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9"/>
  </p:notesMasterIdLst>
  <p:sldIdLst>
    <p:sldId id="312" r:id="rId8"/>
    <p:sldId id="265" r:id="rId10"/>
    <p:sldId id="257" r:id="rId11"/>
    <p:sldId id="258" r:id="rId12"/>
    <p:sldId id="306" r:id="rId13"/>
    <p:sldId id="276" r:id="rId14"/>
    <p:sldId id="277" r:id="rId15"/>
    <p:sldId id="278" r:id="rId16"/>
    <p:sldId id="280" r:id="rId17"/>
    <p:sldId id="259" r:id="rId18"/>
    <p:sldId id="281" r:id="rId19"/>
    <p:sldId id="260" r:id="rId20"/>
    <p:sldId id="261" r:id="rId21"/>
    <p:sldId id="282" r:id="rId22"/>
    <p:sldId id="262" r:id="rId23"/>
    <p:sldId id="263" r:id="rId24"/>
    <p:sldId id="283" r:id="rId25"/>
    <p:sldId id="264" r:id="rId26"/>
    <p:sldId id="266" r:id="rId27"/>
    <p:sldId id="307" r:id="rId28"/>
    <p:sldId id="267" r:id="rId29"/>
    <p:sldId id="268" r:id="rId30"/>
    <p:sldId id="269" r:id="rId31"/>
    <p:sldId id="273" r:id="rId32"/>
    <p:sldId id="270" r:id="rId33"/>
    <p:sldId id="271" r:id="rId34"/>
    <p:sldId id="272" r:id="rId35"/>
    <p:sldId id="274" r:id="rId36"/>
    <p:sldId id="309" r:id="rId37"/>
    <p:sldId id="310" r:id="rId38"/>
    <p:sldId id="311" r:id="rId39"/>
  </p:sldIdLst>
  <p:sldSz cx="9144000" cy="6858000" type="screen4x3"/>
  <p:notesSz cx="9144000" cy="6858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6" autoAdjust="0"/>
    <p:restoredTop sz="94660" autoAdjust="0"/>
  </p:normalViewPr>
  <p:slideViewPr>
    <p:cSldViewPr>
      <p:cViewPr varScale="1">
        <p:scale>
          <a:sx n="74" d="100"/>
          <a:sy n="74" d="100"/>
        </p:scale>
        <p:origin x="-1464" y="-90"/>
      </p:cViewPr>
      <p:guideLst>
        <p:guide orient="horz" pos="2193"/>
        <p:guide pos="2879"/>
      </p:guideLst>
    </p:cSldViewPr>
  </p:slideViewPr>
  <p:outlineViewPr>
    <p:cViewPr>
      <p:scale>
        <a:sx n="33" d="100"/>
        <a:sy n="33" d="100"/>
      </p:scale>
      <p:origin x="0" y="2394"/>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14FB0D7-4C07-4C49-93EA-4414B5E716E1}" type="doc">
      <dgm:prSet loTypeId="urn:microsoft.com/office/officeart/2005/8/layout/chevron2" loCatId="process" qsTypeId="urn:microsoft.com/office/officeart/2005/8/quickstyle/3d1" qsCatId="3D" csTypeId="urn:microsoft.com/office/officeart/2005/8/colors/accent1_2#1" csCatId="accent1" phldr="1"/>
      <dgm:spPr/>
      <dgm:t>
        <a:bodyPr/>
        <a:lstStyle/>
        <a:p>
          <a:endParaRPr lang="en-US"/>
        </a:p>
      </dgm:t>
    </dgm:pt>
    <dgm:pt modelId="{4A070142-BE95-46A4-8D6A-63EF0EF7A83C}">
      <dgm:prSet phldrT="[Text]"/>
      <dgm:spPr/>
      <dgm:t>
        <a:bodyPr/>
        <a:lstStyle/>
        <a:p>
          <a:r>
            <a:rPr lang="az-Latn-AZ" dirty="0"/>
            <a:t>Yanığın dərəcələri</a:t>
          </a:r>
        </a:p>
        <a:p>
          <a:r>
            <a:rPr lang="az-Latn-AZ" dirty="0"/>
            <a:t> (dərinliyinə görə)</a:t>
          </a:r>
          <a:endParaRPr lang="en-US" dirty="0"/>
        </a:p>
      </dgm:t>
    </dgm:pt>
    <dgm:pt modelId="{C3A745EC-D208-46F5-89E7-5C63CB86FEEE}" cxnId="{5E466CF1-1E48-4E86-8F0C-4ACB668B3D58}" type="parTrans">
      <dgm:prSet/>
      <dgm:spPr/>
      <dgm:t>
        <a:bodyPr/>
        <a:lstStyle/>
        <a:p>
          <a:endParaRPr lang="en-US"/>
        </a:p>
      </dgm:t>
    </dgm:pt>
    <dgm:pt modelId="{1153651A-90E2-4499-B404-EB6776218FBA}" cxnId="{5E466CF1-1E48-4E86-8F0C-4ACB668B3D58}" type="sibTrans">
      <dgm:prSet/>
      <dgm:spPr/>
      <dgm:t>
        <a:bodyPr/>
        <a:lstStyle/>
        <a:p>
          <a:endParaRPr lang="en-US"/>
        </a:p>
      </dgm:t>
    </dgm:pt>
    <dgm:pt modelId="{7728FB02-4334-42E1-B26D-712DECB84A10}">
      <dgm:prSet phldrT="[Text]"/>
      <dgm:spPr/>
      <dgm:t>
        <a:bodyPr/>
        <a:lstStyle/>
        <a:p>
          <a:r>
            <a:rPr lang="az-Latn-AZ" dirty="0"/>
            <a:t>Səthi</a:t>
          </a:r>
          <a:endParaRPr lang="en-US" dirty="0"/>
        </a:p>
      </dgm:t>
    </dgm:pt>
    <dgm:pt modelId="{EC49E5EE-456A-4A69-8E47-9BE89A2E2363}" cxnId="{893B6C34-056D-4200-9943-3494F8CD792B}" type="parTrans">
      <dgm:prSet/>
      <dgm:spPr/>
      <dgm:t>
        <a:bodyPr/>
        <a:lstStyle/>
        <a:p>
          <a:endParaRPr lang="en-US"/>
        </a:p>
      </dgm:t>
    </dgm:pt>
    <dgm:pt modelId="{A6E51BFD-9456-41C6-9B8B-29030A7FC633}" cxnId="{893B6C34-056D-4200-9943-3494F8CD792B}" type="sibTrans">
      <dgm:prSet/>
      <dgm:spPr/>
      <dgm:t>
        <a:bodyPr/>
        <a:lstStyle/>
        <a:p>
          <a:endParaRPr lang="en-US"/>
        </a:p>
      </dgm:t>
    </dgm:pt>
    <dgm:pt modelId="{D1598AAE-19E9-4E88-8BAF-5D294755C103}">
      <dgm:prSet phldrT="[Text]"/>
      <dgm:spPr/>
      <dgm:t>
        <a:bodyPr/>
        <a:lstStyle/>
        <a:p>
          <a:r>
            <a:rPr lang="az-Latn-AZ" dirty="0"/>
            <a:t>Dərin yanıqlara ayrılır.</a:t>
          </a:r>
          <a:endParaRPr lang="en-US" dirty="0"/>
        </a:p>
      </dgm:t>
    </dgm:pt>
    <dgm:pt modelId="{BAD0440A-68E6-45E9-8CD6-338B2FA29D91}" cxnId="{D4D3B325-30AB-4EDA-B493-5ECFF4842D75}" type="parTrans">
      <dgm:prSet/>
      <dgm:spPr/>
      <dgm:t>
        <a:bodyPr/>
        <a:lstStyle/>
        <a:p>
          <a:endParaRPr lang="en-US"/>
        </a:p>
      </dgm:t>
    </dgm:pt>
    <dgm:pt modelId="{EF860515-3092-424A-BF42-C7B5B67A670A}" cxnId="{D4D3B325-30AB-4EDA-B493-5ECFF4842D75}" type="sibTrans">
      <dgm:prSet/>
      <dgm:spPr/>
      <dgm:t>
        <a:bodyPr/>
        <a:lstStyle/>
        <a:p>
          <a:endParaRPr lang="en-US"/>
        </a:p>
      </dgm:t>
    </dgm:pt>
    <dgm:pt modelId="{95B57012-B28C-4714-B2DC-AB6EDBEEAD0E}">
      <dgm:prSet phldrT="[Text]"/>
      <dgm:spPr/>
      <dgm:t>
        <a:bodyPr/>
        <a:lstStyle/>
        <a:p>
          <a:r>
            <a:rPr lang="az-Latn-AZ" dirty="0"/>
            <a:t>Səthi yanıqlar : I,II,IIIa drəcəli yanıqlar aiddir.</a:t>
          </a:r>
          <a:endParaRPr lang="en-US" dirty="0"/>
        </a:p>
      </dgm:t>
    </dgm:pt>
    <dgm:pt modelId="{62B58B5C-1F07-4E23-8A92-F27D7D14C1BE}" cxnId="{C15C064F-68C7-4F62-95FA-910940426DDA}" type="parTrans">
      <dgm:prSet/>
      <dgm:spPr/>
      <dgm:t>
        <a:bodyPr/>
        <a:lstStyle/>
        <a:p>
          <a:endParaRPr lang="en-US"/>
        </a:p>
      </dgm:t>
    </dgm:pt>
    <dgm:pt modelId="{C0DCCE8E-A223-4F3C-AE97-FAC6098913DF}" cxnId="{C15C064F-68C7-4F62-95FA-910940426DDA}" type="sibTrans">
      <dgm:prSet/>
      <dgm:spPr/>
      <dgm:t>
        <a:bodyPr/>
        <a:lstStyle/>
        <a:p>
          <a:endParaRPr lang="en-US"/>
        </a:p>
      </dgm:t>
    </dgm:pt>
    <dgm:pt modelId="{CD7220FB-6D7F-4160-B758-13B4D2547CCE}">
      <dgm:prSet phldrT="[Text]"/>
      <dgm:spPr/>
      <dgm:t>
        <a:bodyPr/>
        <a:lstStyle/>
        <a:p>
          <a:r>
            <a:rPr lang="az-Latn-AZ" dirty="0"/>
            <a:t>Dərin yanıqlar isə : IIIb,IV dərəcəli yanıqlardır</a:t>
          </a:r>
          <a:endParaRPr lang="en-US" dirty="0"/>
        </a:p>
      </dgm:t>
    </dgm:pt>
    <dgm:pt modelId="{95025CA3-B676-46F4-BD2E-37FA70B337C9}" cxnId="{C7859897-6747-4567-B219-14050DC98896}" type="parTrans">
      <dgm:prSet/>
      <dgm:spPr/>
      <dgm:t>
        <a:bodyPr/>
        <a:lstStyle/>
        <a:p>
          <a:endParaRPr lang="en-US"/>
        </a:p>
      </dgm:t>
    </dgm:pt>
    <dgm:pt modelId="{CE55C31D-2A3B-4C02-8D24-0C90F023AD4A}" cxnId="{C7859897-6747-4567-B219-14050DC98896}" type="sibTrans">
      <dgm:prSet/>
      <dgm:spPr/>
      <dgm:t>
        <a:bodyPr/>
        <a:lstStyle/>
        <a:p>
          <a:endParaRPr lang="en-US"/>
        </a:p>
      </dgm:t>
    </dgm:pt>
    <dgm:pt modelId="{2887E353-3179-42E0-AE37-53DB6D8C1BCE}">
      <dgm:prSet phldrT="[Text]"/>
      <dgm:spPr/>
      <dgm:t>
        <a:bodyPr/>
        <a:lstStyle/>
        <a:p>
          <a:endParaRPr lang="en-US" dirty="0"/>
        </a:p>
      </dgm:t>
    </dgm:pt>
    <dgm:pt modelId="{AD71B2C8-6A27-4704-89D4-2BDEF14644EF}" cxnId="{62C3BE69-9926-4907-ADDB-6D9F3C079243}" type="parTrans">
      <dgm:prSet/>
      <dgm:spPr/>
      <dgm:t>
        <a:bodyPr/>
        <a:lstStyle/>
        <a:p>
          <a:endParaRPr lang="en-US"/>
        </a:p>
      </dgm:t>
    </dgm:pt>
    <dgm:pt modelId="{E9D40380-020F-4D01-A0F2-8F750EF9C1CA}" cxnId="{62C3BE69-9926-4907-ADDB-6D9F3C079243}" type="sibTrans">
      <dgm:prSet/>
      <dgm:spPr/>
      <dgm:t>
        <a:bodyPr/>
        <a:lstStyle/>
        <a:p>
          <a:endParaRPr lang="en-US"/>
        </a:p>
      </dgm:t>
    </dgm:pt>
    <dgm:pt modelId="{85BA45EF-8725-4A5A-AF78-0BD18F9B52A7}" type="pres">
      <dgm:prSet presAssocID="{514FB0D7-4C07-4C49-93EA-4414B5E716E1}" presName="linearFlow" presStyleCnt="0">
        <dgm:presLayoutVars>
          <dgm:dir/>
          <dgm:animLvl val="lvl"/>
          <dgm:resizeHandles val="exact"/>
        </dgm:presLayoutVars>
      </dgm:prSet>
      <dgm:spPr/>
    </dgm:pt>
    <dgm:pt modelId="{647ACFC9-7256-48D7-9CD2-1E6368468CB7}" type="pres">
      <dgm:prSet presAssocID="{4A070142-BE95-46A4-8D6A-63EF0EF7A83C}" presName="composite" presStyleCnt="0"/>
      <dgm:spPr/>
    </dgm:pt>
    <dgm:pt modelId="{E5424C6F-AEC1-4ABC-87F1-307C30D8535A}" type="pres">
      <dgm:prSet presAssocID="{4A070142-BE95-46A4-8D6A-63EF0EF7A83C}" presName="parentText" presStyleLbl="alignNode1" presStyleIdx="0" presStyleCnt="1">
        <dgm:presLayoutVars>
          <dgm:chMax val="1"/>
          <dgm:bulletEnabled val="1"/>
        </dgm:presLayoutVars>
      </dgm:prSet>
      <dgm:spPr/>
    </dgm:pt>
    <dgm:pt modelId="{72AF17C7-458C-4561-A048-BF3FAABBC24D}" type="pres">
      <dgm:prSet presAssocID="{4A070142-BE95-46A4-8D6A-63EF0EF7A83C}" presName="descendantText" presStyleLbl="alignAcc1" presStyleIdx="0" presStyleCnt="1">
        <dgm:presLayoutVars>
          <dgm:bulletEnabled val="1"/>
        </dgm:presLayoutVars>
      </dgm:prSet>
      <dgm:spPr/>
    </dgm:pt>
  </dgm:ptLst>
  <dgm:cxnLst>
    <dgm:cxn modelId="{D4D3B325-30AB-4EDA-B493-5ECFF4842D75}" srcId="{4A070142-BE95-46A4-8D6A-63EF0EF7A83C}" destId="{D1598AAE-19E9-4E88-8BAF-5D294755C103}" srcOrd="1" destOrd="0" parTransId="{BAD0440A-68E6-45E9-8CD6-338B2FA29D91}" sibTransId="{EF860515-3092-424A-BF42-C7B5B67A670A}"/>
    <dgm:cxn modelId="{893B6C34-056D-4200-9943-3494F8CD792B}" srcId="{4A070142-BE95-46A4-8D6A-63EF0EF7A83C}" destId="{7728FB02-4334-42E1-B26D-712DECB84A10}" srcOrd="0" destOrd="0" parTransId="{EC49E5EE-456A-4A69-8E47-9BE89A2E2363}" sibTransId="{A6E51BFD-9456-41C6-9B8B-29030A7FC633}"/>
    <dgm:cxn modelId="{6A8D9936-2B56-475E-A840-CDF2BF6B159A}" type="presOf" srcId="{95B57012-B28C-4714-B2DC-AB6EDBEEAD0E}" destId="{72AF17C7-458C-4561-A048-BF3FAABBC24D}" srcOrd="0" destOrd="3" presId="urn:microsoft.com/office/officeart/2005/8/layout/chevron2"/>
    <dgm:cxn modelId="{DECD1845-BDB1-442D-86C0-575E8C0C56BA}" type="presOf" srcId="{D1598AAE-19E9-4E88-8BAF-5D294755C103}" destId="{72AF17C7-458C-4561-A048-BF3FAABBC24D}" srcOrd="0" destOrd="1" presId="urn:microsoft.com/office/officeart/2005/8/layout/chevron2"/>
    <dgm:cxn modelId="{0E450549-1FBD-4C8C-B473-232FAD273133}" type="presOf" srcId="{2887E353-3179-42E0-AE37-53DB6D8C1BCE}" destId="{72AF17C7-458C-4561-A048-BF3FAABBC24D}" srcOrd="0" destOrd="2" presId="urn:microsoft.com/office/officeart/2005/8/layout/chevron2"/>
    <dgm:cxn modelId="{62C3BE69-9926-4907-ADDB-6D9F3C079243}" srcId="{4A070142-BE95-46A4-8D6A-63EF0EF7A83C}" destId="{2887E353-3179-42E0-AE37-53DB6D8C1BCE}" srcOrd="2" destOrd="0" parTransId="{AD71B2C8-6A27-4704-89D4-2BDEF14644EF}" sibTransId="{E9D40380-020F-4D01-A0F2-8F750EF9C1CA}"/>
    <dgm:cxn modelId="{84E04F4B-7E48-458F-B1FB-4253892F5FCB}" type="presOf" srcId="{514FB0D7-4C07-4C49-93EA-4414B5E716E1}" destId="{85BA45EF-8725-4A5A-AF78-0BD18F9B52A7}" srcOrd="0" destOrd="0" presId="urn:microsoft.com/office/officeart/2005/8/layout/chevron2"/>
    <dgm:cxn modelId="{C15C064F-68C7-4F62-95FA-910940426DDA}" srcId="{4A070142-BE95-46A4-8D6A-63EF0EF7A83C}" destId="{95B57012-B28C-4714-B2DC-AB6EDBEEAD0E}" srcOrd="3" destOrd="0" parTransId="{62B58B5C-1F07-4E23-8A92-F27D7D14C1BE}" sibTransId="{C0DCCE8E-A223-4F3C-AE97-FAC6098913DF}"/>
    <dgm:cxn modelId="{9E9FDA55-458A-4893-891A-0D12A967F3D9}" type="presOf" srcId="{7728FB02-4334-42E1-B26D-712DECB84A10}" destId="{72AF17C7-458C-4561-A048-BF3FAABBC24D}" srcOrd="0" destOrd="0" presId="urn:microsoft.com/office/officeart/2005/8/layout/chevron2"/>
    <dgm:cxn modelId="{62CE2196-6B86-4F1C-9A08-DBF44C16C143}" type="presOf" srcId="{CD7220FB-6D7F-4160-B758-13B4D2547CCE}" destId="{72AF17C7-458C-4561-A048-BF3FAABBC24D}" srcOrd="0" destOrd="4" presId="urn:microsoft.com/office/officeart/2005/8/layout/chevron2"/>
    <dgm:cxn modelId="{C7859897-6747-4567-B219-14050DC98896}" srcId="{4A070142-BE95-46A4-8D6A-63EF0EF7A83C}" destId="{CD7220FB-6D7F-4160-B758-13B4D2547CCE}" srcOrd="4" destOrd="0" parTransId="{95025CA3-B676-46F4-BD2E-37FA70B337C9}" sibTransId="{CE55C31D-2A3B-4C02-8D24-0C90F023AD4A}"/>
    <dgm:cxn modelId="{6A503CB8-8D06-40F4-99D2-03CCBBA4410C}" type="presOf" srcId="{4A070142-BE95-46A4-8D6A-63EF0EF7A83C}" destId="{E5424C6F-AEC1-4ABC-87F1-307C30D8535A}" srcOrd="0" destOrd="0" presId="urn:microsoft.com/office/officeart/2005/8/layout/chevron2"/>
    <dgm:cxn modelId="{5E466CF1-1E48-4E86-8F0C-4ACB668B3D58}" srcId="{514FB0D7-4C07-4C49-93EA-4414B5E716E1}" destId="{4A070142-BE95-46A4-8D6A-63EF0EF7A83C}" srcOrd="0" destOrd="0" parTransId="{C3A745EC-D208-46F5-89E7-5C63CB86FEEE}" sibTransId="{1153651A-90E2-4499-B404-EB6776218FBA}"/>
    <dgm:cxn modelId="{2DBF8534-76B1-4EEE-93A5-4229084B9572}" type="presParOf" srcId="{85BA45EF-8725-4A5A-AF78-0BD18F9B52A7}" destId="{647ACFC9-7256-48D7-9CD2-1E6368468CB7}" srcOrd="0" destOrd="0" presId="urn:microsoft.com/office/officeart/2005/8/layout/chevron2"/>
    <dgm:cxn modelId="{2BD6163F-FD30-4B58-9EF6-134114713ECE}" type="presParOf" srcId="{647ACFC9-7256-48D7-9CD2-1E6368468CB7}" destId="{E5424C6F-AEC1-4ABC-87F1-307C30D8535A}" srcOrd="0" destOrd="0" presId="urn:microsoft.com/office/officeart/2005/8/layout/chevron2"/>
    <dgm:cxn modelId="{301B59D8-20A3-4DD9-B19A-79192702AF08}" type="presParOf" srcId="{647ACFC9-7256-48D7-9CD2-1E6368468CB7}" destId="{72AF17C7-458C-4561-A048-BF3FAABBC24D}"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0A1C2-834E-4E43-8038-EE1BE915B203}" type="doc">
      <dgm:prSet loTypeId="urn:microsoft.com/office/officeart/2005/8/layout/chevron2" loCatId="process" qsTypeId="urn:microsoft.com/office/officeart/2005/8/quickstyle/simple1#1" qsCatId="simple" csTypeId="urn:microsoft.com/office/officeart/2005/8/colors/accent1_2#2" csCatId="accent1" phldr="1"/>
      <dgm:spPr/>
      <dgm:t>
        <a:bodyPr/>
        <a:lstStyle/>
        <a:p>
          <a:endParaRPr lang="en-US"/>
        </a:p>
      </dgm:t>
    </dgm:pt>
    <dgm:pt modelId="{3B40AF59-0420-4CC0-97E9-CC6240D0A973}">
      <dgm:prSet phldrT="[Text]"/>
      <dgm:spPr>
        <a:solidFill>
          <a:schemeClr val="accent2">
            <a:lumMod val="40000"/>
            <a:lumOff val="60000"/>
          </a:schemeClr>
        </a:solidFill>
      </dgm:spPr>
      <dgm:t>
        <a:bodyPr/>
        <a:lstStyle/>
        <a:p>
          <a:r>
            <a:rPr lang="az-Latn-AZ" dirty="0"/>
            <a:t>Yüngül</a:t>
          </a:r>
          <a:endParaRPr lang="en-US" dirty="0"/>
        </a:p>
      </dgm:t>
    </dgm:pt>
    <dgm:pt modelId="{79032510-EFF5-4D6B-B50A-DBE19EDA2D6B}" cxnId="{E49EF973-37EE-473E-BA32-12965A09DC77}" type="parTrans">
      <dgm:prSet/>
      <dgm:spPr/>
      <dgm:t>
        <a:bodyPr/>
        <a:lstStyle/>
        <a:p>
          <a:endParaRPr lang="en-US"/>
        </a:p>
      </dgm:t>
    </dgm:pt>
    <dgm:pt modelId="{EFD8951C-C15C-4FA9-A6A1-DFAF2D82A544}" cxnId="{E49EF973-37EE-473E-BA32-12965A09DC77}" type="sibTrans">
      <dgm:prSet/>
      <dgm:spPr/>
      <dgm:t>
        <a:bodyPr/>
        <a:lstStyle/>
        <a:p>
          <a:endParaRPr lang="en-US"/>
        </a:p>
      </dgm:t>
    </dgm:pt>
    <dgm:pt modelId="{011D2269-725C-47A1-AAF4-91BD0065979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az-Latn-AZ" sz="2000" dirty="0"/>
            <a:t>1-30 Frank indeksi</a:t>
          </a:r>
          <a:endParaRPr lang="en-US" sz="2000" dirty="0"/>
        </a:p>
      </dgm:t>
    </dgm:pt>
    <dgm:pt modelId="{6BF9F5C0-9CEB-4760-B027-AB92BCC1D45D}" cxnId="{7F1E1739-6AA8-40A3-8A38-43B18FC878F9}" type="parTrans">
      <dgm:prSet/>
      <dgm:spPr/>
      <dgm:t>
        <a:bodyPr/>
        <a:lstStyle/>
        <a:p>
          <a:endParaRPr lang="en-US"/>
        </a:p>
      </dgm:t>
    </dgm:pt>
    <dgm:pt modelId="{38CACD7E-EB03-4368-A032-46EF1B32102D}" cxnId="{7F1E1739-6AA8-40A3-8A38-43B18FC878F9}" type="sibTrans">
      <dgm:prSet/>
      <dgm:spPr/>
      <dgm:t>
        <a:bodyPr/>
        <a:lstStyle/>
        <a:p>
          <a:endParaRPr lang="en-US"/>
        </a:p>
      </dgm:t>
    </dgm:pt>
    <dgm:pt modelId="{D19F5617-C209-4437-9322-3F7FFA1AB2EC}">
      <dgm:prSet phldrT="[Text]"/>
      <dgm:spPr>
        <a:solidFill>
          <a:srgbClr val="AF5D5D"/>
        </a:solidFill>
      </dgm:spPr>
      <dgm:t>
        <a:bodyPr/>
        <a:lstStyle/>
        <a:p>
          <a:r>
            <a:rPr lang="az-Latn-AZ" dirty="0"/>
            <a:t>Orta ağır</a:t>
          </a:r>
          <a:endParaRPr lang="en-US" dirty="0"/>
        </a:p>
      </dgm:t>
    </dgm:pt>
    <dgm:pt modelId="{697AAF17-7EEB-49EA-B6CD-89EF3255E77A}" cxnId="{CCC77853-DD57-43FD-A5D0-CBF8E6311DD0}" type="parTrans">
      <dgm:prSet/>
      <dgm:spPr/>
      <dgm:t>
        <a:bodyPr/>
        <a:lstStyle/>
        <a:p>
          <a:endParaRPr lang="en-US"/>
        </a:p>
      </dgm:t>
    </dgm:pt>
    <dgm:pt modelId="{1B1078D1-8384-49EC-A6D1-6A0CF299C716}" cxnId="{CCC77853-DD57-43FD-A5D0-CBF8E6311DD0}" type="sibTrans">
      <dgm:prSet/>
      <dgm:spPr/>
      <dgm:t>
        <a:bodyPr/>
        <a:lstStyle/>
        <a:p>
          <a:endParaRPr lang="en-US"/>
        </a:p>
      </dgm:t>
    </dgm:pt>
    <dgm:pt modelId="{B447CB9A-AC7D-4FF6-A149-F203BF62FEA4}">
      <dgm:prSet phldrT="[Text]" custT="1"/>
      <dgm:spPr>
        <a:solidFill>
          <a:schemeClr val="accent2">
            <a:lumMod val="60000"/>
            <a:lumOff val="40000"/>
            <a:alpha val="90000"/>
          </a:schemeClr>
        </a:solidFill>
      </dgm:spPr>
      <dgm:t>
        <a:bodyPr/>
        <a:lstStyle/>
        <a:p>
          <a:r>
            <a:rPr lang="az-Latn-AZ" sz="2000" dirty="0"/>
            <a:t>31-60 Frank indeksi</a:t>
          </a:r>
          <a:endParaRPr lang="en-US" sz="2000" dirty="0"/>
        </a:p>
      </dgm:t>
    </dgm:pt>
    <dgm:pt modelId="{8A52B46B-D9D4-4A83-BDAF-851894DE13D2}" cxnId="{AC51CEDE-B059-4E8E-8CA6-CBDAFB13D558}" type="parTrans">
      <dgm:prSet/>
      <dgm:spPr/>
      <dgm:t>
        <a:bodyPr/>
        <a:lstStyle/>
        <a:p>
          <a:endParaRPr lang="en-US"/>
        </a:p>
      </dgm:t>
    </dgm:pt>
    <dgm:pt modelId="{B8CF0FBC-C53F-449D-8E9E-448FC3CFA85D}" cxnId="{AC51CEDE-B059-4E8E-8CA6-CBDAFB13D558}" type="sibTrans">
      <dgm:prSet/>
      <dgm:spPr/>
      <dgm:t>
        <a:bodyPr/>
        <a:lstStyle/>
        <a:p>
          <a:endParaRPr lang="en-US"/>
        </a:p>
      </dgm:t>
    </dgm:pt>
    <dgm:pt modelId="{9B50E0E6-CD65-4543-B5F9-71DCD3CD752A}">
      <dgm:prSet phldrT="[Text]"/>
      <dgm:spPr>
        <a:solidFill>
          <a:schemeClr val="accent2">
            <a:lumMod val="75000"/>
          </a:schemeClr>
        </a:solidFill>
      </dgm:spPr>
      <dgm:t>
        <a:bodyPr/>
        <a:lstStyle/>
        <a:p>
          <a:r>
            <a:rPr lang="az-Latn-AZ" dirty="0"/>
            <a:t>Ağır</a:t>
          </a:r>
          <a:endParaRPr lang="en-US" dirty="0"/>
        </a:p>
      </dgm:t>
    </dgm:pt>
    <dgm:pt modelId="{4278B60A-E0E0-4EDD-84B0-EB3198C16D14}" cxnId="{92FFA191-5444-4ECD-835F-87DD355312FA}" type="parTrans">
      <dgm:prSet/>
      <dgm:spPr/>
      <dgm:t>
        <a:bodyPr/>
        <a:lstStyle/>
        <a:p>
          <a:endParaRPr lang="en-US"/>
        </a:p>
      </dgm:t>
    </dgm:pt>
    <dgm:pt modelId="{F7C8FEA9-256D-4016-810C-D42005562514}" cxnId="{92FFA191-5444-4ECD-835F-87DD355312FA}" type="sibTrans">
      <dgm:prSet/>
      <dgm:spPr/>
      <dgm:t>
        <a:bodyPr/>
        <a:lstStyle/>
        <a:p>
          <a:endParaRPr lang="en-US"/>
        </a:p>
      </dgm:t>
    </dgm:pt>
    <dgm:pt modelId="{A9088BE5-8F8F-4C77-AB4D-E56D0BDFFE0C}">
      <dgm:prSet phldrT="[Text]" custT="1"/>
      <dgm:spPr>
        <a:solidFill>
          <a:schemeClr val="accent2">
            <a:lumMod val="75000"/>
            <a:alpha val="90000"/>
          </a:schemeClr>
        </a:solidFill>
      </dgm:spPr>
      <dgm:t>
        <a:bodyPr/>
        <a:lstStyle/>
        <a:p>
          <a:r>
            <a:rPr lang="az-Latn-AZ" sz="2000" dirty="0">
              <a:solidFill>
                <a:schemeClr val="bg1">
                  <a:lumMod val="95000"/>
                </a:schemeClr>
              </a:solidFill>
            </a:rPr>
            <a:t>61-90 Frank indeksi</a:t>
          </a:r>
          <a:endParaRPr lang="en-US" sz="2000" dirty="0">
            <a:solidFill>
              <a:schemeClr val="bg1">
                <a:lumMod val="95000"/>
              </a:schemeClr>
            </a:solidFill>
          </a:endParaRPr>
        </a:p>
      </dgm:t>
    </dgm:pt>
    <dgm:pt modelId="{840809D6-9B55-4448-A772-2120EB2C23E1}" cxnId="{5B446106-FF2F-4D0B-82A5-1BF15FED168F}" type="parTrans">
      <dgm:prSet/>
      <dgm:spPr/>
      <dgm:t>
        <a:bodyPr/>
        <a:lstStyle/>
        <a:p>
          <a:endParaRPr lang="en-US"/>
        </a:p>
      </dgm:t>
    </dgm:pt>
    <dgm:pt modelId="{6CB1F884-6CCE-465A-BD30-5F680DA00847}" cxnId="{5B446106-FF2F-4D0B-82A5-1BF15FED168F}" type="sibTrans">
      <dgm:prSet/>
      <dgm:spPr/>
      <dgm:t>
        <a:bodyPr/>
        <a:lstStyle/>
        <a:p>
          <a:endParaRPr lang="en-US"/>
        </a:p>
      </dgm:t>
    </dgm:pt>
    <dgm:pt modelId="{BC1A936F-0E34-4B45-A582-14C0765328EF}">
      <dgm:prSet phldrT="[Text]"/>
      <dgm:spPr>
        <a:solidFill>
          <a:schemeClr val="accent2">
            <a:lumMod val="75000"/>
            <a:alpha val="90000"/>
          </a:schemeClr>
        </a:solidFill>
      </dgm:spPr>
      <dgm:t>
        <a:bodyPr/>
        <a:lstStyle/>
        <a:p>
          <a:endParaRPr lang="en-US" sz="1800" dirty="0"/>
        </a:p>
      </dgm:t>
    </dgm:pt>
    <dgm:pt modelId="{C5CFE866-526F-425D-98CE-B4A9ECAE1F5C}" cxnId="{B89BD8C4-B84B-43F1-B233-4CAB15E46D26}" type="parTrans">
      <dgm:prSet/>
      <dgm:spPr/>
      <dgm:t>
        <a:bodyPr/>
        <a:lstStyle/>
        <a:p>
          <a:endParaRPr lang="en-US"/>
        </a:p>
      </dgm:t>
    </dgm:pt>
    <dgm:pt modelId="{A7A59033-9C12-4731-BBBF-DB24439A65AA}" cxnId="{B89BD8C4-B84B-43F1-B233-4CAB15E46D26}" type="sibTrans">
      <dgm:prSet/>
      <dgm:spPr/>
      <dgm:t>
        <a:bodyPr/>
        <a:lstStyle/>
        <a:p>
          <a:endParaRPr lang="en-US"/>
        </a:p>
      </dgm:t>
    </dgm:pt>
    <dgm:pt modelId="{6DF00FE5-BFA7-4E67-86B2-C5EC0A6EAAB2}">
      <dgm:prSet phldrT="[Text]"/>
      <dgm:spPr>
        <a:solidFill>
          <a:schemeClr val="accent2">
            <a:lumMod val="75000"/>
            <a:alpha val="90000"/>
          </a:schemeClr>
        </a:solidFill>
      </dgm:spPr>
      <dgm:t>
        <a:bodyPr/>
        <a:lstStyle/>
        <a:p>
          <a:endParaRPr lang="en-US" sz="1800"/>
        </a:p>
      </dgm:t>
    </dgm:pt>
    <dgm:pt modelId="{F0C1A3A7-61C7-4AC0-99B1-5C9A6DF2D986}" cxnId="{CA9240D6-8A08-4B8E-AC38-90DFDEAAFC55}" type="parTrans">
      <dgm:prSet/>
      <dgm:spPr/>
      <dgm:t>
        <a:bodyPr/>
        <a:lstStyle/>
        <a:p>
          <a:endParaRPr lang="en-US"/>
        </a:p>
      </dgm:t>
    </dgm:pt>
    <dgm:pt modelId="{7014D0B4-DF34-4073-9299-2810FA374ECB}" cxnId="{CA9240D6-8A08-4B8E-AC38-90DFDEAAFC55}" type="sibTrans">
      <dgm:prSet/>
      <dgm:spPr/>
      <dgm:t>
        <a:bodyPr/>
        <a:lstStyle/>
        <a:p>
          <a:endParaRPr lang="en-US"/>
        </a:p>
      </dgm:t>
    </dgm:pt>
    <dgm:pt modelId="{04F9219D-CB17-4A20-939F-D63D76FAC7EC}">
      <dgm:prSet custT="1"/>
      <dgm:spPr>
        <a:solidFill>
          <a:schemeClr val="accent2">
            <a:lumMod val="50000"/>
          </a:schemeClr>
        </a:solidFill>
      </dgm:spPr>
      <dgm:t>
        <a:bodyPr/>
        <a:lstStyle/>
        <a:p>
          <a:r>
            <a:rPr lang="az-Latn-AZ" sz="1400" dirty="0"/>
            <a:t>Həyatla uyuşmayan hal</a:t>
          </a:r>
          <a:endParaRPr lang="en-US" sz="1400" dirty="0"/>
        </a:p>
      </dgm:t>
    </dgm:pt>
    <dgm:pt modelId="{86D70F20-D617-4216-A7B9-6BF545C5F21A}" cxnId="{B00AAF82-C551-4844-AF43-D2AD508191D9}" type="parTrans">
      <dgm:prSet/>
      <dgm:spPr/>
      <dgm:t>
        <a:bodyPr/>
        <a:lstStyle/>
        <a:p>
          <a:endParaRPr lang="en-US"/>
        </a:p>
      </dgm:t>
    </dgm:pt>
    <dgm:pt modelId="{ED9B2C0A-F1AB-4E9C-B73E-FA3032F9FCC9}" cxnId="{B00AAF82-C551-4844-AF43-D2AD508191D9}" type="sibTrans">
      <dgm:prSet/>
      <dgm:spPr/>
      <dgm:t>
        <a:bodyPr/>
        <a:lstStyle/>
        <a:p>
          <a:endParaRPr lang="en-US"/>
        </a:p>
      </dgm:t>
    </dgm:pt>
    <dgm:pt modelId="{07760C8E-97DC-4BAC-ACA4-A8E3613A518F}">
      <dgm:prSet custT="1"/>
      <dgm:spPr>
        <a:solidFill>
          <a:schemeClr val="accent2">
            <a:lumMod val="50000"/>
            <a:alpha val="90000"/>
          </a:schemeClr>
        </a:solidFill>
      </dgm:spPr>
      <dgm:t>
        <a:bodyPr/>
        <a:lstStyle/>
        <a:p>
          <a:r>
            <a:rPr lang="az-Latn-AZ" sz="2400" dirty="0">
              <a:solidFill>
                <a:schemeClr val="bg1">
                  <a:lumMod val="95000"/>
                </a:schemeClr>
              </a:solidFill>
            </a:rPr>
            <a:t>91 Frank indeksindən yuxarı</a:t>
          </a:r>
          <a:endParaRPr lang="en-US" sz="2400" dirty="0">
            <a:solidFill>
              <a:schemeClr val="bg1">
                <a:lumMod val="95000"/>
              </a:schemeClr>
            </a:solidFill>
          </a:endParaRPr>
        </a:p>
      </dgm:t>
    </dgm:pt>
    <dgm:pt modelId="{E4F74A75-5F5A-4DF0-8F0C-9605B1E277DC}" cxnId="{6E090A5C-71FC-4B50-9F20-32546249D01A}" type="parTrans">
      <dgm:prSet/>
      <dgm:spPr/>
      <dgm:t>
        <a:bodyPr/>
        <a:lstStyle/>
        <a:p>
          <a:endParaRPr lang="en-US"/>
        </a:p>
      </dgm:t>
    </dgm:pt>
    <dgm:pt modelId="{89B942FA-21CB-442E-9E3C-F96675CE6A40}" cxnId="{6E090A5C-71FC-4B50-9F20-32546249D01A}" type="sibTrans">
      <dgm:prSet/>
      <dgm:spPr/>
      <dgm:t>
        <a:bodyPr/>
        <a:lstStyle/>
        <a:p>
          <a:endParaRPr lang="en-US"/>
        </a:p>
      </dgm:t>
    </dgm:pt>
    <dgm:pt modelId="{236314BB-A69D-4726-956A-CBDEA1663D07}">
      <dgm:prSet phldrT="[Text]" custT="1"/>
      <dgm:spPr>
        <a:solidFill>
          <a:schemeClr val="accent2">
            <a:lumMod val="75000"/>
            <a:alpha val="90000"/>
          </a:schemeClr>
        </a:solidFill>
      </dgm:spPr>
      <dgm:t>
        <a:bodyPr/>
        <a:lstStyle/>
        <a:p>
          <a:endParaRPr lang="en-US" sz="2000" dirty="0"/>
        </a:p>
      </dgm:t>
    </dgm:pt>
    <dgm:pt modelId="{79A24677-C2D3-4BD7-BE9B-0F345CB2F55F}" cxnId="{24ECB3D4-626B-43FB-8BC5-74AA32642688}" type="parTrans">
      <dgm:prSet/>
      <dgm:spPr/>
      <dgm:t>
        <a:bodyPr/>
        <a:lstStyle/>
        <a:p>
          <a:endParaRPr lang="en-US"/>
        </a:p>
      </dgm:t>
    </dgm:pt>
    <dgm:pt modelId="{A658183C-5B9C-4A05-8A51-53F1AD8F1900}" cxnId="{24ECB3D4-626B-43FB-8BC5-74AA32642688}" type="sibTrans">
      <dgm:prSet/>
      <dgm:spPr/>
      <dgm:t>
        <a:bodyPr/>
        <a:lstStyle/>
        <a:p>
          <a:endParaRPr lang="en-US"/>
        </a:p>
      </dgm:t>
    </dgm:pt>
    <dgm:pt modelId="{B7E56598-6DD6-4194-8B3C-E08894A3ADEB}" type="pres">
      <dgm:prSet presAssocID="{09A0A1C2-834E-4E43-8038-EE1BE915B203}" presName="linearFlow" presStyleCnt="0">
        <dgm:presLayoutVars>
          <dgm:dir/>
          <dgm:animLvl val="lvl"/>
          <dgm:resizeHandles val="exact"/>
        </dgm:presLayoutVars>
      </dgm:prSet>
      <dgm:spPr/>
    </dgm:pt>
    <dgm:pt modelId="{46A3A66B-3444-4197-AA46-3468E7BEC0A8}" type="pres">
      <dgm:prSet presAssocID="{3B40AF59-0420-4CC0-97E9-CC6240D0A973}" presName="composite" presStyleCnt="0"/>
      <dgm:spPr/>
    </dgm:pt>
    <dgm:pt modelId="{96FFDA88-210A-4383-817C-C56F649F90B8}" type="pres">
      <dgm:prSet presAssocID="{3B40AF59-0420-4CC0-97E9-CC6240D0A973}" presName="parentText" presStyleLbl="alignNode1" presStyleIdx="0" presStyleCnt="4">
        <dgm:presLayoutVars>
          <dgm:chMax val="1"/>
          <dgm:bulletEnabled val="1"/>
        </dgm:presLayoutVars>
      </dgm:prSet>
      <dgm:spPr/>
    </dgm:pt>
    <dgm:pt modelId="{8B79E184-182A-4B08-9FFE-BF99E8B80E16}" type="pres">
      <dgm:prSet presAssocID="{3B40AF59-0420-4CC0-97E9-CC6240D0A973}" presName="descendantText" presStyleLbl="alignAcc1" presStyleIdx="0" presStyleCnt="4">
        <dgm:presLayoutVars>
          <dgm:bulletEnabled val="1"/>
        </dgm:presLayoutVars>
      </dgm:prSet>
      <dgm:spPr/>
    </dgm:pt>
    <dgm:pt modelId="{25205600-BCD8-4570-BEBC-DCEC74D177FF}" type="pres">
      <dgm:prSet presAssocID="{EFD8951C-C15C-4FA9-A6A1-DFAF2D82A544}" presName="sp" presStyleCnt="0"/>
      <dgm:spPr/>
    </dgm:pt>
    <dgm:pt modelId="{777E10BA-9C5E-4C91-AC89-07A58164C70B}" type="pres">
      <dgm:prSet presAssocID="{D19F5617-C209-4437-9322-3F7FFA1AB2EC}" presName="composite" presStyleCnt="0"/>
      <dgm:spPr/>
    </dgm:pt>
    <dgm:pt modelId="{6944ADEA-C877-48AB-B442-CEB4DBF15F82}" type="pres">
      <dgm:prSet presAssocID="{D19F5617-C209-4437-9322-3F7FFA1AB2EC}" presName="parentText" presStyleLbl="alignNode1" presStyleIdx="1" presStyleCnt="4">
        <dgm:presLayoutVars>
          <dgm:chMax val="1"/>
          <dgm:bulletEnabled val="1"/>
        </dgm:presLayoutVars>
      </dgm:prSet>
      <dgm:spPr/>
    </dgm:pt>
    <dgm:pt modelId="{824B2440-F9B5-4EA9-9910-82F6500D1B69}" type="pres">
      <dgm:prSet presAssocID="{D19F5617-C209-4437-9322-3F7FFA1AB2EC}" presName="descendantText" presStyleLbl="alignAcc1" presStyleIdx="1" presStyleCnt="4">
        <dgm:presLayoutVars>
          <dgm:bulletEnabled val="1"/>
        </dgm:presLayoutVars>
      </dgm:prSet>
      <dgm:spPr/>
    </dgm:pt>
    <dgm:pt modelId="{CE773EC0-7870-4793-A1EA-8FF351CDA3D8}" type="pres">
      <dgm:prSet presAssocID="{1B1078D1-8384-49EC-A6D1-6A0CF299C716}" presName="sp" presStyleCnt="0"/>
      <dgm:spPr/>
    </dgm:pt>
    <dgm:pt modelId="{8A584827-1853-4204-90FA-B66242814623}" type="pres">
      <dgm:prSet presAssocID="{9B50E0E6-CD65-4543-B5F9-71DCD3CD752A}" presName="composite" presStyleCnt="0"/>
      <dgm:spPr/>
    </dgm:pt>
    <dgm:pt modelId="{C960989D-E555-44AC-BE1D-8BCCCC1ED6E2}" type="pres">
      <dgm:prSet presAssocID="{9B50E0E6-CD65-4543-B5F9-71DCD3CD752A}" presName="parentText" presStyleLbl="alignNode1" presStyleIdx="2" presStyleCnt="4">
        <dgm:presLayoutVars>
          <dgm:chMax val="1"/>
          <dgm:bulletEnabled val="1"/>
        </dgm:presLayoutVars>
      </dgm:prSet>
      <dgm:spPr/>
    </dgm:pt>
    <dgm:pt modelId="{17202F72-0F21-48D4-A4F7-A583ECA35E61}" type="pres">
      <dgm:prSet presAssocID="{9B50E0E6-CD65-4543-B5F9-71DCD3CD752A}" presName="descendantText" presStyleLbl="alignAcc1" presStyleIdx="2" presStyleCnt="4" custLinFactNeighborX="3497" custLinFactNeighborY="19">
        <dgm:presLayoutVars>
          <dgm:bulletEnabled val="1"/>
        </dgm:presLayoutVars>
      </dgm:prSet>
      <dgm:spPr/>
    </dgm:pt>
    <dgm:pt modelId="{8F586A83-407E-4C42-9613-0075944C52A7}" type="pres">
      <dgm:prSet presAssocID="{F7C8FEA9-256D-4016-810C-D42005562514}" presName="sp" presStyleCnt="0"/>
      <dgm:spPr/>
    </dgm:pt>
    <dgm:pt modelId="{3A8AE02F-F3AC-4403-B8BB-329DE764128C}" type="pres">
      <dgm:prSet presAssocID="{04F9219D-CB17-4A20-939F-D63D76FAC7EC}" presName="composite" presStyleCnt="0"/>
      <dgm:spPr/>
    </dgm:pt>
    <dgm:pt modelId="{5B804A47-F391-40CF-A334-56E784462763}" type="pres">
      <dgm:prSet presAssocID="{04F9219D-CB17-4A20-939F-D63D76FAC7EC}" presName="parentText" presStyleLbl="alignNode1" presStyleIdx="3" presStyleCnt="4">
        <dgm:presLayoutVars>
          <dgm:chMax val="1"/>
          <dgm:bulletEnabled val="1"/>
        </dgm:presLayoutVars>
      </dgm:prSet>
      <dgm:spPr/>
    </dgm:pt>
    <dgm:pt modelId="{4C1C3326-0878-4F3B-A9B0-0BAF7C513225}" type="pres">
      <dgm:prSet presAssocID="{04F9219D-CB17-4A20-939F-D63D76FAC7EC}" presName="descendantText" presStyleLbl="alignAcc1" presStyleIdx="3" presStyleCnt="4">
        <dgm:presLayoutVars>
          <dgm:bulletEnabled val="1"/>
        </dgm:presLayoutVars>
      </dgm:prSet>
      <dgm:spPr/>
    </dgm:pt>
  </dgm:ptLst>
  <dgm:cxnLst>
    <dgm:cxn modelId="{4A475C00-222F-4C9C-9580-9382879BB644}" type="presOf" srcId="{A9088BE5-8F8F-4C77-AB4D-E56D0BDFFE0C}" destId="{17202F72-0F21-48D4-A4F7-A583ECA35E61}" srcOrd="0" destOrd="1" presId="urn:microsoft.com/office/officeart/2005/8/layout/chevron2"/>
    <dgm:cxn modelId="{CC0C7100-8A3F-4D3D-8079-17438D580AF0}" type="presOf" srcId="{04F9219D-CB17-4A20-939F-D63D76FAC7EC}" destId="{5B804A47-F391-40CF-A334-56E784462763}" srcOrd="0" destOrd="0" presId="urn:microsoft.com/office/officeart/2005/8/layout/chevron2"/>
    <dgm:cxn modelId="{5B446106-FF2F-4D0B-82A5-1BF15FED168F}" srcId="{9B50E0E6-CD65-4543-B5F9-71DCD3CD752A}" destId="{A9088BE5-8F8F-4C77-AB4D-E56D0BDFFE0C}" srcOrd="1" destOrd="0" parTransId="{840809D6-9B55-4448-A772-2120EB2C23E1}" sibTransId="{6CB1F884-6CCE-465A-BD30-5F680DA00847}"/>
    <dgm:cxn modelId="{3C3D1E15-8A1B-45DD-BA1F-7070096311FF}" type="presOf" srcId="{07760C8E-97DC-4BAC-ACA4-A8E3613A518F}" destId="{4C1C3326-0878-4F3B-A9B0-0BAF7C513225}" srcOrd="0" destOrd="0" presId="urn:microsoft.com/office/officeart/2005/8/layout/chevron2"/>
    <dgm:cxn modelId="{1A8C6515-8F06-45B1-B249-587C8C172009}" type="presOf" srcId="{011D2269-725C-47A1-AAF4-91BD00659794}" destId="{8B79E184-182A-4B08-9FFE-BF99E8B80E16}" srcOrd="0" destOrd="0" presId="urn:microsoft.com/office/officeart/2005/8/layout/chevron2"/>
    <dgm:cxn modelId="{7F1E1739-6AA8-40A3-8A38-43B18FC878F9}" srcId="{3B40AF59-0420-4CC0-97E9-CC6240D0A973}" destId="{011D2269-725C-47A1-AAF4-91BD00659794}" srcOrd="0" destOrd="0" parTransId="{6BF9F5C0-9CEB-4760-B027-AB92BCC1D45D}" sibTransId="{38CACD7E-EB03-4368-A032-46EF1B32102D}"/>
    <dgm:cxn modelId="{C756F339-6A85-4089-9718-1FB341166057}" type="presOf" srcId="{236314BB-A69D-4726-956A-CBDEA1663D07}" destId="{17202F72-0F21-48D4-A4F7-A583ECA35E61}" srcOrd="0" destOrd="0" presId="urn:microsoft.com/office/officeart/2005/8/layout/chevron2"/>
    <dgm:cxn modelId="{6E090A5C-71FC-4B50-9F20-32546249D01A}" srcId="{04F9219D-CB17-4A20-939F-D63D76FAC7EC}" destId="{07760C8E-97DC-4BAC-ACA4-A8E3613A518F}" srcOrd="0" destOrd="0" parTransId="{E4F74A75-5F5A-4DF0-8F0C-9605B1E277DC}" sibTransId="{89B942FA-21CB-442E-9E3C-F96675CE6A40}"/>
    <dgm:cxn modelId="{4FA9925E-08D2-412E-940A-6C07B4159A7A}" type="presOf" srcId="{BC1A936F-0E34-4B45-A582-14C0765328EF}" destId="{17202F72-0F21-48D4-A4F7-A583ECA35E61}" srcOrd="0" destOrd="2" presId="urn:microsoft.com/office/officeart/2005/8/layout/chevron2"/>
    <dgm:cxn modelId="{CCC77853-DD57-43FD-A5D0-CBF8E6311DD0}" srcId="{09A0A1C2-834E-4E43-8038-EE1BE915B203}" destId="{D19F5617-C209-4437-9322-3F7FFA1AB2EC}" srcOrd="1" destOrd="0" parTransId="{697AAF17-7EEB-49EA-B6CD-89EF3255E77A}" sibTransId="{1B1078D1-8384-49EC-A6D1-6A0CF299C716}"/>
    <dgm:cxn modelId="{E49EF973-37EE-473E-BA32-12965A09DC77}" srcId="{09A0A1C2-834E-4E43-8038-EE1BE915B203}" destId="{3B40AF59-0420-4CC0-97E9-CC6240D0A973}" srcOrd="0" destOrd="0" parTransId="{79032510-EFF5-4D6B-B50A-DBE19EDA2D6B}" sibTransId="{EFD8951C-C15C-4FA9-A6A1-DFAF2D82A544}"/>
    <dgm:cxn modelId="{F725FC81-49A4-46C0-BC63-E0323F88A941}" type="presOf" srcId="{3B40AF59-0420-4CC0-97E9-CC6240D0A973}" destId="{96FFDA88-210A-4383-817C-C56F649F90B8}" srcOrd="0" destOrd="0" presId="urn:microsoft.com/office/officeart/2005/8/layout/chevron2"/>
    <dgm:cxn modelId="{B00AAF82-C551-4844-AF43-D2AD508191D9}" srcId="{09A0A1C2-834E-4E43-8038-EE1BE915B203}" destId="{04F9219D-CB17-4A20-939F-D63D76FAC7EC}" srcOrd="3" destOrd="0" parTransId="{86D70F20-D617-4216-A7B9-6BF545C5F21A}" sibTransId="{ED9B2C0A-F1AB-4E9C-B73E-FA3032F9FCC9}"/>
    <dgm:cxn modelId="{92FFA191-5444-4ECD-835F-87DD355312FA}" srcId="{09A0A1C2-834E-4E43-8038-EE1BE915B203}" destId="{9B50E0E6-CD65-4543-B5F9-71DCD3CD752A}" srcOrd="2" destOrd="0" parTransId="{4278B60A-E0E0-4EDD-84B0-EB3198C16D14}" sibTransId="{F7C8FEA9-256D-4016-810C-D42005562514}"/>
    <dgm:cxn modelId="{7AF2939C-52E9-46CA-897D-38CED5CD69B2}" type="presOf" srcId="{09A0A1C2-834E-4E43-8038-EE1BE915B203}" destId="{B7E56598-6DD6-4194-8B3C-E08894A3ADEB}" srcOrd="0" destOrd="0" presId="urn:microsoft.com/office/officeart/2005/8/layout/chevron2"/>
    <dgm:cxn modelId="{DBFF23AB-ABDB-4D3C-ABAC-5CE7A6705B8F}" type="presOf" srcId="{B447CB9A-AC7D-4FF6-A149-F203BF62FEA4}" destId="{824B2440-F9B5-4EA9-9910-82F6500D1B69}" srcOrd="0" destOrd="0" presId="urn:microsoft.com/office/officeart/2005/8/layout/chevron2"/>
    <dgm:cxn modelId="{B89BD8C4-B84B-43F1-B233-4CAB15E46D26}" srcId="{9B50E0E6-CD65-4543-B5F9-71DCD3CD752A}" destId="{BC1A936F-0E34-4B45-A582-14C0765328EF}" srcOrd="2" destOrd="0" parTransId="{C5CFE866-526F-425D-98CE-B4A9ECAE1F5C}" sibTransId="{A7A59033-9C12-4731-BBBF-DB24439A65AA}"/>
    <dgm:cxn modelId="{C9D5E5C5-1067-4732-9358-AEA2B9A008B5}" type="presOf" srcId="{D19F5617-C209-4437-9322-3F7FFA1AB2EC}" destId="{6944ADEA-C877-48AB-B442-CEB4DBF15F82}" srcOrd="0" destOrd="0" presId="urn:microsoft.com/office/officeart/2005/8/layout/chevron2"/>
    <dgm:cxn modelId="{83E71DC7-4B15-44E5-B08D-62EE005C15A6}" type="presOf" srcId="{6DF00FE5-BFA7-4E67-86B2-C5EC0A6EAAB2}" destId="{17202F72-0F21-48D4-A4F7-A583ECA35E61}" srcOrd="0" destOrd="3" presId="urn:microsoft.com/office/officeart/2005/8/layout/chevron2"/>
    <dgm:cxn modelId="{24ECB3D4-626B-43FB-8BC5-74AA32642688}" srcId="{9B50E0E6-CD65-4543-B5F9-71DCD3CD752A}" destId="{236314BB-A69D-4726-956A-CBDEA1663D07}" srcOrd="0" destOrd="0" parTransId="{79A24677-C2D3-4BD7-BE9B-0F345CB2F55F}" sibTransId="{A658183C-5B9C-4A05-8A51-53F1AD8F1900}"/>
    <dgm:cxn modelId="{CA9240D6-8A08-4B8E-AC38-90DFDEAAFC55}" srcId="{9B50E0E6-CD65-4543-B5F9-71DCD3CD752A}" destId="{6DF00FE5-BFA7-4E67-86B2-C5EC0A6EAAB2}" srcOrd="3" destOrd="0" parTransId="{F0C1A3A7-61C7-4AC0-99B1-5C9A6DF2D986}" sibTransId="{7014D0B4-DF34-4073-9299-2810FA374ECB}"/>
    <dgm:cxn modelId="{AC51CEDE-B059-4E8E-8CA6-CBDAFB13D558}" srcId="{D19F5617-C209-4437-9322-3F7FFA1AB2EC}" destId="{B447CB9A-AC7D-4FF6-A149-F203BF62FEA4}" srcOrd="0" destOrd="0" parTransId="{8A52B46B-D9D4-4A83-BDAF-851894DE13D2}" sibTransId="{B8CF0FBC-C53F-449D-8E9E-448FC3CFA85D}"/>
    <dgm:cxn modelId="{B6E948E9-8D9B-4FDD-9216-5F7CCA629321}" type="presOf" srcId="{9B50E0E6-CD65-4543-B5F9-71DCD3CD752A}" destId="{C960989D-E555-44AC-BE1D-8BCCCC1ED6E2}" srcOrd="0" destOrd="0" presId="urn:microsoft.com/office/officeart/2005/8/layout/chevron2"/>
    <dgm:cxn modelId="{24769F15-2205-436C-8C16-4196D3AB06B5}" type="presParOf" srcId="{B7E56598-6DD6-4194-8B3C-E08894A3ADEB}" destId="{46A3A66B-3444-4197-AA46-3468E7BEC0A8}" srcOrd="0" destOrd="0" presId="urn:microsoft.com/office/officeart/2005/8/layout/chevron2"/>
    <dgm:cxn modelId="{32EA946B-9375-425F-BF90-59D235FBECB8}" type="presParOf" srcId="{46A3A66B-3444-4197-AA46-3468E7BEC0A8}" destId="{96FFDA88-210A-4383-817C-C56F649F90B8}" srcOrd="0" destOrd="0" presId="urn:microsoft.com/office/officeart/2005/8/layout/chevron2"/>
    <dgm:cxn modelId="{D6A27105-EB2D-4B0E-A416-BEE0FDA91F49}" type="presParOf" srcId="{46A3A66B-3444-4197-AA46-3468E7BEC0A8}" destId="{8B79E184-182A-4B08-9FFE-BF99E8B80E16}" srcOrd="1" destOrd="0" presId="urn:microsoft.com/office/officeart/2005/8/layout/chevron2"/>
    <dgm:cxn modelId="{C9972C76-C9B9-4B31-9262-D3E2F5E9396E}" type="presParOf" srcId="{B7E56598-6DD6-4194-8B3C-E08894A3ADEB}" destId="{25205600-BCD8-4570-BEBC-DCEC74D177FF}" srcOrd="1" destOrd="0" presId="urn:microsoft.com/office/officeart/2005/8/layout/chevron2"/>
    <dgm:cxn modelId="{D4EED972-FB39-4251-BA2F-A0A6B00C5B1A}" type="presParOf" srcId="{B7E56598-6DD6-4194-8B3C-E08894A3ADEB}" destId="{777E10BA-9C5E-4C91-AC89-07A58164C70B}" srcOrd="2" destOrd="0" presId="urn:microsoft.com/office/officeart/2005/8/layout/chevron2"/>
    <dgm:cxn modelId="{60F746BA-0B26-4E57-B32F-9809A3246634}" type="presParOf" srcId="{777E10BA-9C5E-4C91-AC89-07A58164C70B}" destId="{6944ADEA-C877-48AB-B442-CEB4DBF15F82}" srcOrd="0" destOrd="0" presId="urn:microsoft.com/office/officeart/2005/8/layout/chevron2"/>
    <dgm:cxn modelId="{66128737-C109-45AC-B997-DDDDEF3AC1DC}" type="presParOf" srcId="{777E10BA-9C5E-4C91-AC89-07A58164C70B}" destId="{824B2440-F9B5-4EA9-9910-82F6500D1B69}" srcOrd="1" destOrd="0" presId="urn:microsoft.com/office/officeart/2005/8/layout/chevron2"/>
    <dgm:cxn modelId="{8CAA6270-917D-4140-9A36-39292107CC31}" type="presParOf" srcId="{B7E56598-6DD6-4194-8B3C-E08894A3ADEB}" destId="{CE773EC0-7870-4793-A1EA-8FF351CDA3D8}" srcOrd="3" destOrd="0" presId="urn:microsoft.com/office/officeart/2005/8/layout/chevron2"/>
    <dgm:cxn modelId="{26561679-9B00-49CB-8E2A-2865D111B647}" type="presParOf" srcId="{B7E56598-6DD6-4194-8B3C-E08894A3ADEB}" destId="{8A584827-1853-4204-90FA-B66242814623}" srcOrd="4" destOrd="0" presId="urn:microsoft.com/office/officeart/2005/8/layout/chevron2"/>
    <dgm:cxn modelId="{44CBD47D-5B48-459C-B683-77C3031FB449}" type="presParOf" srcId="{8A584827-1853-4204-90FA-B66242814623}" destId="{C960989D-E555-44AC-BE1D-8BCCCC1ED6E2}" srcOrd="0" destOrd="0" presId="urn:microsoft.com/office/officeart/2005/8/layout/chevron2"/>
    <dgm:cxn modelId="{9DC6C686-DA85-4DC0-8CA7-50F431B912F1}" type="presParOf" srcId="{8A584827-1853-4204-90FA-B66242814623}" destId="{17202F72-0F21-48D4-A4F7-A583ECA35E61}" srcOrd="1" destOrd="0" presId="urn:microsoft.com/office/officeart/2005/8/layout/chevron2"/>
    <dgm:cxn modelId="{F6616A4F-2181-4BD0-AF8F-0572172E2AF2}" type="presParOf" srcId="{B7E56598-6DD6-4194-8B3C-E08894A3ADEB}" destId="{8F586A83-407E-4C42-9613-0075944C52A7}" srcOrd="5" destOrd="0" presId="urn:microsoft.com/office/officeart/2005/8/layout/chevron2"/>
    <dgm:cxn modelId="{116EDD27-1252-43E8-B34E-4042346CF7ED}" type="presParOf" srcId="{B7E56598-6DD6-4194-8B3C-E08894A3ADEB}" destId="{3A8AE02F-F3AC-4403-B8BB-329DE764128C}" srcOrd="6" destOrd="0" presId="urn:microsoft.com/office/officeart/2005/8/layout/chevron2"/>
    <dgm:cxn modelId="{2DECA1BA-9FE3-4094-A125-94A26B3C88D3}" type="presParOf" srcId="{3A8AE02F-F3AC-4403-B8BB-329DE764128C}" destId="{5B804A47-F391-40CF-A334-56E784462763}" srcOrd="0" destOrd="0" presId="urn:microsoft.com/office/officeart/2005/8/layout/chevron2"/>
    <dgm:cxn modelId="{8CA36CD9-17B4-43A2-8105-566C97E1A4F4}" type="presParOf" srcId="{3A8AE02F-F3AC-4403-B8BB-329DE764128C}" destId="{4C1C3326-0878-4F3B-A9B0-0BAF7C51322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B173E-D73C-4906-9C69-FA1CA00F37BD}" type="doc">
      <dgm:prSet loTypeId="urn:microsoft.com/office/officeart/2005/8/layout/hierarchy5" loCatId="hierarchy" qsTypeId="urn:microsoft.com/office/officeart/2005/8/quickstyle/3d2" qsCatId="3D" csTypeId="urn:microsoft.com/office/officeart/2005/8/colors/colorful1" csCatId="colorful" phldr="1"/>
      <dgm:spPr/>
      <dgm:t>
        <a:bodyPr/>
        <a:lstStyle/>
        <a:p>
          <a:endParaRPr lang="en-US"/>
        </a:p>
      </dgm:t>
    </dgm:pt>
    <dgm:pt modelId="{CAA0EDB2-8A95-4A8B-825F-48EE50272506}">
      <dgm:prSet phldrT="[Text]" custT="1"/>
      <dgm:spPr/>
      <dgm:t>
        <a:bodyPr/>
        <a:lstStyle/>
        <a:p>
          <a:r>
            <a:rPr lang="az-Latn-AZ" sz="1800" dirty="0"/>
            <a:t>Temperaturun təsirindən toxumaların denaturasiyası,şiddətli ağrı hissiyatı,damar divarlarının genişlənərək plazma iskisi (hipovolemiya,hipoksiya),taxikardiya,hipotenziya,damardaxili hemoliz,böyrək çatışmazlığı (oliqoanuriya) baş verir və s.</a:t>
          </a:r>
          <a:endParaRPr lang="en-US" sz="1800" dirty="0"/>
        </a:p>
      </dgm:t>
    </dgm:pt>
    <dgm:pt modelId="{1E31DED2-B094-4A5C-BD38-57B1AC6F2574}" cxnId="{D9B1BBA1-DA63-485F-957B-9FA7BBF92438}" type="parTrans">
      <dgm:prSet/>
      <dgm:spPr/>
      <dgm:t>
        <a:bodyPr/>
        <a:lstStyle/>
        <a:p>
          <a:endParaRPr lang="en-US"/>
        </a:p>
      </dgm:t>
    </dgm:pt>
    <dgm:pt modelId="{58084671-85E2-45E5-8FD0-61F030EB1B8C}" cxnId="{D9B1BBA1-DA63-485F-957B-9FA7BBF92438}" type="sibTrans">
      <dgm:prSet/>
      <dgm:spPr/>
      <dgm:t>
        <a:bodyPr/>
        <a:lstStyle/>
        <a:p>
          <a:endParaRPr lang="en-US"/>
        </a:p>
      </dgm:t>
    </dgm:pt>
    <dgm:pt modelId="{06C7306F-2C88-421A-B202-6A529CCF578A}">
      <dgm:prSet phldrT="[Text]" custT="1"/>
      <dgm:spPr/>
      <dgm:t>
        <a:bodyPr/>
        <a:lstStyle/>
        <a:p>
          <a:r>
            <a:rPr lang="az-Latn-AZ" sz="1600" dirty="0"/>
            <a:t>Suluqlardan mayenin toksinlərin bakteriyaların rezorbsiyası,toksinlərin termorequlyasiya mərkəzinə təsiri (hipertermiya),böyrəküstü vəzin qabıq maddəsinin aktivliyinin yüksəlməsi,denaturasyon toxumaların antigenlik xüsusiyyəti qzanması və s.</a:t>
          </a:r>
          <a:endParaRPr lang="en-US" sz="1600" dirty="0"/>
        </a:p>
      </dgm:t>
    </dgm:pt>
    <dgm:pt modelId="{F0A4D5A7-0001-4719-8176-180FD5FF4C54}" cxnId="{AC53AB8C-3834-4E5E-BDE8-047333DE77D5}" type="parTrans">
      <dgm:prSet/>
      <dgm:spPr/>
      <dgm:t>
        <a:bodyPr/>
        <a:lstStyle/>
        <a:p>
          <a:endParaRPr lang="en-US"/>
        </a:p>
      </dgm:t>
    </dgm:pt>
    <dgm:pt modelId="{AAB9CB8C-FC23-4CEE-A249-450B4696B38E}" cxnId="{AC53AB8C-3834-4E5E-BDE8-047333DE77D5}" type="sibTrans">
      <dgm:prSet/>
      <dgm:spPr/>
      <dgm:t>
        <a:bodyPr/>
        <a:lstStyle/>
        <a:p>
          <a:endParaRPr lang="en-US"/>
        </a:p>
      </dgm:t>
    </dgm:pt>
    <dgm:pt modelId="{707C4996-5650-40F8-8FDA-E955C728510E}">
      <dgm:prSet phldrT="[Text]" custT="1"/>
      <dgm:spPr/>
      <dgm:t>
        <a:bodyPr/>
        <a:lstStyle/>
        <a:p>
          <a:r>
            <a:rPr lang="az-Latn-AZ" sz="1800" dirty="0"/>
            <a:t>İrinli yaradan mik- rob və onun toksinlerinin kütləvi rezorbsiyası,toksemiya,sepsis,toxumalarda septik ocaqlar və s. </a:t>
          </a:r>
          <a:endParaRPr lang="en-US" sz="1800" dirty="0"/>
        </a:p>
      </dgm:t>
    </dgm:pt>
    <dgm:pt modelId="{E571587A-7565-4D47-AFFE-93494A1EB8D2}" cxnId="{440AB61D-7A18-421E-B4DF-BFD35B5599C0}" type="parTrans">
      <dgm:prSet/>
      <dgm:spPr/>
      <dgm:t>
        <a:bodyPr/>
        <a:lstStyle/>
        <a:p>
          <a:endParaRPr lang="en-US"/>
        </a:p>
      </dgm:t>
    </dgm:pt>
    <dgm:pt modelId="{B890F806-2A42-4B4C-9405-D4266592D1C2}" cxnId="{440AB61D-7A18-421E-B4DF-BFD35B5599C0}" type="sibTrans">
      <dgm:prSet/>
      <dgm:spPr/>
      <dgm:t>
        <a:bodyPr/>
        <a:lstStyle/>
        <a:p>
          <a:endParaRPr lang="en-US"/>
        </a:p>
      </dgm:t>
    </dgm:pt>
    <dgm:pt modelId="{6FB94961-2B71-4E07-8037-F8EB94A9F27D}">
      <dgm:prSet phldrT="[Text]" custT="1"/>
      <dgm:spPr/>
      <dgm:t>
        <a:bodyPr/>
        <a:lstStyle/>
        <a:p>
          <a:r>
            <a:rPr lang="az-Latn-AZ" sz="2000" b="1" dirty="0"/>
            <a:t>Yanıq şokuna uyğun olaraq</a:t>
          </a:r>
          <a:endParaRPr lang="en-US" sz="2000" b="1" dirty="0"/>
        </a:p>
      </dgm:t>
    </dgm:pt>
    <dgm:pt modelId="{688AB523-E94A-47C5-BB57-FF59E6C7E751}" cxnId="{97A3AE74-3967-4E46-9AEE-2CB1C225A488}" type="parTrans">
      <dgm:prSet/>
      <dgm:spPr/>
      <dgm:t>
        <a:bodyPr/>
        <a:lstStyle/>
        <a:p>
          <a:endParaRPr lang="en-US"/>
        </a:p>
      </dgm:t>
    </dgm:pt>
    <dgm:pt modelId="{96FB007B-412F-4207-BB4C-2306A58FE7B9}" cxnId="{97A3AE74-3967-4E46-9AEE-2CB1C225A488}" type="sibTrans">
      <dgm:prSet/>
      <dgm:spPr/>
      <dgm:t>
        <a:bodyPr/>
        <a:lstStyle/>
        <a:p>
          <a:endParaRPr lang="en-US"/>
        </a:p>
      </dgm:t>
    </dgm:pt>
    <dgm:pt modelId="{87A0D3A0-E649-42F0-8D53-6E79222ABD9F}">
      <dgm:prSet phldrT="[Text]" custT="1"/>
      <dgm:spPr/>
      <dgm:t>
        <a:bodyPr/>
        <a:lstStyle/>
        <a:p>
          <a:r>
            <a:rPr lang="az-Latn-AZ" sz="2000" b="1" dirty="0"/>
            <a:t>Toksemiyaya</a:t>
          </a:r>
        </a:p>
        <a:p>
          <a:r>
            <a:rPr lang="az-Latn-AZ" sz="2000" b="1" dirty="0"/>
            <a:t>uyğun olaraq</a:t>
          </a:r>
          <a:endParaRPr lang="en-US" sz="2000" dirty="0"/>
        </a:p>
      </dgm:t>
    </dgm:pt>
    <dgm:pt modelId="{FB5C9B45-46A3-40AE-8E3C-6055AE718EE6}" cxnId="{2330A4C7-0A37-450D-A2D3-885D22535466}" type="parTrans">
      <dgm:prSet/>
      <dgm:spPr/>
      <dgm:t>
        <a:bodyPr/>
        <a:lstStyle/>
        <a:p>
          <a:endParaRPr lang="en-US"/>
        </a:p>
      </dgm:t>
    </dgm:pt>
    <dgm:pt modelId="{61028798-B778-4767-9AE7-5B85D1B7EA40}" cxnId="{2330A4C7-0A37-450D-A2D3-885D22535466}" type="sibTrans">
      <dgm:prSet/>
      <dgm:spPr/>
      <dgm:t>
        <a:bodyPr/>
        <a:lstStyle/>
        <a:p>
          <a:endParaRPr lang="en-US"/>
        </a:p>
      </dgm:t>
    </dgm:pt>
    <dgm:pt modelId="{08824FB1-0126-4C00-BCC7-EF7F34B8584B}">
      <dgm:prSet phldrT="[Text]"/>
      <dgm:spPr/>
      <dgm:t>
        <a:bodyPr/>
        <a:lstStyle/>
        <a:p>
          <a:r>
            <a:rPr lang="az-Latn-AZ" b="1" dirty="0"/>
            <a:t>Septikotoksemiya</a:t>
          </a:r>
        </a:p>
        <a:p>
          <a:r>
            <a:rPr lang="az-Latn-AZ" b="1" dirty="0"/>
            <a:t>uyğun olaraq</a:t>
          </a:r>
          <a:endParaRPr lang="en-US" b="1" dirty="0"/>
        </a:p>
      </dgm:t>
    </dgm:pt>
    <dgm:pt modelId="{195FA44F-958C-4C80-B9C6-CCC7E4C025F2}" cxnId="{70ACF98B-37CE-4A70-9149-496A7EECED5B}" type="parTrans">
      <dgm:prSet/>
      <dgm:spPr/>
      <dgm:t>
        <a:bodyPr/>
        <a:lstStyle/>
        <a:p>
          <a:endParaRPr lang="en-US"/>
        </a:p>
      </dgm:t>
    </dgm:pt>
    <dgm:pt modelId="{506E355A-A8C5-4F8E-8FF7-4C236746A993}" cxnId="{70ACF98B-37CE-4A70-9149-496A7EECED5B}" type="sibTrans">
      <dgm:prSet/>
      <dgm:spPr/>
      <dgm:t>
        <a:bodyPr/>
        <a:lstStyle/>
        <a:p>
          <a:endParaRPr lang="en-US"/>
        </a:p>
      </dgm:t>
    </dgm:pt>
    <dgm:pt modelId="{3F3FB66D-A173-4FEE-BF95-F40408D56E60}" type="pres">
      <dgm:prSet presAssocID="{FB0B173E-D73C-4906-9C69-FA1CA00F37BD}" presName="mainComposite" presStyleCnt="0">
        <dgm:presLayoutVars>
          <dgm:chPref val="1"/>
          <dgm:dir/>
          <dgm:animOne val="branch"/>
          <dgm:animLvl val="lvl"/>
          <dgm:resizeHandles val="exact"/>
        </dgm:presLayoutVars>
      </dgm:prSet>
      <dgm:spPr/>
    </dgm:pt>
    <dgm:pt modelId="{FF506325-DC38-48DD-85DB-DE2FDCBB6F0C}" type="pres">
      <dgm:prSet presAssocID="{FB0B173E-D73C-4906-9C69-FA1CA00F37BD}" presName="hierFlow" presStyleCnt="0"/>
      <dgm:spPr/>
    </dgm:pt>
    <dgm:pt modelId="{C88C8846-64BE-444C-8825-AD9478430B84}" type="pres">
      <dgm:prSet presAssocID="{FB0B173E-D73C-4906-9C69-FA1CA00F37BD}" presName="firstBuf" presStyleCnt="0"/>
      <dgm:spPr/>
    </dgm:pt>
    <dgm:pt modelId="{487AFAAE-3640-49CA-8EF8-3777C05FE1BB}" type="pres">
      <dgm:prSet presAssocID="{FB0B173E-D73C-4906-9C69-FA1CA00F37BD}" presName="hierChild1" presStyleCnt="0">
        <dgm:presLayoutVars>
          <dgm:chPref val="1"/>
          <dgm:animOne val="branch"/>
          <dgm:animLvl val="lvl"/>
        </dgm:presLayoutVars>
      </dgm:prSet>
      <dgm:spPr/>
    </dgm:pt>
    <dgm:pt modelId="{CA965028-9A6C-429D-BF20-F2A1527BFC6A}" type="pres">
      <dgm:prSet presAssocID="{CAA0EDB2-8A95-4A8B-825F-48EE50272506}" presName="Name17" presStyleCnt="0"/>
      <dgm:spPr/>
    </dgm:pt>
    <dgm:pt modelId="{659F12F1-1594-4863-B9F7-F94159C4D914}" type="pres">
      <dgm:prSet presAssocID="{CAA0EDB2-8A95-4A8B-825F-48EE50272506}" presName="level1Shape" presStyleLbl="node0" presStyleIdx="0" presStyleCnt="1" custScaleX="187158" custScaleY="478882" custLinFactNeighborX="-16375" custLinFactNeighborY="-16414">
        <dgm:presLayoutVars>
          <dgm:chPref val="3"/>
        </dgm:presLayoutVars>
      </dgm:prSet>
      <dgm:spPr/>
    </dgm:pt>
    <dgm:pt modelId="{3A89787D-0C7B-458F-990F-CA7DC4A714B5}" type="pres">
      <dgm:prSet presAssocID="{CAA0EDB2-8A95-4A8B-825F-48EE50272506}" presName="hierChild2" presStyleCnt="0"/>
      <dgm:spPr/>
    </dgm:pt>
    <dgm:pt modelId="{2633E995-7CDB-46BC-BC4B-02A86F4795EC}" type="pres">
      <dgm:prSet presAssocID="{F0A4D5A7-0001-4719-8176-180FD5FF4C54}" presName="Name25" presStyleLbl="parChTrans1D2" presStyleIdx="0" presStyleCnt="1"/>
      <dgm:spPr/>
    </dgm:pt>
    <dgm:pt modelId="{6A63DD93-8159-4E5C-9A39-73A4FE84053F}" type="pres">
      <dgm:prSet presAssocID="{F0A4D5A7-0001-4719-8176-180FD5FF4C54}" presName="connTx" presStyleLbl="parChTrans1D2" presStyleIdx="0" presStyleCnt="1"/>
      <dgm:spPr/>
    </dgm:pt>
    <dgm:pt modelId="{2ECC7099-8F9D-4431-A077-38FDE2874BEC}" type="pres">
      <dgm:prSet presAssocID="{06C7306F-2C88-421A-B202-6A529CCF578A}" presName="Name30" presStyleCnt="0"/>
      <dgm:spPr/>
    </dgm:pt>
    <dgm:pt modelId="{C07C9A99-6A4B-4D95-9E5E-9DB258C38F11}" type="pres">
      <dgm:prSet presAssocID="{06C7306F-2C88-421A-B202-6A529CCF578A}" presName="level2Shape" presStyleLbl="node2" presStyleIdx="0" presStyleCnt="1" custScaleX="136298" custScaleY="453791" custLinFactNeighborX="-16030" custLinFactNeighborY="-18873"/>
      <dgm:spPr/>
    </dgm:pt>
    <dgm:pt modelId="{38ECA504-07E4-4510-96A5-132131A213CD}" type="pres">
      <dgm:prSet presAssocID="{06C7306F-2C88-421A-B202-6A529CCF578A}" presName="hierChild3" presStyleCnt="0"/>
      <dgm:spPr/>
    </dgm:pt>
    <dgm:pt modelId="{2B9055E9-6714-4C27-9CF3-775D809B6B4E}" type="pres">
      <dgm:prSet presAssocID="{E571587A-7565-4D47-AFFE-93494A1EB8D2}" presName="Name25" presStyleLbl="parChTrans1D3" presStyleIdx="0" presStyleCnt="1"/>
      <dgm:spPr/>
    </dgm:pt>
    <dgm:pt modelId="{F51F8DDF-A699-4FBD-B100-531055F4BD01}" type="pres">
      <dgm:prSet presAssocID="{E571587A-7565-4D47-AFFE-93494A1EB8D2}" presName="connTx" presStyleLbl="parChTrans1D3" presStyleIdx="0" presStyleCnt="1"/>
      <dgm:spPr/>
    </dgm:pt>
    <dgm:pt modelId="{83D27830-97C2-46E6-8A05-6CFFCA2E91A4}" type="pres">
      <dgm:prSet presAssocID="{707C4996-5650-40F8-8FDA-E955C728510E}" presName="Name30" presStyleCnt="0"/>
      <dgm:spPr/>
    </dgm:pt>
    <dgm:pt modelId="{F60BA022-B9C7-4A71-B8BC-F7B12961582D}" type="pres">
      <dgm:prSet presAssocID="{707C4996-5650-40F8-8FDA-E955C728510E}" presName="level2Shape" presStyleLbl="node3" presStyleIdx="0" presStyleCnt="1" custScaleX="119577" custScaleY="471364" custLinFactNeighborY="-20173"/>
      <dgm:spPr/>
    </dgm:pt>
    <dgm:pt modelId="{E8D15B3D-F7E3-4A6B-A9C1-8A4E1AF5B431}" type="pres">
      <dgm:prSet presAssocID="{707C4996-5650-40F8-8FDA-E955C728510E}" presName="hierChild3" presStyleCnt="0"/>
      <dgm:spPr/>
    </dgm:pt>
    <dgm:pt modelId="{607FFC1A-31B7-4E9A-9232-7F2AFAA54525}" type="pres">
      <dgm:prSet presAssocID="{FB0B173E-D73C-4906-9C69-FA1CA00F37BD}" presName="bgShapesFlow" presStyleCnt="0"/>
      <dgm:spPr/>
    </dgm:pt>
    <dgm:pt modelId="{7C396F04-449A-4441-9194-60CF55841DCB}" type="pres">
      <dgm:prSet presAssocID="{6FB94961-2B71-4E07-8037-F8EB94A9F27D}" presName="rectComp" presStyleCnt="0"/>
      <dgm:spPr/>
    </dgm:pt>
    <dgm:pt modelId="{24E7F348-CEC0-4B27-B2FA-03B7C093043F}" type="pres">
      <dgm:prSet presAssocID="{6FB94961-2B71-4E07-8037-F8EB94A9F27D}" presName="bgRect" presStyleLbl="bgShp" presStyleIdx="0" presStyleCnt="3" custScaleX="165545" custLinFactNeighborX="-13250" custLinFactNeighborY="-6"/>
      <dgm:spPr/>
    </dgm:pt>
    <dgm:pt modelId="{90BA3538-965D-4B3C-BEBD-D5EC90BC4BF1}" type="pres">
      <dgm:prSet presAssocID="{6FB94961-2B71-4E07-8037-F8EB94A9F27D}" presName="bgRectTx" presStyleLbl="bgShp" presStyleIdx="0" presStyleCnt="3">
        <dgm:presLayoutVars>
          <dgm:bulletEnabled val="1"/>
        </dgm:presLayoutVars>
      </dgm:prSet>
      <dgm:spPr/>
    </dgm:pt>
    <dgm:pt modelId="{59733C66-84F6-4400-8E4F-0BCECBB22FB5}" type="pres">
      <dgm:prSet presAssocID="{6FB94961-2B71-4E07-8037-F8EB94A9F27D}" presName="spComp" presStyleCnt="0"/>
      <dgm:spPr/>
    </dgm:pt>
    <dgm:pt modelId="{A7BABA5F-E206-4ACD-88DB-0DB531EF719B}" type="pres">
      <dgm:prSet presAssocID="{6FB94961-2B71-4E07-8037-F8EB94A9F27D}" presName="hSp" presStyleCnt="0"/>
      <dgm:spPr/>
    </dgm:pt>
    <dgm:pt modelId="{8A5756DF-598B-4BF5-BBFA-930D4632A4B3}" type="pres">
      <dgm:prSet presAssocID="{87A0D3A0-E649-42F0-8D53-6E79222ABD9F}" presName="rectComp" presStyleCnt="0"/>
      <dgm:spPr/>
    </dgm:pt>
    <dgm:pt modelId="{CD95FC03-427D-4436-BB5A-A1CFE30D732A}" type="pres">
      <dgm:prSet presAssocID="{87A0D3A0-E649-42F0-8D53-6E79222ABD9F}" presName="bgRect" presStyleLbl="bgShp" presStyleIdx="1" presStyleCnt="3" custScaleX="140892" custScaleY="97236" custLinFactNeighborX="-10546" custLinFactNeighborY="0"/>
      <dgm:spPr/>
    </dgm:pt>
    <dgm:pt modelId="{25F1F982-5109-467E-9415-150B23C47162}" type="pres">
      <dgm:prSet presAssocID="{87A0D3A0-E649-42F0-8D53-6E79222ABD9F}" presName="bgRectTx" presStyleLbl="bgShp" presStyleIdx="1" presStyleCnt="3">
        <dgm:presLayoutVars>
          <dgm:bulletEnabled val="1"/>
        </dgm:presLayoutVars>
      </dgm:prSet>
      <dgm:spPr/>
    </dgm:pt>
    <dgm:pt modelId="{F62BB1E9-350D-40A9-9534-B2E8AB48DF18}" type="pres">
      <dgm:prSet presAssocID="{87A0D3A0-E649-42F0-8D53-6E79222ABD9F}" presName="spComp" presStyleCnt="0"/>
      <dgm:spPr/>
    </dgm:pt>
    <dgm:pt modelId="{018600BC-7255-45FE-92A4-328E31DE7CAD}" type="pres">
      <dgm:prSet presAssocID="{87A0D3A0-E649-42F0-8D53-6E79222ABD9F}" presName="hSp" presStyleCnt="0"/>
      <dgm:spPr/>
    </dgm:pt>
    <dgm:pt modelId="{FAB38539-C9D3-438A-BCE6-78DAAB241F77}" type="pres">
      <dgm:prSet presAssocID="{08824FB1-0126-4C00-BCC7-EF7F34B8584B}" presName="rectComp" presStyleCnt="0"/>
      <dgm:spPr/>
    </dgm:pt>
    <dgm:pt modelId="{DE5A526E-6EC0-4DFC-828E-CC22DF3C6155}" type="pres">
      <dgm:prSet presAssocID="{08824FB1-0126-4C00-BCC7-EF7F34B8584B}" presName="bgRect" presStyleLbl="bgShp" presStyleIdx="2" presStyleCnt="3" custScaleX="121234" custLinFactNeighborX="-8405" custLinFactNeighborY="-6"/>
      <dgm:spPr/>
    </dgm:pt>
    <dgm:pt modelId="{83344792-0AD5-45AE-B93D-A528C8901F6A}" type="pres">
      <dgm:prSet presAssocID="{08824FB1-0126-4C00-BCC7-EF7F34B8584B}" presName="bgRectTx" presStyleLbl="bgShp" presStyleIdx="2" presStyleCnt="3">
        <dgm:presLayoutVars>
          <dgm:bulletEnabled val="1"/>
        </dgm:presLayoutVars>
      </dgm:prSet>
      <dgm:spPr/>
    </dgm:pt>
  </dgm:ptLst>
  <dgm:cxnLst>
    <dgm:cxn modelId="{440AB61D-7A18-421E-B4DF-BFD35B5599C0}" srcId="{06C7306F-2C88-421A-B202-6A529CCF578A}" destId="{707C4996-5650-40F8-8FDA-E955C728510E}" srcOrd="0" destOrd="0" parTransId="{E571587A-7565-4D47-AFFE-93494A1EB8D2}" sibTransId="{B890F806-2A42-4B4C-9405-D4266592D1C2}"/>
    <dgm:cxn modelId="{C2A31B68-579B-415D-ACB2-4571B0305677}" type="presOf" srcId="{F0A4D5A7-0001-4719-8176-180FD5FF4C54}" destId="{2633E995-7CDB-46BC-BC4B-02A86F4795EC}" srcOrd="0" destOrd="0" presId="urn:microsoft.com/office/officeart/2005/8/layout/hierarchy5"/>
    <dgm:cxn modelId="{19988469-C26C-4ACA-BA2F-5DB9289EF354}" type="presOf" srcId="{08824FB1-0126-4C00-BCC7-EF7F34B8584B}" destId="{83344792-0AD5-45AE-B93D-A528C8901F6A}" srcOrd="1" destOrd="0" presId="urn:microsoft.com/office/officeart/2005/8/layout/hierarchy5"/>
    <dgm:cxn modelId="{20377B50-2168-4B81-8EF2-30E3A2EB384C}" type="presOf" srcId="{E571587A-7565-4D47-AFFE-93494A1EB8D2}" destId="{2B9055E9-6714-4C27-9CF3-775D809B6B4E}" srcOrd="0" destOrd="0" presId="urn:microsoft.com/office/officeart/2005/8/layout/hierarchy5"/>
    <dgm:cxn modelId="{E6FA1E51-E63F-4E97-85AD-5245F57BCD32}" type="presOf" srcId="{F0A4D5A7-0001-4719-8176-180FD5FF4C54}" destId="{6A63DD93-8159-4E5C-9A39-73A4FE84053F}" srcOrd="1" destOrd="0" presId="urn:microsoft.com/office/officeart/2005/8/layout/hierarchy5"/>
    <dgm:cxn modelId="{97A3AE74-3967-4E46-9AEE-2CB1C225A488}" srcId="{FB0B173E-D73C-4906-9C69-FA1CA00F37BD}" destId="{6FB94961-2B71-4E07-8037-F8EB94A9F27D}" srcOrd="1" destOrd="0" parTransId="{688AB523-E94A-47C5-BB57-FF59E6C7E751}" sibTransId="{96FB007B-412F-4207-BB4C-2306A58FE7B9}"/>
    <dgm:cxn modelId="{3A55C774-FD57-4A03-996D-55C07D78F8AD}" type="presOf" srcId="{87A0D3A0-E649-42F0-8D53-6E79222ABD9F}" destId="{CD95FC03-427D-4436-BB5A-A1CFE30D732A}" srcOrd="0" destOrd="0" presId="urn:microsoft.com/office/officeart/2005/8/layout/hierarchy5"/>
    <dgm:cxn modelId="{4457097D-7518-426D-B3FC-7987E160345A}" type="presOf" srcId="{87A0D3A0-E649-42F0-8D53-6E79222ABD9F}" destId="{25F1F982-5109-467E-9415-150B23C47162}" srcOrd="1" destOrd="0" presId="urn:microsoft.com/office/officeart/2005/8/layout/hierarchy5"/>
    <dgm:cxn modelId="{E27E4587-ECE6-48DD-874E-CA9F3424C3E2}" type="presOf" srcId="{E571587A-7565-4D47-AFFE-93494A1EB8D2}" destId="{F51F8DDF-A699-4FBD-B100-531055F4BD01}" srcOrd="1" destOrd="0" presId="urn:microsoft.com/office/officeart/2005/8/layout/hierarchy5"/>
    <dgm:cxn modelId="{70ACF98B-37CE-4A70-9149-496A7EECED5B}" srcId="{FB0B173E-D73C-4906-9C69-FA1CA00F37BD}" destId="{08824FB1-0126-4C00-BCC7-EF7F34B8584B}" srcOrd="3" destOrd="0" parTransId="{195FA44F-958C-4C80-B9C6-CCC7E4C025F2}" sibTransId="{506E355A-A8C5-4F8E-8FF7-4C236746A993}"/>
    <dgm:cxn modelId="{AC53AB8C-3834-4E5E-BDE8-047333DE77D5}" srcId="{CAA0EDB2-8A95-4A8B-825F-48EE50272506}" destId="{06C7306F-2C88-421A-B202-6A529CCF578A}" srcOrd="0" destOrd="0" parTransId="{F0A4D5A7-0001-4719-8176-180FD5FF4C54}" sibTransId="{AAB9CB8C-FC23-4CEE-A249-450B4696B38E}"/>
    <dgm:cxn modelId="{26CB3C94-5DED-453A-A81C-D31BBF4D0FCA}" type="presOf" srcId="{6FB94961-2B71-4E07-8037-F8EB94A9F27D}" destId="{24E7F348-CEC0-4B27-B2FA-03B7C093043F}" srcOrd="0" destOrd="0" presId="urn:microsoft.com/office/officeart/2005/8/layout/hierarchy5"/>
    <dgm:cxn modelId="{89ED019D-517D-4136-B9B6-5D734FFC3BAA}" type="presOf" srcId="{FB0B173E-D73C-4906-9C69-FA1CA00F37BD}" destId="{3F3FB66D-A173-4FEE-BF95-F40408D56E60}" srcOrd="0" destOrd="0" presId="urn:microsoft.com/office/officeart/2005/8/layout/hierarchy5"/>
    <dgm:cxn modelId="{D9B1BBA1-DA63-485F-957B-9FA7BBF92438}" srcId="{FB0B173E-D73C-4906-9C69-FA1CA00F37BD}" destId="{CAA0EDB2-8A95-4A8B-825F-48EE50272506}" srcOrd="0" destOrd="0" parTransId="{1E31DED2-B094-4A5C-BD38-57B1AC6F2574}" sibTransId="{58084671-85E2-45E5-8FD0-61F030EB1B8C}"/>
    <dgm:cxn modelId="{2A23E5A7-2C6C-4D8C-925E-A59067F8A209}" type="presOf" srcId="{08824FB1-0126-4C00-BCC7-EF7F34B8584B}" destId="{DE5A526E-6EC0-4DFC-828E-CC22DF3C6155}" srcOrd="0" destOrd="0" presId="urn:microsoft.com/office/officeart/2005/8/layout/hierarchy5"/>
    <dgm:cxn modelId="{EDD5C6A8-BD01-4680-A145-C2DE0EE9CC7B}" type="presOf" srcId="{06C7306F-2C88-421A-B202-6A529CCF578A}" destId="{C07C9A99-6A4B-4D95-9E5E-9DB258C38F11}" srcOrd="0" destOrd="0" presId="urn:microsoft.com/office/officeart/2005/8/layout/hierarchy5"/>
    <dgm:cxn modelId="{2330A4C7-0A37-450D-A2D3-885D22535466}" srcId="{FB0B173E-D73C-4906-9C69-FA1CA00F37BD}" destId="{87A0D3A0-E649-42F0-8D53-6E79222ABD9F}" srcOrd="2" destOrd="0" parTransId="{FB5C9B45-46A3-40AE-8E3C-6055AE718EE6}" sibTransId="{61028798-B778-4767-9AE7-5B85D1B7EA40}"/>
    <dgm:cxn modelId="{D346D9CA-89A8-40D6-B722-DA5863C13F58}" type="presOf" srcId="{CAA0EDB2-8A95-4A8B-825F-48EE50272506}" destId="{659F12F1-1594-4863-B9F7-F94159C4D914}" srcOrd="0" destOrd="0" presId="urn:microsoft.com/office/officeart/2005/8/layout/hierarchy5"/>
    <dgm:cxn modelId="{BC9FA8CF-11FB-4656-80CA-18E0F64705D1}" type="presOf" srcId="{6FB94961-2B71-4E07-8037-F8EB94A9F27D}" destId="{90BA3538-965D-4B3C-BEBD-D5EC90BC4BF1}" srcOrd="1" destOrd="0" presId="urn:microsoft.com/office/officeart/2005/8/layout/hierarchy5"/>
    <dgm:cxn modelId="{56FF22EE-5B62-47B7-9F80-B49FBC9E946A}" type="presOf" srcId="{707C4996-5650-40F8-8FDA-E955C728510E}" destId="{F60BA022-B9C7-4A71-B8BC-F7B12961582D}" srcOrd="0" destOrd="0" presId="urn:microsoft.com/office/officeart/2005/8/layout/hierarchy5"/>
    <dgm:cxn modelId="{A0A78AF6-F101-44C1-AF80-05537D46BBB8}" type="presParOf" srcId="{3F3FB66D-A173-4FEE-BF95-F40408D56E60}" destId="{FF506325-DC38-48DD-85DB-DE2FDCBB6F0C}" srcOrd="0" destOrd="0" presId="urn:microsoft.com/office/officeart/2005/8/layout/hierarchy5"/>
    <dgm:cxn modelId="{9E5B400F-C6D7-4F4C-B633-36E16C4FCA6E}" type="presParOf" srcId="{FF506325-DC38-48DD-85DB-DE2FDCBB6F0C}" destId="{C88C8846-64BE-444C-8825-AD9478430B84}" srcOrd="0" destOrd="0" presId="urn:microsoft.com/office/officeart/2005/8/layout/hierarchy5"/>
    <dgm:cxn modelId="{47042681-9156-48C9-98F0-A55DF5861112}" type="presParOf" srcId="{FF506325-DC38-48DD-85DB-DE2FDCBB6F0C}" destId="{487AFAAE-3640-49CA-8EF8-3777C05FE1BB}" srcOrd="1" destOrd="0" presId="urn:microsoft.com/office/officeart/2005/8/layout/hierarchy5"/>
    <dgm:cxn modelId="{2BAAAED9-6A5A-4A99-A766-E22D51CB0A9D}" type="presParOf" srcId="{487AFAAE-3640-49CA-8EF8-3777C05FE1BB}" destId="{CA965028-9A6C-429D-BF20-F2A1527BFC6A}" srcOrd="0" destOrd="0" presId="urn:microsoft.com/office/officeart/2005/8/layout/hierarchy5"/>
    <dgm:cxn modelId="{BEFAB08E-0A43-4F1E-AF12-B58ADA943EC7}" type="presParOf" srcId="{CA965028-9A6C-429D-BF20-F2A1527BFC6A}" destId="{659F12F1-1594-4863-B9F7-F94159C4D914}" srcOrd="0" destOrd="0" presId="urn:microsoft.com/office/officeart/2005/8/layout/hierarchy5"/>
    <dgm:cxn modelId="{2E6E86D6-A76A-4AAE-82BB-97FBD5D717B7}" type="presParOf" srcId="{CA965028-9A6C-429D-BF20-F2A1527BFC6A}" destId="{3A89787D-0C7B-458F-990F-CA7DC4A714B5}" srcOrd="1" destOrd="0" presId="urn:microsoft.com/office/officeart/2005/8/layout/hierarchy5"/>
    <dgm:cxn modelId="{CD1B2713-864D-4FD0-8263-300920BB08D4}" type="presParOf" srcId="{3A89787D-0C7B-458F-990F-CA7DC4A714B5}" destId="{2633E995-7CDB-46BC-BC4B-02A86F4795EC}" srcOrd="0" destOrd="0" presId="urn:microsoft.com/office/officeart/2005/8/layout/hierarchy5"/>
    <dgm:cxn modelId="{65BD6849-CEE3-4CEC-9C77-1984116BBDF1}" type="presParOf" srcId="{2633E995-7CDB-46BC-BC4B-02A86F4795EC}" destId="{6A63DD93-8159-4E5C-9A39-73A4FE84053F}" srcOrd="0" destOrd="0" presId="urn:microsoft.com/office/officeart/2005/8/layout/hierarchy5"/>
    <dgm:cxn modelId="{AC5BD9C3-95FA-499B-BBEE-B24D5F7DDEA6}" type="presParOf" srcId="{3A89787D-0C7B-458F-990F-CA7DC4A714B5}" destId="{2ECC7099-8F9D-4431-A077-38FDE2874BEC}" srcOrd="1" destOrd="0" presId="urn:microsoft.com/office/officeart/2005/8/layout/hierarchy5"/>
    <dgm:cxn modelId="{086F4327-7C7F-48CE-9F29-266549F853C9}" type="presParOf" srcId="{2ECC7099-8F9D-4431-A077-38FDE2874BEC}" destId="{C07C9A99-6A4B-4D95-9E5E-9DB258C38F11}" srcOrd="0" destOrd="0" presId="urn:microsoft.com/office/officeart/2005/8/layout/hierarchy5"/>
    <dgm:cxn modelId="{9BB27727-E89C-4C99-9284-D546C16740F3}" type="presParOf" srcId="{2ECC7099-8F9D-4431-A077-38FDE2874BEC}" destId="{38ECA504-07E4-4510-96A5-132131A213CD}" srcOrd="1" destOrd="0" presId="urn:microsoft.com/office/officeart/2005/8/layout/hierarchy5"/>
    <dgm:cxn modelId="{529EF447-6C1F-4711-91DB-1A596C0C9089}" type="presParOf" srcId="{38ECA504-07E4-4510-96A5-132131A213CD}" destId="{2B9055E9-6714-4C27-9CF3-775D809B6B4E}" srcOrd="0" destOrd="0" presId="urn:microsoft.com/office/officeart/2005/8/layout/hierarchy5"/>
    <dgm:cxn modelId="{9AA6A4B6-CB8E-4F2D-A7A3-C32D762B746B}" type="presParOf" srcId="{2B9055E9-6714-4C27-9CF3-775D809B6B4E}" destId="{F51F8DDF-A699-4FBD-B100-531055F4BD01}" srcOrd="0" destOrd="0" presId="urn:microsoft.com/office/officeart/2005/8/layout/hierarchy5"/>
    <dgm:cxn modelId="{45460C8A-6B23-469D-9DFB-724615D4C14C}" type="presParOf" srcId="{38ECA504-07E4-4510-96A5-132131A213CD}" destId="{83D27830-97C2-46E6-8A05-6CFFCA2E91A4}" srcOrd="1" destOrd="0" presId="urn:microsoft.com/office/officeart/2005/8/layout/hierarchy5"/>
    <dgm:cxn modelId="{4F948555-9097-4D48-BB77-ABF4B80CEE97}" type="presParOf" srcId="{83D27830-97C2-46E6-8A05-6CFFCA2E91A4}" destId="{F60BA022-B9C7-4A71-B8BC-F7B12961582D}" srcOrd="0" destOrd="0" presId="urn:microsoft.com/office/officeart/2005/8/layout/hierarchy5"/>
    <dgm:cxn modelId="{2D1B85FC-9D94-4393-B9D3-03557028F589}" type="presParOf" srcId="{83D27830-97C2-46E6-8A05-6CFFCA2E91A4}" destId="{E8D15B3D-F7E3-4A6B-A9C1-8A4E1AF5B431}" srcOrd="1" destOrd="0" presId="urn:microsoft.com/office/officeart/2005/8/layout/hierarchy5"/>
    <dgm:cxn modelId="{CFCF4DB7-2D2D-40D2-9DF3-6ADDCB171C50}" type="presParOf" srcId="{3F3FB66D-A173-4FEE-BF95-F40408D56E60}" destId="{607FFC1A-31B7-4E9A-9232-7F2AFAA54525}" srcOrd="1" destOrd="0" presId="urn:microsoft.com/office/officeart/2005/8/layout/hierarchy5"/>
    <dgm:cxn modelId="{73E862C6-F4FC-4531-8121-D1EED5970110}" type="presParOf" srcId="{607FFC1A-31B7-4E9A-9232-7F2AFAA54525}" destId="{7C396F04-449A-4441-9194-60CF55841DCB}" srcOrd="0" destOrd="0" presId="urn:microsoft.com/office/officeart/2005/8/layout/hierarchy5"/>
    <dgm:cxn modelId="{987DD56B-6FF8-46BB-89CF-994619695A12}" type="presParOf" srcId="{7C396F04-449A-4441-9194-60CF55841DCB}" destId="{24E7F348-CEC0-4B27-B2FA-03B7C093043F}" srcOrd="0" destOrd="0" presId="urn:microsoft.com/office/officeart/2005/8/layout/hierarchy5"/>
    <dgm:cxn modelId="{3E2EBEE6-FEB4-4B1B-A3B3-6C7F5317975E}" type="presParOf" srcId="{7C396F04-449A-4441-9194-60CF55841DCB}" destId="{90BA3538-965D-4B3C-BEBD-D5EC90BC4BF1}" srcOrd="1" destOrd="0" presId="urn:microsoft.com/office/officeart/2005/8/layout/hierarchy5"/>
    <dgm:cxn modelId="{23E7ACEF-77C0-43EB-B52C-04D9222111CA}" type="presParOf" srcId="{607FFC1A-31B7-4E9A-9232-7F2AFAA54525}" destId="{59733C66-84F6-4400-8E4F-0BCECBB22FB5}" srcOrd="1" destOrd="0" presId="urn:microsoft.com/office/officeart/2005/8/layout/hierarchy5"/>
    <dgm:cxn modelId="{45208778-CD76-4CD2-95C4-72201354A360}" type="presParOf" srcId="{59733C66-84F6-4400-8E4F-0BCECBB22FB5}" destId="{A7BABA5F-E206-4ACD-88DB-0DB531EF719B}" srcOrd="0" destOrd="0" presId="urn:microsoft.com/office/officeart/2005/8/layout/hierarchy5"/>
    <dgm:cxn modelId="{790FE8CB-0582-400D-900A-953DD2A3B846}" type="presParOf" srcId="{607FFC1A-31B7-4E9A-9232-7F2AFAA54525}" destId="{8A5756DF-598B-4BF5-BBFA-930D4632A4B3}" srcOrd="2" destOrd="0" presId="urn:microsoft.com/office/officeart/2005/8/layout/hierarchy5"/>
    <dgm:cxn modelId="{3BE1F427-2B51-4721-AD74-1008BA35AC90}" type="presParOf" srcId="{8A5756DF-598B-4BF5-BBFA-930D4632A4B3}" destId="{CD95FC03-427D-4436-BB5A-A1CFE30D732A}" srcOrd="0" destOrd="0" presId="urn:microsoft.com/office/officeart/2005/8/layout/hierarchy5"/>
    <dgm:cxn modelId="{AED14E11-D5D6-466F-A95B-B2AADA09748A}" type="presParOf" srcId="{8A5756DF-598B-4BF5-BBFA-930D4632A4B3}" destId="{25F1F982-5109-467E-9415-150B23C47162}" srcOrd="1" destOrd="0" presId="urn:microsoft.com/office/officeart/2005/8/layout/hierarchy5"/>
    <dgm:cxn modelId="{D2F71C61-F7CA-4791-8A66-78E0884357AD}" type="presParOf" srcId="{607FFC1A-31B7-4E9A-9232-7F2AFAA54525}" destId="{F62BB1E9-350D-40A9-9534-B2E8AB48DF18}" srcOrd="3" destOrd="0" presId="urn:microsoft.com/office/officeart/2005/8/layout/hierarchy5"/>
    <dgm:cxn modelId="{E3CE275A-DCE4-49A9-A7AE-6C276284591E}" type="presParOf" srcId="{F62BB1E9-350D-40A9-9534-B2E8AB48DF18}" destId="{018600BC-7255-45FE-92A4-328E31DE7CAD}" srcOrd="0" destOrd="0" presId="urn:microsoft.com/office/officeart/2005/8/layout/hierarchy5"/>
    <dgm:cxn modelId="{E038DE7C-60B0-49DA-83ED-A2F2001072FB}" type="presParOf" srcId="{607FFC1A-31B7-4E9A-9232-7F2AFAA54525}" destId="{FAB38539-C9D3-438A-BCE6-78DAAB241F77}" srcOrd="4" destOrd="0" presId="urn:microsoft.com/office/officeart/2005/8/layout/hierarchy5"/>
    <dgm:cxn modelId="{62B0FD75-96FA-406C-A959-BC24B6C75324}" type="presParOf" srcId="{FAB38539-C9D3-438A-BCE6-78DAAB241F77}" destId="{DE5A526E-6EC0-4DFC-828E-CC22DF3C6155}" srcOrd="0" destOrd="0" presId="urn:microsoft.com/office/officeart/2005/8/layout/hierarchy5"/>
    <dgm:cxn modelId="{F6D84AF4-201C-441C-98C6-4C5A2155BAB5}" type="presParOf" srcId="{FAB38539-C9D3-438A-BCE6-78DAAB241F77}" destId="{83344792-0AD5-45AE-B93D-A528C8901F6A}" srcOrd="1" destOrd="0" presId="urn:microsoft.com/office/officeart/2005/8/layout/hierarchy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CDC378-B884-4DA3-9720-C2A93F6E95D7}" type="doc">
      <dgm:prSet loTypeId="urn:microsoft.com/office/officeart/2009/layout/CircleArrowProcess" loCatId="cycle" qsTypeId="urn:microsoft.com/office/officeart/2005/8/quickstyle/3d2" qsCatId="3D" csTypeId="urn:microsoft.com/office/officeart/2005/8/colors/colorful5" csCatId="colorful" phldr="1"/>
      <dgm:spPr/>
      <dgm:t>
        <a:bodyPr/>
        <a:lstStyle/>
        <a:p>
          <a:endParaRPr lang="en-US"/>
        </a:p>
      </dgm:t>
    </dgm:pt>
    <dgm:pt modelId="{B158337F-B4DE-4655-B143-8C7A1843BD93}">
      <dgm:prSet phldrT="[Text]" custT="1"/>
      <dgm:spPr/>
      <dgm:t>
        <a:bodyPr/>
        <a:lstStyle/>
        <a:p>
          <a:r>
            <a:rPr lang="az-Latn-AZ" sz="2400" b="0" dirty="0"/>
            <a:t>yanıq şoku</a:t>
          </a:r>
          <a:endParaRPr lang="en-US" sz="2400" b="0" dirty="0"/>
        </a:p>
      </dgm:t>
    </dgm:pt>
    <dgm:pt modelId="{DCC2BF31-54B0-4374-B6C4-8AEE029A6BFB}" cxnId="{F77EC40C-050F-420E-B2D6-30FB1C46A7CD}" type="parTrans">
      <dgm:prSet/>
      <dgm:spPr/>
      <dgm:t>
        <a:bodyPr/>
        <a:lstStyle/>
        <a:p>
          <a:endParaRPr lang="en-US"/>
        </a:p>
      </dgm:t>
    </dgm:pt>
    <dgm:pt modelId="{794E6C3B-4628-4B3C-B34D-B02FC3F95093}" cxnId="{F77EC40C-050F-420E-B2D6-30FB1C46A7CD}" type="sibTrans">
      <dgm:prSet/>
      <dgm:spPr/>
      <dgm:t>
        <a:bodyPr/>
        <a:lstStyle/>
        <a:p>
          <a:endParaRPr lang="en-US"/>
        </a:p>
      </dgm:t>
    </dgm:pt>
    <dgm:pt modelId="{FC6D8642-A737-4E00-9C0C-2C363A82816F}">
      <dgm:prSet phldrT="[Text]" custT="1"/>
      <dgm:spPr/>
      <dgm:t>
        <a:bodyPr/>
        <a:lstStyle/>
        <a:p>
          <a:r>
            <a:rPr lang="az-Latn-AZ" sz="2400" dirty="0"/>
            <a:t>toksemiya</a:t>
          </a:r>
          <a:endParaRPr lang="en-US" sz="2900" dirty="0"/>
        </a:p>
      </dgm:t>
    </dgm:pt>
    <dgm:pt modelId="{2D88D2F5-77C6-4CF5-9E4C-A7D890CB3CD0}" cxnId="{76FADF53-00AF-42CF-A7FA-0EFA53A8DF24}" type="parTrans">
      <dgm:prSet/>
      <dgm:spPr/>
      <dgm:t>
        <a:bodyPr/>
        <a:lstStyle/>
        <a:p>
          <a:endParaRPr lang="en-US"/>
        </a:p>
      </dgm:t>
    </dgm:pt>
    <dgm:pt modelId="{79BB2386-E879-4664-A044-DD0802431D47}" cxnId="{76FADF53-00AF-42CF-A7FA-0EFA53A8DF24}" type="sibTrans">
      <dgm:prSet/>
      <dgm:spPr/>
      <dgm:t>
        <a:bodyPr/>
        <a:lstStyle/>
        <a:p>
          <a:endParaRPr lang="en-US"/>
        </a:p>
      </dgm:t>
    </dgm:pt>
    <dgm:pt modelId="{92ABBA21-A5FD-4444-84F4-239EAFF13666}">
      <dgm:prSet phldrT="[Text]" custT="1"/>
      <dgm:spPr/>
      <dgm:t>
        <a:bodyPr/>
        <a:lstStyle/>
        <a:p>
          <a:r>
            <a:rPr lang="az-Latn-AZ" sz="2400" dirty="0"/>
            <a:t>septikotoksemiya</a:t>
          </a:r>
          <a:endParaRPr lang="en-US" sz="1900" dirty="0"/>
        </a:p>
      </dgm:t>
    </dgm:pt>
    <dgm:pt modelId="{EC833257-EB58-4C8E-8C95-3871AC14E727}" cxnId="{9D7990D8-EF52-4687-B77F-D765E74FC1E1}" type="parTrans">
      <dgm:prSet/>
      <dgm:spPr/>
      <dgm:t>
        <a:bodyPr/>
        <a:lstStyle/>
        <a:p>
          <a:endParaRPr lang="en-US"/>
        </a:p>
      </dgm:t>
    </dgm:pt>
    <dgm:pt modelId="{B5EAB7FF-BDB6-4A2D-9A56-F237798AEE65}" cxnId="{9D7990D8-EF52-4687-B77F-D765E74FC1E1}" type="sibTrans">
      <dgm:prSet/>
      <dgm:spPr/>
      <dgm:t>
        <a:bodyPr/>
        <a:lstStyle/>
        <a:p>
          <a:endParaRPr lang="en-US"/>
        </a:p>
      </dgm:t>
    </dgm:pt>
    <dgm:pt modelId="{2009820A-207F-433E-97BC-9DE1973059A1}">
      <dgm:prSet custT="1"/>
      <dgm:spPr/>
      <dgm:t>
        <a:bodyPr/>
        <a:lstStyle/>
        <a:p>
          <a:r>
            <a:rPr lang="az-Latn-AZ" sz="2400" dirty="0"/>
            <a:t>sağalma</a:t>
          </a:r>
          <a:endParaRPr lang="en-US" sz="1800" dirty="0"/>
        </a:p>
      </dgm:t>
    </dgm:pt>
    <dgm:pt modelId="{5C37C91D-328F-4351-B56F-C37B17C96411}" cxnId="{C0F85561-E723-4D05-805D-E0D2941D4180}" type="sibTrans">
      <dgm:prSet/>
      <dgm:spPr/>
      <dgm:t>
        <a:bodyPr/>
        <a:lstStyle/>
        <a:p>
          <a:endParaRPr lang="en-US"/>
        </a:p>
      </dgm:t>
    </dgm:pt>
    <dgm:pt modelId="{A3A17C90-C74B-42E8-BAAF-B084FAFAFC69}" cxnId="{C0F85561-E723-4D05-805D-E0D2941D4180}" type="parTrans">
      <dgm:prSet/>
      <dgm:spPr/>
      <dgm:t>
        <a:bodyPr/>
        <a:lstStyle/>
        <a:p>
          <a:endParaRPr lang="en-US"/>
        </a:p>
      </dgm:t>
    </dgm:pt>
    <dgm:pt modelId="{91AE00CD-5BA9-4F2C-A73E-493BE007F7C0}" type="pres">
      <dgm:prSet presAssocID="{85CDC378-B884-4DA3-9720-C2A93F6E95D7}" presName="Name0" presStyleCnt="0">
        <dgm:presLayoutVars>
          <dgm:chMax val="7"/>
          <dgm:chPref val="7"/>
          <dgm:dir/>
          <dgm:animLvl val="lvl"/>
        </dgm:presLayoutVars>
      </dgm:prSet>
      <dgm:spPr/>
    </dgm:pt>
    <dgm:pt modelId="{AF40BE6F-B0A6-4EE2-AA28-14D51E5D759D}" type="pres">
      <dgm:prSet presAssocID="{B158337F-B4DE-4655-B143-8C7A1843BD93}" presName="Accent1" presStyleCnt="0"/>
      <dgm:spPr/>
    </dgm:pt>
    <dgm:pt modelId="{3BF53310-84E0-43A3-AD77-E833DF66D08D}" type="pres">
      <dgm:prSet presAssocID="{B158337F-B4DE-4655-B143-8C7A1843BD93}" presName="Accent" presStyleLbl="node1" presStyleIdx="0" presStyleCnt="4" custScaleX="177621" custLinFactNeighborX="2163" custLinFactNeighborY="1717"/>
      <dgm:spPr/>
    </dgm:pt>
    <dgm:pt modelId="{2FBD2338-C26F-4EED-9582-F99293393118}" type="pres">
      <dgm:prSet presAssocID="{B158337F-B4DE-4655-B143-8C7A1843BD93}" presName="Parent1" presStyleLbl="revTx" presStyleIdx="0" presStyleCnt="4" custScaleX="161526">
        <dgm:presLayoutVars>
          <dgm:chMax val="1"/>
          <dgm:chPref val="1"/>
          <dgm:bulletEnabled val="1"/>
        </dgm:presLayoutVars>
      </dgm:prSet>
      <dgm:spPr/>
    </dgm:pt>
    <dgm:pt modelId="{F90B3E09-A95F-4772-A4C2-4FCE98802256}" type="pres">
      <dgm:prSet presAssocID="{FC6D8642-A737-4E00-9C0C-2C363A82816F}" presName="Accent2" presStyleCnt="0"/>
      <dgm:spPr/>
    </dgm:pt>
    <dgm:pt modelId="{85BE68CF-BB05-4D0F-B80C-A5046B7CD45B}" type="pres">
      <dgm:prSet presAssocID="{FC6D8642-A737-4E00-9C0C-2C363A82816F}" presName="Accent" presStyleLbl="node1" presStyleIdx="1" presStyleCnt="4" custScaleX="190657"/>
      <dgm:spPr/>
    </dgm:pt>
    <dgm:pt modelId="{C8084E8E-827C-4274-B50A-17F880CBD46A}" type="pres">
      <dgm:prSet presAssocID="{FC6D8642-A737-4E00-9C0C-2C363A82816F}" presName="Parent2" presStyleLbl="revTx" presStyleIdx="1" presStyleCnt="4" custScaleX="247176">
        <dgm:presLayoutVars>
          <dgm:chMax val="1"/>
          <dgm:chPref val="1"/>
          <dgm:bulletEnabled val="1"/>
        </dgm:presLayoutVars>
      </dgm:prSet>
      <dgm:spPr/>
    </dgm:pt>
    <dgm:pt modelId="{C76418BE-47DF-4931-971A-DD4E91FC690D}" type="pres">
      <dgm:prSet presAssocID="{92ABBA21-A5FD-4444-84F4-239EAFF13666}" presName="Accent3" presStyleCnt="0"/>
      <dgm:spPr/>
    </dgm:pt>
    <dgm:pt modelId="{CEC3C576-BE08-4EB4-964D-BE0DDDF5191B}" type="pres">
      <dgm:prSet presAssocID="{92ABBA21-A5FD-4444-84F4-239EAFF13666}" presName="Accent" presStyleLbl="node1" presStyleIdx="2" presStyleCnt="4" custScaleX="184395"/>
      <dgm:spPr/>
    </dgm:pt>
    <dgm:pt modelId="{350E127E-676C-462C-805B-7E8FA7BD9589}" type="pres">
      <dgm:prSet presAssocID="{92ABBA21-A5FD-4444-84F4-239EAFF13666}" presName="Parent3" presStyleLbl="revTx" presStyleIdx="2" presStyleCnt="4" custScaleX="257930">
        <dgm:presLayoutVars>
          <dgm:chMax val="1"/>
          <dgm:chPref val="1"/>
          <dgm:bulletEnabled val="1"/>
        </dgm:presLayoutVars>
      </dgm:prSet>
      <dgm:spPr/>
    </dgm:pt>
    <dgm:pt modelId="{160AF7FA-5AEE-4E48-9469-C13053DEE206}" type="pres">
      <dgm:prSet presAssocID="{2009820A-207F-433E-97BC-9DE1973059A1}" presName="Accent4" presStyleCnt="0"/>
      <dgm:spPr/>
    </dgm:pt>
    <dgm:pt modelId="{B7BC9894-3F91-4BF0-BCF0-96E327B47BD1}" type="pres">
      <dgm:prSet presAssocID="{2009820A-207F-433E-97BC-9DE1973059A1}" presName="Accent" presStyleLbl="node1" presStyleIdx="3" presStyleCnt="4" custScaleX="187046"/>
      <dgm:spPr/>
    </dgm:pt>
    <dgm:pt modelId="{9C52C3B7-AEEC-4F7D-8D5F-678D4041253A}" type="pres">
      <dgm:prSet presAssocID="{2009820A-207F-433E-97BC-9DE1973059A1}" presName="Parent4" presStyleLbl="revTx" presStyleIdx="3" presStyleCnt="4" custScaleX="203612" custLinFactNeighborX="14498" custLinFactNeighborY="3647">
        <dgm:presLayoutVars>
          <dgm:chMax val="1"/>
          <dgm:chPref val="1"/>
          <dgm:bulletEnabled val="1"/>
        </dgm:presLayoutVars>
      </dgm:prSet>
      <dgm:spPr/>
    </dgm:pt>
  </dgm:ptLst>
  <dgm:cxnLst>
    <dgm:cxn modelId="{F77EC40C-050F-420E-B2D6-30FB1C46A7CD}" srcId="{85CDC378-B884-4DA3-9720-C2A93F6E95D7}" destId="{B158337F-B4DE-4655-B143-8C7A1843BD93}" srcOrd="0" destOrd="0" parTransId="{DCC2BF31-54B0-4374-B6C4-8AEE029A6BFB}" sibTransId="{794E6C3B-4628-4B3C-B34D-B02FC3F95093}"/>
    <dgm:cxn modelId="{39AD5016-64ED-4E09-B5A0-87BC0F8C6DF8}" type="presOf" srcId="{2009820A-207F-433E-97BC-9DE1973059A1}" destId="{9C52C3B7-AEEC-4F7D-8D5F-678D4041253A}" srcOrd="0" destOrd="0" presId="urn:microsoft.com/office/officeart/2009/layout/CircleArrowProcess"/>
    <dgm:cxn modelId="{C125251D-5D6E-4DA5-A589-B08765162B31}" type="presOf" srcId="{92ABBA21-A5FD-4444-84F4-239EAFF13666}" destId="{350E127E-676C-462C-805B-7E8FA7BD9589}" srcOrd="0" destOrd="0" presId="urn:microsoft.com/office/officeart/2009/layout/CircleArrowProcess"/>
    <dgm:cxn modelId="{D6887E3A-0A9E-4766-BCC7-573CD424977E}" type="presOf" srcId="{FC6D8642-A737-4E00-9C0C-2C363A82816F}" destId="{C8084E8E-827C-4274-B50A-17F880CBD46A}" srcOrd="0" destOrd="0" presId="urn:microsoft.com/office/officeart/2009/layout/CircleArrowProcess"/>
    <dgm:cxn modelId="{C0F85561-E723-4D05-805D-E0D2941D4180}" srcId="{85CDC378-B884-4DA3-9720-C2A93F6E95D7}" destId="{2009820A-207F-433E-97BC-9DE1973059A1}" srcOrd="3" destOrd="0" parTransId="{A3A17C90-C74B-42E8-BAAF-B084FAFAFC69}" sibTransId="{5C37C91D-328F-4351-B56F-C37B17C96411}"/>
    <dgm:cxn modelId="{2680DE49-42BD-4134-A527-A37C3E4CBABD}" type="presOf" srcId="{85CDC378-B884-4DA3-9720-C2A93F6E95D7}" destId="{91AE00CD-5BA9-4F2C-A73E-493BE007F7C0}" srcOrd="0" destOrd="0" presId="urn:microsoft.com/office/officeart/2009/layout/CircleArrowProcess"/>
    <dgm:cxn modelId="{76FADF53-00AF-42CF-A7FA-0EFA53A8DF24}" srcId="{85CDC378-B884-4DA3-9720-C2A93F6E95D7}" destId="{FC6D8642-A737-4E00-9C0C-2C363A82816F}" srcOrd="1" destOrd="0" parTransId="{2D88D2F5-77C6-4CF5-9E4C-A7D890CB3CD0}" sibTransId="{79BB2386-E879-4664-A044-DD0802431D47}"/>
    <dgm:cxn modelId="{FD49DF81-C44B-4C69-8896-30E81064DD1B}" type="presOf" srcId="{B158337F-B4DE-4655-B143-8C7A1843BD93}" destId="{2FBD2338-C26F-4EED-9582-F99293393118}" srcOrd="0" destOrd="0" presId="urn:microsoft.com/office/officeart/2009/layout/CircleArrowProcess"/>
    <dgm:cxn modelId="{9D7990D8-EF52-4687-B77F-D765E74FC1E1}" srcId="{85CDC378-B884-4DA3-9720-C2A93F6E95D7}" destId="{92ABBA21-A5FD-4444-84F4-239EAFF13666}" srcOrd="2" destOrd="0" parTransId="{EC833257-EB58-4C8E-8C95-3871AC14E727}" sibTransId="{B5EAB7FF-BDB6-4A2D-9A56-F237798AEE65}"/>
    <dgm:cxn modelId="{4A572523-A245-45D8-9A8F-DB95DA2958B0}" type="presParOf" srcId="{91AE00CD-5BA9-4F2C-A73E-493BE007F7C0}" destId="{AF40BE6F-B0A6-4EE2-AA28-14D51E5D759D}" srcOrd="0" destOrd="0" presId="urn:microsoft.com/office/officeart/2009/layout/CircleArrowProcess"/>
    <dgm:cxn modelId="{7E64FAA9-A0D2-415D-BD4F-EDEFE5E4604E}" type="presParOf" srcId="{AF40BE6F-B0A6-4EE2-AA28-14D51E5D759D}" destId="{3BF53310-84E0-43A3-AD77-E833DF66D08D}" srcOrd="0" destOrd="0" presId="urn:microsoft.com/office/officeart/2009/layout/CircleArrowProcess"/>
    <dgm:cxn modelId="{DF19C807-0454-40DB-982B-CC18A4B06AF4}" type="presParOf" srcId="{91AE00CD-5BA9-4F2C-A73E-493BE007F7C0}" destId="{2FBD2338-C26F-4EED-9582-F99293393118}" srcOrd="1" destOrd="0" presId="urn:microsoft.com/office/officeart/2009/layout/CircleArrowProcess"/>
    <dgm:cxn modelId="{87FA2A62-6FEC-44B8-BE15-478177F3AD1C}" type="presParOf" srcId="{91AE00CD-5BA9-4F2C-A73E-493BE007F7C0}" destId="{F90B3E09-A95F-4772-A4C2-4FCE98802256}" srcOrd="2" destOrd="0" presId="urn:microsoft.com/office/officeart/2009/layout/CircleArrowProcess"/>
    <dgm:cxn modelId="{D60D7DC9-99CE-4FCC-8D45-991C9463251D}" type="presParOf" srcId="{F90B3E09-A95F-4772-A4C2-4FCE98802256}" destId="{85BE68CF-BB05-4D0F-B80C-A5046B7CD45B}" srcOrd="0" destOrd="0" presId="urn:microsoft.com/office/officeart/2009/layout/CircleArrowProcess"/>
    <dgm:cxn modelId="{10D37829-A4C8-4E47-9898-69BF9DBD95B8}" type="presParOf" srcId="{91AE00CD-5BA9-4F2C-A73E-493BE007F7C0}" destId="{C8084E8E-827C-4274-B50A-17F880CBD46A}" srcOrd="3" destOrd="0" presId="urn:microsoft.com/office/officeart/2009/layout/CircleArrowProcess"/>
    <dgm:cxn modelId="{1ACFE511-295E-41E8-ABB8-870B32B816D7}" type="presParOf" srcId="{91AE00CD-5BA9-4F2C-A73E-493BE007F7C0}" destId="{C76418BE-47DF-4931-971A-DD4E91FC690D}" srcOrd="4" destOrd="0" presId="urn:microsoft.com/office/officeart/2009/layout/CircleArrowProcess"/>
    <dgm:cxn modelId="{334497F3-C06F-4F79-B4E5-76CA139FF4E5}" type="presParOf" srcId="{C76418BE-47DF-4931-971A-DD4E91FC690D}" destId="{CEC3C576-BE08-4EB4-964D-BE0DDDF5191B}" srcOrd="0" destOrd="0" presId="urn:microsoft.com/office/officeart/2009/layout/CircleArrowProcess"/>
    <dgm:cxn modelId="{5CAB2501-ABBD-4E46-B634-16B15A6CA3EC}" type="presParOf" srcId="{91AE00CD-5BA9-4F2C-A73E-493BE007F7C0}" destId="{350E127E-676C-462C-805B-7E8FA7BD9589}" srcOrd="5" destOrd="0" presId="urn:microsoft.com/office/officeart/2009/layout/CircleArrowProcess"/>
    <dgm:cxn modelId="{6164EA5E-EAF9-4041-9481-6665008BB5B3}" type="presParOf" srcId="{91AE00CD-5BA9-4F2C-A73E-493BE007F7C0}" destId="{160AF7FA-5AEE-4E48-9469-C13053DEE206}" srcOrd="6" destOrd="0" presId="urn:microsoft.com/office/officeart/2009/layout/CircleArrowProcess"/>
    <dgm:cxn modelId="{BF3117B4-FEA3-4131-B3FE-E7AE22CE8103}" type="presParOf" srcId="{160AF7FA-5AEE-4E48-9469-C13053DEE206}" destId="{B7BC9894-3F91-4BF0-BCF0-96E327B47BD1}" srcOrd="0" destOrd="0" presId="urn:microsoft.com/office/officeart/2009/layout/CircleArrowProcess"/>
    <dgm:cxn modelId="{D4731EE7-73B1-4C69-B179-79B772506744}" type="presParOf" srcId="{91AE00CD-5BA9-4F2C-A73E-493BE007F7C0}" destId="{9C52C3B7-AEEC-4F7D-8D5F-678D4041253A}" srcOrd="7" destOrd="0" presId="urn:microsoft.com/office/officeart/2009/layout/CircleArrow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71559-0497-4D51-88F1-87E52291169F}" type="doc">
      <dgm:prSet loTypeId="urn:microsoft.com/office/officeart/2011/layout/ConvergingText" loCatId="process" qsTypeId="urn:microsoft.com/office/officeart/2005/8/quickstyle/simple1#2" qsCatId="simple" csTypeId="urn:microsoft.com/office/officeart/2005/8/colors/accent1_2#3" csCatId="accent1"/>
      <dgm:spPr/>
      <dgm:t>
        <a:bodyPr/>
        <a:lstStyle/>
        <a:p>
          <a:endParaRPr lang="en-US"/>
        </a:p>
      </dgm:t>
    </dgm:pt>
    <dgm:pt modelId="{D2876A77-F197-4552-BB85-63C8C52925CE}">
      <dgm:prSet custT="1"/>
      <dgm:spPr/>
      <dgm:t>
        <a:bodyPr/>
        <a:lstStyle/>
        <a:p>
          <a:pPr rtl="0"/>
          <a:r>
            <a:rPr lang="az-Latn-AZ" sz="2000" b="1" dirty="0"/>
            <a:t>Yanıq xəstəliyinin 4 dövrü ayırd edilir: </a:t>
          </a:r>
          <a:endParaRPr lang="en-US" sz="2000" b="1" dirty="0"/>
        </a:p>
      </dgm:t>
    </dgm:pt>
    <dgm:pt modelId="{B8EBC88C-41C6-44AF-B0A9-055D12FCCE30}" cxnId="{CCEA0228-051F-49D0-B984-52756DF10752}" type="parTrans">
      <dgm:prSet/>
      <dgm:spPr/>
      <dgm:t>
        <a:bodyPr/>
        <a:lstStyle/>
        <a:p>
          <a:endParaRPr lang="en-US"/>
        </a:p>
      </dgm:t>
    </dgm:pt>
    <dgm:pt modelId="{1955058C-50AB-4A35-8F70-3DE2F64E96EB}" cxnId="{CCEA0228-051F-49D0-B984-52756DF10752}" type="sibTrans">
      <dgm:prSet/>
      <dgm:spPr/>
      <dgm:t>
        <a:bodyPr/>
        <a:lstStyle/>
        <a:p>
          <a:endParaRPr lang="en-US"/>
        </a:p>
      </dgm:t>
    </dgm:pt>
    <dgm:pt modelId="{CAB95A63-91E5-4EFB-8D93-4DD995C449A7}" type="pres">
      <dgm:prSet presAssocID="{86271559-0497-4D51-88F1-87E52291169F}" presName="Name0" presStyleCnt="0">
        <dgm:presLayoutVars>
          <dgm:chMax/>
          <dgm:chPref val="1"/>
          <dgm:dir/>
          <dgm:animOne val="branch"/>
          <dgm:animLvl val="lvl"/>
          <dgm:resizeHandles/>
        </dgm:presLayoutVars>
      </dgm:prSet>
      <dgm:spPr/>
    </dgm:pt>
    <dgm:pt modelId="{004FB554-27BF-4E33-8547-E4342D15E07E}" type="pres">
      <dgm:prSet presAssocID="{D2876A77-F197-4552-BB85-63C8C52925CE}" presName="composite" presStyleCnt="0"/>
      <dgm:spPr/>
    </dgm:pt>
    <dgm:pt modelId="{CEB461C5-F6F6-4B9B-9946-0C02B1D4454A}" type="pres">
      <dgm:prSet presAssocID="{D2876A77-F197-4552-BB85-63C8C52925CE}" presName="ParentAccent1" presStyleLbl="alignNode1" presStyleIdx="0" presStyleCnt="11"/>
      <dgm:spPr/>
    </dgm:pt>
    <dgm:pt modelId="{D7551987-F52D-4E0A-90BA-4D5ABBEBA699}" type="pres">
      <dgm:prSet presAssocID="{D2876A77-F197-4552-BB85-63C8C52925CE}" presName="ParentAccent2" presStyleLbl="alignNode1" presStyleIdx="1" presStyleCnt="11"/>
      <dgm:spPr/>
    </dgm:pt>
    <dgm:pt modelId="{684E6724-4911-47FA-9069-9EA1314F8FF4}" type="pres">
      <dgm:prSet presAssocID="{D2876A77-F197-4552-BB85-63C8C52925CE}" presName="ParentAccent3" presStyleLbl="alignNode1" presStyleIdx="2" presStyleCnt="11"/>
      <dgm:spPr/>
    </dgm:pt>
    <dgm:pt modelId="{9D28EA2E-9B10-470C-8514-C5D8DBA71BCB}" type="pres">
      <dgm:prSet presAssocID="{D2876A77-F197-4552-BB85-63C8C52925CE}" presName="ParentAccent4" presStyleLbl="alignNode1" presStyleIdx="3" presStyleCnt="11"/>
      <dgm:spPr/>
    </dgm:pt>
    <dgm:pt modelId="{61D1A300-94B8-4C45-AEA2-73F8EE8EFEB5}" type="pres">
      <dgm:prSet presAssocID="{D2876A77-F197-4552-BB85-63C8C52925CE}" presName="ParentAccent5" presStyleLbl="alignNode1" presStyleIdx="4" presStyleCnt="11"/>
      <dgm:spPr/>
    </dgm:pt>
    <dgm:pt modelId="{EE02B0EB-4D1E-4CE2-A13B-A5AAB62DC68A}" type="pres">
      <dgm:prSet presAssocID="{D2876A77-F197-4552-BB85-63C8C52925CE}" presName="ParentAccent6" presStyleLbl="alignNode1" presStyleIdx="5" presStyleCnt="11"/>
      <dgm:spPr/>
    </dgm:pt>
    <dgm:pt modelId="{C6FB6EDB-C667-4866-9A16-08C955889D17}" type="pres">
      <dgm:prSet presAssocID="{D2876A77-F197-4552-BB85-63C8C52925CE}" presName="ParentAccent7" presStyleLbl="alignNode1" presStyleIdx="6" presStyleCnt="11"/>
      <dgm:spPr/>
    </dgm:pt>
    <dgm:pt modelId="{BAA657ED-F5B1-4910-9FC8-21F3FDCA62FF}" type="pres">
      <dgm:prSet presAssocID="{D2876A77-F197-4552-BB85-63C8C52925CE}" presName="ParentAccent8" presStyleLbl="alignNode1" presStyleIdx="7" presStyleCnt="11"/>
      <dgm:spPr/>
    </dgm:pt>
    <dgm:pt modelId="{FBFCD89E-B2CF-4EE0-8611-78569EC5CEDE}" type="pres">
      <dgm:prSet presAssocID="{D2876A77-F197-4552-BB85-63C8C52925CE}" presName="ParentAccent9" presStyleLbl="alignNode1" presStyleIdx="8" presStyleCnt="11"/>
      <dgm:spPr/>
    </dgm:pt>
    <dgm:pt modelId="{F7110613-43D7-4234-9111-F37F75CE4A3D}" type="pres">
      <dgm:prSet presAssocID="{D2876A77-F197-4552-BB85-63C8C52925CE}" presName="ParentAccent10" presStyleLbl="alignNode1" presStyleIdx="9" presStyleCnt="11"/>
      <dgm:spPr/>
    </dgm:pt>
    <dgm:pt modelId="{658D3D02-F1FD-4D93-9724-7B3FBF67E619}" type="pres">
      <dgm:prSet presAssocID="{D2876A77-F197-4552-BB85-63C8C52925CE}" presName="Parent" presStyleLbl="alignNode1" presStyleIdx="10" presStyleCnt="11">
        <dgm:presLayoutVars>
          <dgm:chMax val="5"/>
          <dgm:chPref val="3"/>
          <dgm:bulletEnabled val="1"/>
        </dgm:presLayoutVars>
      </dgm:prSet>
      <dgm:spPr/>
    </dgm:pt>
  </dgm:ptLst>
  <dgm:cxnLst>
    <dgm:cxn modelId="{CCEA0228-051F-49D0-B984-52756DF10752}" srcId="{86271559-0497-4D51-88F1-87E52291169F}" destId="{D2876A77-F197-4552-BB85-63C8C52925CE}" srcOrd="0" destOrd="0" parTransId="{B8EBC88C-41C6-44AF-B0A9-055D12FCCE30}" sibTransId="{1955058C-50AB-4A35-8F70-3DE2F64E96EB}"/>
    <dgm:cxn modelId="{F6490688-D432-4D92-B19D-CC25629AE593}" type="presOf" srcId="{D2876A77-F197-4552-BB85-63C8C52925CE}" destId="{658D3D02-F1FD-4D93-9724-7B3FBF67E619}" srcOrd="0" destOrd="0" presId="urn:microsoft.com/office/officeart/2011/layout/ConvergingText"/>
    <dgm:cxn modelId="{1EEF5BF9-6DCC-4EAB-B46B-651AEEDBCECE}" type="presOf" srcId="{86271559-0497-4D51-88F1-87E52291169F}" destId="{CAB95A63-91E5-4EFB-8D93-4DD995C449A7}" srcOrd="0" destOrd="0" presId="urn:microsoft.com/office/officeart/2011/layout/ConvergingText"/>
    <dgm:cxn modelId="{FEC2E3F0-B4A9-484F-9393-702934F56855}" type="presParOf" srcId="{CAB95A63-91E5-4EFB-8D93-4DD995C449A7}" destId="{004FB554-27BF-4E33-8547-E4342D15E07E}" srcOrd="0" destOrd="0" presId="urn:microsoft.com/office/officeart/2011/layout/ConvergingText"/>
    <dgm:cxn modelId="{4CABD449-FC2A-4C09-B491-BF3791B06A9E}" type="presParOf" srcId="{004FB554-27BF-4E33-8547-E4342D15E07E}" destId="{CEB461C5-F6F6-4B9B-9946-0C02B1D4454A}" srcOrd="0" destOrd="0" presId="urn:microsoft.com/office/officeart/2011/layout/ConvergingText"/>
    <dgm:cxn modelId="{445C6AAB-A47A-4782-8B91-A894783ED812}" type="presParOf" srcId="{004FB554-27BF-4E33-8547-E4342D15E07E}" destId="{D7551987-F52D-4E0A-90BA-4D5ABBEBA699}" srcOrd="1" destOrd="0" presId="urn:microsoft.com/office/officeart/2011/layout/ConvergingText"/>
    <dgm:cxn modelId="{07805010-F406-4AC6-804B-FAFCDBCCBD20}" type="presParOf" srcId="{004FB554-27BF-4E33-8547-E4342D15E07E}" destId="{684E6724-4911-47FA-9069-9EA1314F8FF4}" srcOrd="2" destOrd="0" presId="urn:microsoft.com/office/officeart/2011/layout/ConvergingText"/>
    <dgm:cxn modelId="{BEB87B08-A748-4AA2-BB20-4258B0458946}" type="presParOf" srcId="{004FB554-27BF-4E33-8547-E4342D15E07E}" destId="{9D28EA2E-9B10-470C-8514-C5D8DBA71BCB}" srcOrd="3" destOrd="0" presId="urn:microsoft.com/office/officeart/2011/layout/ConvergingText"/>
    <dgm:cxn modelId="{2EDBADC0-D7B4-4667-B9BB-C823AB12BCA4}" type="presParOf" srcId="{004FB554-27BF-4E33-8547-E4342D15E07E}" destId="{61D1A300-94B8-4C45-AEA2-73F8EE8EFEB5}" srcOrd="4" destOrd="0" presId="urn:microsoft.com/office/officeart/2011/layout/ConvergingText"/>
    <dgm:cxn modelId="{C249988B-5593-4902-90BF-2C71B588763E}" type="presParOf" srcId="{004FB554-27BF-4E33-8547-E4342D15E07E}" destId="{EE02B0EB-4D1E-4CE2-A13B-A5AAB62DC68A}" srcOrd="5" destOrd="0" presId="urn:microsoft.com/office/officeart/2011/layout/ConvergingText"/>
    <dgm:cxn modelId="{7871F560-DD27-4FFD-8D85-60A2F002FD0B}" type="presParOf" srcId="{004FB554-27BF-4E33-8547-E4342D15E07E}" destId="{C6FB6EDB-C667-4866-9A16-08C955889D17}" srcOrd="6" destOrd="0" presId="urn:microsoft.com/office/officeart/2011/layout/ConvergingText"/>
    <dgm:cxn modelId="{9EDE5E53-B791-4115-B476-782663FF7EDB}" type="presParOf" srcId="{004FB554-27BF-4E33-8547-E4342D15E07E}" destId="{BAA657ED-F5B1-4910-9FC8-21F3FDCA62FF}" srcOrd="7" destOrd="0" presId="urn:microsoft.com/office/officeart/2011/layout/ConvergingText"/>
    <dgm:cxn modelId="{B88A411B-8583-4004-B5E5-0B3599D68014}" type="presParOf" srcId="{004FB554-27BF-4E33-8547-E4342D15E07E}" destId="{FBFCD89E-B2CF-4EE0-8611-78569EC5CEDE}" srcOrd="8" destOrd="0" presId="urn:microsoft.com/office/officeart/2011/layout/ConvergingText"/>
    <dgm:cxn modelId="{9C2D2062-0221-40CD-99A6-6F160B1733AF}" type="presParOf" srcId="{004FB554-27BF-4E33-8547-E4342D15E07E}" destId="{F7110613-43D7-4234-9111-F37F75CE4A3D}" srcOrd="9" destOrd="0" presId="urn:microsoft.com/office/officeart/2011/layout/ConvergingText"/>
    <dgm:cxn modelId="{81C871B6-8206-4285-8F6B-E70635F0599C}" type="presParOf" srcId="{004FB554-27BF-4E33-8547-E4342D15E07E}" destId="{658D3D02-F1FD-4D93-9724-7B3FBF67E619}" srcOrd="10" destOrd="0" presId="urn:microsoft.com/office/officeart/2011/layout/ConvergingTex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FE24B8-2D11-410F-9BE8-243D92145EFD}" type="doc">
      <dgm:prSet loTypeId="urn:microsoft.com/office/officeart/2005/8/layout/bProcess2" loCatId="process" qsTypeId="urn:microsoft.com/office/officeart/2005/8/quickstyle/simple1#3" qsCatId="simple" csTypeId="urn:microsoft.com/office/officeart/2005/8/colors/colorful1" csCatId="colorful" phldr="1"/>
      <dgm:spPr/>
      <dgm:t>
        <a:bodyPr/>
        <a:lstStyle/>
        <a:p>
          <a:endParaRPr lang="en-US"/>
        </a:p>
      </dgm:t>
    </dgm:pt>
    <dgm:pt modelId="{520277E8-6CDD-47AD-ACF3-DCD673C2B843}">
      <dgm:prSet phldrT="[Text]"/>
      <dgm:spPr/>
      <dgm:t>
        <a:bodyPr/>
        <a:lstStyle/>
        <a:p>
          <a:r>
            <a:rPr lang="az-Latn-AZ" dirty="0"/>
            <a:t>plazma itirilməsi prosesi zəifləyir,yanıq ödemi mayesinin rezorbsiyası artır</a:t>
          </a:r>
          <a:endParaRPr lang="en-US" dirty="0"/>
        </a:p>
      </dgm:t>
    </dgm:pt>
    <dgm:pt modelId="{A24C56CB-2823-4FE5-8121-F6F080C61549}" cxnId="{1B7C05B9-E8ED-434F-8A57-32631E658F69}" type="parTrans">
      <dgm:prSet/>
      <dgm:spPr/>
      <dgm:t>
        <a:bodyPr/>
        <a:lstStyle/>
        <a:p>
          <a:endParaRPr lang="en-US"/>
        </a:p>
      </dgm:t>
    </dgm:pt>
    <dgm:pt modelId="{C10A67EC-787A-4482-B4E3-4D72D32643F5}" cxnId="{1B7C05B9-E8ED-434F-8A57-32631E658F69}" type="sibTrans">
      <dgm:prSet/>
      <dgm:spPr/>
      <dgm:t>
        <a:bodyPr/>
        <a:lstStyle/>
        <a:p>
          <a:endParaRPr lang="en-US"/>
        </a:p>
      </dgm:t>
    </dgm:pt>
    <dgm:pt modelId="{2E8FC34C-641B-4686-870E-3306BB13C9A8}">
      <dgm:prSet phldrT="[Text]" custT="1"/>
      <dgm:spPr/>
      <dgm:t>
        <a:bodyPr/>
        <a:lstStyle/>
        <a:p>
          <a:r>
            <a:rPr lang="az-Latn-AZ" sz="1600" dirty="0"/>
            <a:t>qanın qatılaşması azalır, sirkulyasiyada olan qanın həcmi yüksəlir</a:t>
          </a:r>
          <a:endParaRPr lang="en-US" sz="1600" dirty="0"/>
        </a:p>
      </dgm:t>
    </dgm:pt>
    <dgm:pt modelId="{85A1E08D-5E41-450D-B58C-4A04D4DC1E57}" cxnId="{404F029E-794B-438C-97F9-2A15BD75D78F}" type="parTrans">
      <dgm:prSet/>
      <dgm:spPr/>
      <dgm:t>
        <a:bodyPr/>
        <a:lstStyle/>
        <a:p>
          <a:endParaRPr lang="en-US"/>
        </a:p>
      </dgm:t>
    </dgm:pt>
    <dgm:pt modelId="{7B48FA14-63F3-4054-8F96-B0289B082682}" cxnId="{404F029E-794B-438C-97F9-2A15BD75D78F}" type="sibTrans">
      <dgm:prSet/>
      <dgm:spPr/>
      <dgm:t>
        <a:bodyPr/>
        <a:lstStyle/>
        <a:p>
          <a:endParaRPr lang="en-US"/>
        </a:p>
      </dgm:t>
    </dgm:pt>
    <dgm:pt modelId="{8FA88324-DC92-4A38-8152-0B3F0509D8AC}">
      <dgm:prSet phldrT="[Text]" custT="1"/>
      <dgm:spPr/>
      <dgm:t>
        <a:bodyPr/>
        <a:lstStyle/>
        <a:p>
          <a:r>
            <a:rPr lang="az-Latn-AZ" sz="1600" dirty="0"/>
            <a:t>bioloji aktiv maddələrin və ölmüş toxumaların qana sorulması güclənir</a:t>
          </a:r>
          <a:endParaRPr lang="en-US" sz="1600" dirty="0"/>
        </a:p>
      </dgm:t>
    </dgm:pt>
    <dgm:pt modelId="{EA4D9C91-3804-4400-8607-C55B30DD1140}" cxnId="{2F923165-2851-42FC-B01E-386971F675DB}" type="parTrans">
      <dgm:prSet/>
      <dgm:spPr/>
      <dgm:t>
        <a:bodyPr/>
        <a:lstStyle/>
        <a:p>
          <a:endParaRPr lang="en-US"/>
        </a:p>
      </dgm:t>
    </dgm:pt>
    <dgm:pt modelId="{C379B374-2F0D-450A-A014-2D43F692B431}" cxnId="{2F923165-2851-42FC-B01E-386971F675DB}" type="sibTrans">
      <dgm:prSet/>
      <dgm:spPr/>
      <dgm:t>
        <a:bodyPr/>
        <a:lstStyle/>
        <a:p>
          <a:endParaRPr lang="en-US"/>
        </a:p>
      </dgm:t>
    </dgm:pt>
    <dgm:pt modelId="{247F1F1E-BA43-42F0-AD8A-7EEF6E65329D}">
      <dgm:prSet phldrT="[Text]" custT="1"/>
      <dgm:spPr/>
      <dgm:t>
        <a:bodyPr/>
        <a:lstStyle/>
        <a:p>
          <a:r>
            <a:rPr lang="az-Latn-AZ" sz="1800" dirty="0"/>
            <a:t>böyrəküstü vəzin qabıq maddəsinin aktivliyinin yüksəlməsi nəticəsində zülal katabolizminin  sürətlənməsi</a:t>
          </a:r>
          <a:endParaRPr lang="en-US" sz="1800" dirty="0"/>
        </a:p>
      </dgm:t>
    </dgm:pt>
    <dgm:pt modelId="{4F54A02C-014D-4B6E-B4B2-AEFACD9DA8D7}" cxnId="{918D2744-C6EB-4905-AFE0-EACE5AD394FB}" type="parTrans">
      <dgm:prSet/>
      <dgm:spPr/>
      <dgm:t>
        <a:bodyPr/>
        <a:lstStyle/>
        <a:p>
          <a:endParaRPr lang="en-US"/>
        </a:p>
      </dgm:t>
    </dgm:pt>
    <dgm:pt modelId="{54DDE895-EADD-4DFB-8B3E-6186D636644C}" cxnId="{918D2744-C6EB-4905-AFE0-EACE5AD394FB}" type="sibTrans">
      <dgm:prSet/>
      <dgm:spPr/>
      <dgm:t>
        <a:bodyPr/>
        <a:lstStyle/>
        <a:p>
          <a:endParaRPr lang="en-US"/>
        </a:p>
      </dgm:t>
    </dgm:pt>
    <dgm:pt modelId="{4B8FCF8B-1636-498C-8CFA-118D4D7F161C}">
      <dgm:prSet phldrT="[Text]"/>
      <dgm:spPr/>
      <dgm:t>
        <a:bodyPr/>
        <a:lstStyle/>
        <a:p>
          <a:r>
            <a:rPr lang="az-Latn-AZ" dirty="0"/>
            <a:t>rezorbtiv qızdırma</a:t>
          </a:r>
          <a:endParaRPr lang="en-US" dirty="0"/>
        </a:p>
      </dgm:t>
    </dgm:pt>
    <dgm:pt modelId="{530DC6B9-D642-472D-B785-1134B2201C32}" cxnId="{72AF000F-BF62-422A-8685-13562108FF1F}" type="parTrans">
      <dgm:prSet/>
      <dgm:spPr/>
      <dgm:t>
        <a:bodyPr/>
        <a:lstStyle/>
        <a:p>
          <a:endParaRPr lang="en-US"/>
        </a:p>
      </dgm:t>
    </dgm:pt>
    <dgm:pt modelId="{41AD4BB8-953B-4163-A243-5AC12B1BA614}" cxnId="{72AF000F-BF62-422A-8685-13562108FF1F}" type="sibTrans">
      <dgm:prSet/>
      <dgm:spPr/>
      <dgm:t>
        <a:bodyPr/>
        <a:lstStyle/>
        <a:p>
          <a:endParaRPr lang="en-US"/>
        </a:p>
      </dgm:t>
    </dgm:pt>
    <dgm:pt modelId="{C30F0AC1-39D5-4FE6-BD3B-BC65E2605B18}">
      <dgm:prSet phldrT="[Text]" custT="1"/>
      <dgm:spPr/>
      <dgm:t>
        <a:bodyPr/>
        <a:lstStyle/>
        <a:p>
          <a:r>
            <a:rPr lang="az-Latn-AZ" sz="2000" b="1" dirty="0"/>
            <a:t>TOKSEMIYA </a:t>
          </a:r>
          <a:endParaRPr lang="en-US" sz="2000" b="1" dirty="0"/>
        </a:p>
      </dgm:t>
    </dgm:pt>
    <dgm:pt modelId="{076F637A-ADE6-4BEF-ACCF-B5232F5EB65E}" cxnId="{31349F07-8B47-4E9F-8E8C-F14D7BD94F76}" type="parTrans">
      <dgm:prSet/>
      <dgm:spPr/>
      <dgm:t>
        <a:bodyPr/>
        <a:lstStyle/>
        <a:p>
          <a:endParaRPr lang="en-US"/>
        </a:p>
      </dgm:t>
    </dgm:pt>
    <dgm:pt modelId="{606BF19D-FC34-4B1E-B5F2-DF73107E761A}" cxnId="{31349F07-8B47-4E9F-8E8C-F14D7BD94F76}" type="sibTrans">
      <dgm:prSet/>
      <dgm:spPr/>
      <dgm:t>
        <a:bodyPr/>
        <a:lstStyle/>
        <a:p>
          <a:endParaRPr lang="en-US"/>
        </a:p>
      </dgm:t>
    </dgm:pt>
    <dgm:pt modelId="{30917816-2665-46EC-AB36-7D5E6068E3F2}" type="pres">
      <dgm:prSet presAssocID="{84FE24B8-2D11-410F-9BE8-243D92145EFD}" presName="diagram" presStyleCnt="0">
        <dgm:presLayoutVars>
          <dgm:dir/>
          <dgm:resizeHandles/>
        </dgm:presLayoutVars>
      </dgm:prSet>
      <dgm:spPr/>
    </dgm:pt>
    <dgm:pt modelId="{5CCADECC-F05A-488E-A4B3-EDF077281BA1}" type="pres">
      <dgm:prSet presAssocID="{520277E8-6CDD-47AD-ACF3-DCD673C2B843}" presName="firstNode" presStyleLbl="node1" presStyleIdx="0" presStyleCnt="6" custScaleX="135411" custScaleY="127953">
        <dgm:presLayoutVars>
          <dgm:bulletEnabled val="1"/>
        </dgm:presLayoutVars>
      </dgm:prSet>
      <dgm:spPr/>
    </dgm:pt>
    <dgm:pt modelId="{C19307D9-93F4-488C-858C-3FBB7E7958B6}" type="pres">
      <dgm:prSet presAssocID="{C10A67EC-787A-4482-B4E3-4D72D32643F5}" presName="sibTrans" presStyleLbl="sibTrans2D1" presStyleIdx="0" presStyleCnt="5"/>
      <dgm:spPr/>
    </dgm:pt>
    <dgm:pt modelId="{259081A1-3F5B-4F19-A727-CBE8BED3C4BA}" type="pres">
      <dgm:prSet presAssocID="{2E8FC34C-641B-4686-870E-3306BB13C9A8}" presName="middleNode" presStyleCnt="0"/>
      <dgm:spPr/>
    </dgm:pt>
    <dgm:pt modelId="{B127FD50-2135-4C1B-B4D5-CB50C53B5158}" type="pres">
      <dgm:prSet presAssocID="{2E8FC34C-641B-4686-870E-3306BB13C9A8}" presName="padding" presStyleLbl="node1" presStyleIdx="0" presStyleCnt="6"/>
      <dgm:spPr/>
    </dgm:pt>
    <dgm:pt modelId="{2DD09DD4-03D2-4E0E-B866-7ADB9C755B7C}" type="pres">
      <dgm:prSet presAssocID="{2E8FC34C-641B-4686-870E-3306BB13C9A8}" presName="shape" presStyleLbl="node1" presStyleIdx="1" presStyleCnt="6" custScaleX="184723" custScaleY="168934">
        <dgm:presLayoutVars>
          <dgm:bulletEnabled val="1"/>
        </dgm:presLayoutVars>
      </dgm:prSet>
      <dgm:spPr/>
    </dgm:pt>
    <dgm:pt modelId="{DFC0D7FA-A5EF-4164-81B8-6F52B59150D8}" type="pres">
      <dgm:prSet presAssocID="{7B48FA14-63F3-4054-8F96-B0289B082682}" presName="sibTrans" presStyleLbl="sibTrans2D1" presStyleIdx="1" presStyleCnt="5"/>
      <dgm:spPr/>
    </dgm:pt>
    <dgm:pt modelId="{339B5010-0715-4D20-9653-58712345AF72}" type="pres">
      <dgm:prSet presAssocID="{8FA88324-DC92-4A38-8152-0B3F0509D8AC}" presName="middleNode" presStyleCnt="0"/>
      <dgm:spPr/>
    </dgm:pt>
    <dgm:pt modelId="{8B5C59E8-AF66-44F4-847B-1073C52AB38B}" type="pres">
      <dgm:prSet presAssocID="{8FA88324-DC92-4A38-8152-0B3F0509D8AC}" presName="padding" presStyleLbl="node1" presStyleIdx="1" presStyleCnt="6"/>
      <dgm:spPr/>
    </dgm:pt>
    <dgm:pt modelId="{8EAB8F1C-1A5B-450D-92BF-7B8512C20BF6}" type="pres">
      <dgm:prSet presAssocID="{8FA88324-DC92-4A38-8152-0B3F0509D8AC}" presName="shape" presStyleLbl="node1" presStyleIdx="2" presStyleCnt="6" custScaleX="191148" custScaleY="172053">
        <dgm:presLayoutVars>
          <dgm:bulletEnabled val="1"/>
        </dgm:presLayoutVars>
      </dgm:prSet>
      <dgm:spPr/>
    </dgm:pt>
    <dgm:pt modelId="{12F9FB96-1D80-431C-9D20-6BD4B0560A35}" type="pres">
      <dgm:prSet presAssocID="{C379B374-2F0D-450A-A014-2D43F692B431}" presName="sibTrans" presStyleLbl="sibTrans2D1" presStyleIdx="2" presStyleCnt="5"/>
      <dgm:spPr/>
    </dgm:pt>
    <dgm:pt modelId="{366EAD1D-3AE2-4DE7-AFAD-B933701FD9E0}" type="pres">
      <dgm:prSet presAssocID="{247F1F1E-BA43-42F0-AD8A-7EEF6E65329D}" presName="middleNode" presStyleCnt="0"/>
      <dgm:spPr/>
    </dgm:pt>
    <dgm:pt modelId="{261B9988-AA49-44FA-A42F-1AFE7BEA057F}" type="pres">
      <dgm:prSet presAssocID="{247F1F1E-BA43-42F0-AD8A-7EEF6E65329D}" presName="padding" presStyleLbl="node1" presStyleIdx="2" presStyleCnt="6"/>
      <dgm:spPr/>
    </dgm:pt>
    <dgm:pt modelId="{37724C8E-9077-43BB-9E50-00FB61D1D86D}" type="pres">
      <dgm:prSet presAssocID="{247F1F1E-BA43-42F0-AD8A-7EEF6E65329D}" presName="shape" presStyleLbl="node1" presStyleIdx="3" presStyleCnt="6" custScaleX="231533" custScaleY="235191">
        <dgm:presLayoutVars>
          <dgm:bulletEnabled val="1"/>
        </dgm:presLayoutVars>
      </dgm:prSet>
      <dgm:spPr/>
    </dgm:pt>
    <dgm:pt modelId="{CF5FF364-8411-42A0-B0B6-D9ADF5296457}" type="pres">
      <dgm:prSet presAssocID="{54DDE895-EADD-4DFB-8B3E-6186D636644C}" presName="sibTrans" presStyleLbl="sibTrans2D1" presStyleIdx="3" presStyleCnt="5"/>
      <dgm:spPr/>
    </dgm:pt>
    <dgm:pt modelId="{8B62D7EC-D381-4391-9356-C820F739AA28}" type="pres">
      <dgm:prSet presAssocID="{4B8FCF8B-1636-498C-8CFA-118D4D7F161C}" presName="middleNode" presStyleCnt="0"/>
      <dgm:spPr/>
    </dgm:pt>
    <dgm:pt modelId="{9E3B5EF5-1BB2-4EA3-9908-8E834EC49225}" type="pres">
      <dgm:prSet presAssocID="{4B8FCF8B-1636-498C-8CFA-118D4D7F161C}" presName="padding" presStyleLbl="node1" presStyleIdx="3" presStyleCnt="6"/>
      <dgm:spPr/>
    </dgm:pt>
    <dgm:pt modelId="{403E7015-6DD9-499F-997F-50FCDF6CB183}" type="pres">
      <dgm:prSet presAssocID="{4B8FCF8B-1636-498C-8CFA-118D4D7F161C}" presName="shape" presStyleLbl="node1" presStyleIdx="4" presStyleCnt="6">
        <dgm:presLayoutVars>
          <dgm:bulletEnabled val="1"/>
        </dgm:presLayoutVars>
      </dgm:prSet>
      <dgm:spPr/>
    </dgm:pt>
    <dgm:pt modelId="{113C0CC8-578B-4AF0-BDEF-FBD43E39F2AF}" type="pres">
      <dgm:prSet presAssocID="{41AD4BB8-953B-4163-A243-5AC12B1BA614}" presName="sibTrans" presStyleLbl="sibTrans2D1" presStyleIdx="4" presStyleCnt="5"/>
      <dgm:spPr/>
    </dgm:pt>
    <dgm:pt modelId="{80EEA8C3-8374-45ED-BE8F-AE5F3A98BAB4}" type="pres">
      <dgm:prSet presAssocID="{C30F0AC1-39D5-4FE6-BD3B-BC65E2605B18}" presName="lastNode" presStyleLbl="node1" presStyleIdx="5" presStyleCnt="6" custScaleX="120177" custScaleY="119770">
        <dgm:presLayoutVars>
          <dgm:bulletEnabled val="1"/>
        </dgm:presLayoutVars>
      </dgm:prSet>
      <dgm:spPr/>
    </dgm:pt>
  </dgm:ptLst>
  <dgm:cxnLst>
    <dgm:cxn modelId="{31349F07-8B47-4E9F-8E8C-F14D7BD94F76}" srcId="{84FE24B8-2D11-410F-9BE8-243D92145EFD}" destId="{C30F0AC1-39D5-4FE6-BD3B-BC65E2605B18}" srcOrd="5" destOrd="0" parTransId="{076F637A-ADE6-4BEF-ACCF-B5232F5EB65E}" sibTransId="{606BF19D-FC34-4B1E-B5F2-DF73107E761A}"/>
    <dgm:cxn modelId="{72AF000F-BF62-422A-8685-13562108FF1F}" srcId="{84FE24B8-2D11-410F-9BE8-243D92145EFD}" destId="{4B8FCF8B-1636-498C-8CFA-118D4D7F161C}" srcOrd="4" destOrd="0" parTransId="{530DC6B9-D642-472D-B785-1134B2201C32}" sibTransId="{41AD4BB8-953B-4163-A243-5AC12B1BA614}"/>
    <dgm:cxn modelId="{7F0AB235-E2EC-49AE-952C-0251851E2C1F}" type="presOf" srcId="{84FE24B8-2D11-410F-9BE8-243D92145EFD}" destId="{30917816-2665-46EC-AB36-7D5E6068E3F2}" srcOrd="0" destOrd="0" presId="urn:microsoft.com/office/officeart/2005/8/layout/bProcess2"/>
    <dgm:cxn modelId="{8384EA35-8BB1-4693-B4D1-7F617F32C969}" type="presOf" srcId="{7B48FA14-63F3-4054-8F96-B0289B082682}" destId="{DFC0D7FA-A5EF-4164-81B8-6F52B59150D8}" srcOrd="0" destOrd="0" presId="urn:microsoft.com/office/officeart/2005/8/layout/bProcess2"/>
    <dgm:cxn modelId="{AFAC2D3B-4D91-44FB-87DE-8C3A0CF4DCE7}" type="presOf" srcId="{2E8FC34C-641B-4686-870E-3306BB13C9A8}" destId="{2DD09DD4-03D2-4E0E-B866-7ADB9C755B7C}" srcOrd="0" destOrd="0" presId="urn:microsoft.com/office/officeart/2005/8/layout/bProcess2"/>
    <dgm:cxn modelId="{65E3AB40-9D20-41CF-B4EF-B2C2FD81BE39}" type="presOf" srcId="{4B8FCF8B-1636-498C-8CFA-118D4D7F161C}" destId="{403E7015-6DD9-499F-997F-50FCDF6CB183}" srcOrd="0" destOrd="0" presId="urn:microsoft.com/office/officeart/2005/8/layout/bProcess2"/>
    <dgm:cxn modelId="{A55F9B62-A95D-4667-A835-6F318095F2F1}" type="presOf" srcId="{247F1F1E-BA43-42F0-AD8A-7EEF6E65329D}" destId="{37724C8E-9077-43BB-9E50-00FB61D1D86D}" srcOrd="0" destOrd="0" presId="urn:microsoft.com/office/officeart/2005/8/layout/bProcess2"/>
    <dgm:cxn modelId="{918D2744-C6EB-4905-AFE0-EACE5AD394FB}" srcId="{84FE24B8-2D11-410F-9BE8-243D92145EFD}" destId="{247F1F1E-BA43-42F0-AD8A-7EEF6E65329D}" srcOrd="3" destOrd="0" parTransId="{4F54A02C-014D-4B6E-B4B2-AEFACD9DA8D7}" sibTransId="{54DDE895-EADD-4DFB-8B3E-6186D636644C}"/>
    <dgm:cxn modelId="{2F923165-2851-42FC-B01E-386971F675DB}" srcId="{84FE24B8-2D11-410F-9BE8-243D92145EFD}" destId="{8FA88324-DC92-4A38-8152-0B3F0509D8AC}" srcOrd="2" destOrd="0" parTransId="{EA4D9C91-3804-4400-8607-C55B30DD1140}" sibTransId="{C379B374-2F0D-450A-A014-2D43F692B431}"/>
    <dgm:cxn modelId="{3345B679-E505-4648-9754-CBE68EB382E0}" type="presOf" srcId="{54DDE895-EADD-4DFB-8B3E-6186D636644C}" destId="{CF5FF364-8411-42A0-B0B6-D9ADF5296457}" srcOrd="0" destOrd="0" presId="urn:microsoft.com/office/officeart/2005/8/layout/bProcess2"/>
    <dgm:cxn modelId="{404F029E-794B-438C-97F9-2A15BD75D78F}" srcId="{84FE24B8-2D11-410F-9BE8-243D92145EFD}" destId="{2E8FC34C-641B-4686-870E-3306BB13C9A8}" srcOrd="1" destOrd="0" parTransId="{85A1E08D-5E41-450D-B58C-4A04D4DC1E57}" sibTransId="{7B48FA14-63F3-4054-8F96-B0289B082682}"/>
    <dgm:cxn modelId="{7017A0B3-9699-44F2-B11F-84C127A82783}" type="presOf" srcId="{C379B374-2F0D-450A-A014-2D43F692B431}" destId="{12F9FB96-1D80-431C-9D20-6BD4B0560A35}" srcOrd="0" destOrd="0" presId="urn:microsoft.com/office/officeart/2005/8/layout/bProcess2"/>
    <dgm:cxn modelId="{1B7C05B9-E8ED-434F-8A57-32631E658F69}" srcId="{84FE24B8-2D11-410F-9BE8-243D92145EFD}" destId="{520277E8-6CDD-47AD-ACF3-DCD673C2B843}" srcOrd="0" destOrd="0" parTransId="{A24C56CB-2823-4FE5-8121-F6F080C61549}" sibTransId="{C10A67EC-787A-4482-B4E3-4D72D32643F5}"/>
    <dgm:cxn modelId="{99EBDAC1-C27C-4797-890F-BB722CE9C5A8}" type="presOf" srcId="{520277E8-6CDD-47AD-ACF3-DCD673C2B843}" destId="{5CCADECC-F05A-488E-A4B3-EDF077281BA1}" srcOrd="0" destOrd="0" presId="urn:microsoft.com/office/officeart/2005/8/layout/bProcess2"/>
    <dgm:cxn modelId="{B04CC9CA-5F7A-4FB5-89CC-56C1001D90EC}" type="presOf" srcId="{41AD4BB8-953B-4163-A243-5AC12B1BA614}" destId="{113C0CC8-578B-4AF0-BDEF-FBD43E39F2AF}" srcOrd="0" destOrd="0" presId="urn:microsoft.com/office/officeart/2005/8/layout/bProcess2"/>
    <dgm:cxn modelId="{209695DC-16A7-4941-B0EC-70FA0C222D82}" type="presOf" srcId="{C10A67EC-787A-4482-B4E3-4D72D32643F5}" destId="{C19307D9-93F4-488C-858C-3FBB7E7958B6}" srcOrd="0" destOrd="0" presId="urn:microsoft.com/office/officeart/2005/8/layout/bProcess2"/>
    <dgm:cxn modelId="{7C023CFE-592B-4594-BCF4-312135654DBB}" type="presOf" srcId="{C30F0AC1-39D5-4FE6-BD3B-BC65E2605B18}" destId="{80EEA8C3-8374-45ED-BE8F-AE5F3A98BAB4}" srcOrd="0" destOrd="0" presId="urn:microsoft.com/office/officeart/2005/8/layout/bProcess2"/>
    <dgm:cxn modelId="{07A4DBFF-619F-499C-9B2D-B26D28E0C41A}" type="presOf" srcId="{8FA88324-DC92-4A38-8152-0B3F0509D8AC}" destId="{8EAB8F1C-1A5B-450D-92BF-7B8512C20BF6}" srcOrd="0" destOrd="0" presId="urn:microsoft.com/office/officeart/2005/8/layout/bProcess2"/>
    <dgm:cxn modelId="{5E63B5A5-EE6B-4FE1-A516-4B95381D8DB0}" type="presParOf" srcId="{30917816-2665-46EC-AB36-7D5E6068E3F2}" destId="{5CCADECC-F05A-488E-A4B3-EDF077281BA1}" srcOrd="0" destOrd="0" presId="urn:microsoft.com/office/officeart/2005/8/layout/bProcess2"/>
    <dgm:cxn modelId="{D3233AFC-8AC8-4C09-803E-1C8B8B3F34CA}" type="presParOf" srcId="{30917816-2665-46EC-AB36-7D5E6068E3F2}" destId="{C19307D9-93F4-488C-858C-3FBB7E7958B6}" srcOrd="1" destOrd="0" presId="urn:microsoft.com/office/officeart/2005/8/layout/bProcess2"/>
    <dgm:cxn modelId="{1D5437AE-479E-4794-AA34-2A56FBC9077C}" type="presParOf" srcId="{30917816-2665-46EC-AB36-7D5E6068E3F2}" destId="{259081A1-3F5B-4F19-A727-CBE8BED3C4BA}" srcOrd="2" destOrd="0" presId="urn:microsoft.com/office/officeart/2005/8/layout/bProcess2"/>
    <dgm:cxn modelId="{F5D859C1-7643-4C2C-A91F-1A2E56EB3B61}" type="presParOf" srcId="{259081A1-3F5B-4F19-A727-CBE8BED3C4BA}" destId="{B127FD50-2135-4C1B-B4D5-CB50C53B5158}" srcOrd="0" destOrd="0" presId="urn:microsoft.com/office/officeart/2005/8/layout/bProcess2"/>
    <dgm:cxn modelId="{876DFACB-CAC1-4655-902A-CF4F83A103C0}" type="presParOf" srcId="{259081A1-3F5B-4F19-A727-CBE8BED3C4BA}" destId="{2DD09DD4-03D2-4E0E-B866-7ADB9C755B7C}" srcOrd="1" destOrd="0" presId="urn:microsoft.com/office/officeart/2005/8/layout/bProcess2"/>
    <dgm:cxn modelId="{7BFF63E1-94AB-4953-B644-94E9F48F1AE0}" type="presParOf" srcId="{30917816-2665-46EC-AB36-7D5E6068E3F2}" destId="{DFC0D7FA-A5EF-4164-81B8-6F52B59150D8}" srcOrd="3" destOrd="0" presId="urn:microsoft.com/office/officeart/2005/8/layout/bProcess2"/>
    <dgm:cxn modelId="{F3A8088A-BED9-413B-878B-0A4A57BDDD57}" type="presParOf" srcId="{30917816-2665-46EC-AB36-7D5E6068E3F2}" destId="{339B5010-0715-4D20-9653-58712345AF72}" srcOrd="4" destOrd="0" presId="urn:microsoft.com/office/officeart/2005/8/layout/bProcess2"/>
    <dgm:cxn modelId="{EDB0FC9C-A395-4A5A-8BE3-5555BA0987D8}" type="presParOf" srcId="{339B5010-0715-4D20-9653-58712345AF72}" destId="{8B5C59E8-AF66-44F4-847B-1073C52AB38B}" srcOrd="0" destOrd="0" presId="urn:microsoft.com/office/officeart/2005/8/layout/bProcess2"/>
    <dgm:cxn modelId="{DAFD8BF2-3A95-4F8B-A678-5FBCDE86D6B4}" type="presParOf" srcId="{339B5010-0715-4D20-9653-58712345AF72}" destId="{8EAB8F1C-1A5B-450D-92BF-7B8512C20BF6}" srcOrd="1" destOrd="0" presId="urn:microsoft.com/office/officeart/2005/8/layout/bProcess2"/>
    <dgm:cxn modelId="{F3127A0D-A47A-4927-AEE8-6EFB668BCDDA}" type="presParOf" srcId="{30917816-2665-46EC-AB36-7D5E6068E3F2}" destId="{12F9FB96-1D80-431C-9D20-6BD4B0560A35}" srcOrd="5" destOrd="0" presId="urn:microsoft.com/office/officeart/2005/8/layout/bProcess2"/>
    <dgm:cxn modelId="{CC1C71BE-35FD-48BD-ADA4-FBEB6568B496}" type="presParOf" srcId="{30917816-2665-46EC-AB36-7D5E6068E3F2}" destId="{366EAD1D-3AE2-4DE7-AFAD-B933701FD9E0}" srcOrd="6" destOrd="0" presId="urn:microsoft.com/office/officeart/2005/8/layout/bProcess2"/>
    <dgm:cxn modelId="{CE32B3A5-B8B0-4154-83AB-9DBE99AE4B2A}" type="presParOf" srcId="{366EAD1D-3AE2-4DE7-AFAD-B933701FD9E0}" destId="{261B9988-AA49-44FA-A42F-1AFE7BEA057F}" srcOrd="0" destOrd="0" presId="urn:microsoft.com/office/officeart/2005/8/layout/bProcess2"/>
    <dgm:cxn modelId="{875E3FCA-AD93-41BC-937E-75DCDD8977BD}" type="presParOf" srcId="{366EAD1D-3AE2-4DE7-AFAD-B933701FD9E0}" destId="{37724C8E-9077-43BB-9E50-00FB61D1D86D}" srcOrd="1" destOrd="0" presId="urn:microsoft.com/office/officeart/2005/8/layout/bProcess2"/>
    <dgm:cxn modelId="{C7D1FFB2-3B0E-4F7A-9C6B-172DCAAD6E46}" type="presParOf" srcId="{30917816-2665-46EC-AB36-7D5E6068E3F2}" destId="{CF5FF364-8411-42A0-B0B6-D9ADF5296457}" srcOrd="7" destOrd="0" presId="urn:microsoft.com/office/officeart/2005/8/layout/bProcess2"/>
    <dgm:cxn modelId="{9BF140C8-B661-4B14-8EF5-05A1DF3FA416}" type="presParOf" srcId="{30917816-2665-46EC-AB36-7D5E6068E3F2}" destId="{8B62D7EC-D381-4391-9356-C820F739AA28}" srcOrd="8" destOrd="0" presId="urn:microsoft.com/office/officeart/2005/8/layout/bProcess2"/>
    <dgm:cxn modelId="{B9397C2E-6624-4F41-B173-3965735CE064}" type="presParOf" srcId="{8B62D7EC-D381-4391-9356-C820F739AA28}" destId="{9E3B5EF5-1BB2-4EA3-9908-8E834EC49225}" srcOrd="0" destOrd="0" presId="urn:microsoft.com/office/officeart/2005/8/layout/bProcess2"/>
    <dgm:cxn modelId="{88D4157E-2E1B-42F0-BB8F-785030170C17}" type="presParOf" srcId="{8B62D7EC-D381-4391-9356-C820F739AA28}" destId="{403E7015-6DD9-499F-997F-50FCDF6CB183}" srcOrd="1" destOrd="0" presId="urn:microsoft.com/office/officeart/2005/8/layout/bProcess2"/>
    <dgm:cxn modelId="{8FF9D517-5741-4E51-BFC3-5035CD427799}" type="presParOf" srcId="{30917816-2665-46EC-AB36-7D5E6068E3F2}" destId="{113C0CC8-578B-4AF0-BDEF-FBD43E39F2AF}" srcOrd="9" destOrd="0" presId="urn:microsoft.com/office/officeart/2005/8/layout/bProcess2"/>
    <dgm:cxn modelId="{E02FF46E-6C12-4A11-8C78-E1F7BAEBB937}" type="presParOf" srcId="{30917816-2665-46EC-AB36-7D5E6068E3F2}" destId="{80EEA8C3-8374-45ED-BE8F-AE5F3A98BAB4}" srcOrd="10" destOrd="0" presId="urn:microsoft.com/office/officeart/2005/8/layout/b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7B7CB3-D5E6-4843-ACB1-654677FF4E9E}" type="doc">
      <dgm:prSet loTypeId="urn:microsoft.com/office/officeart/2005/8/layout/radial3" loCatId="relationship" qsTypeId="urn:microsoft.com/office/officeart/2005/8/quickstyle/simple1#4" qsCatId="simple" csTypeId="urn:microsoft.com/office/officeart/2005/8/colors/colorful5" csCatId="colorful" phldr="1"/>
      <dgm:spPr/>
      <dgm:t>
        <a:bodyPr/>
        <a:lstStyle/>
        <a:p>
          <a:endParaRPr lang="en-US"/>
        </a:p>
      </dgm:t>
    </dgm:pt>
    <dgm:pt modelId="{D11E778C-1EE9-4D0D-AB40-FF16C20B6A16}">
      <dgm:prSet phldrT="[Text]"/>
      <dgm:spPr/>
      <dgm:t>
        <a:bodyPr/>
        <a:lstStyle/>
        <a:p>
          <a:r>
            <a:rPr lang="az-Latn-AZ" dirty="0"/>
            <a:t>septikotoksemiya</a:t>
          </a:r>
          <a:endParaRPr lang="en-US" dirty="0"/>
        </a:p>
      </dgm:t>
    </dgm:pt>
    <dgm:pt modelId="{5AD51E93-38C8-4284-8BFB-868698180A20}" cxnId="{77DE9052-B797-4869-A2FC-5CA9DC58CF8F}" type="parTrans">
      <dgm:prSet/>
      <dgm:spPr/>
      <dgm:t>
        <a:bodyPr/>
        <a:lstStyle/>
        <a:p>
          <a:endParaRPr lang="en-US"/>
        </a:p>
      </dgm:t>
    </dgm:pt>
    <dgm:pt modelId="{2C225F58-EC18-4521-91F8-E3A6E40D8B2F}" cxnId="{77DE9052-B797-4869-A2FC-5CA9DC58CF8F}" type="sibTrans">
      <dgm:prSet/>
      <dgm:spPr/>
      <dgm:t>
        <a:bodyPr/>
        <a:lstStyle/>
        <a:p>
          <a:endParaRPr lang="en-US"/>
        </a:p>
      </dgm:t>
    </dgm:pt>
    <dgm:pt modelId="{EEACFE14-2F2D-47A3-A933-FCA303D41F45}">
      <dgm:prSet phldrT="[Text]"/>
      <dgm:spPr/>
      <dgm:t>
        <a:bodyPr/>
        <a:lstStyle/>
        <a:p>
          <a:r>
            <a:rPr lang="az-Latn-AZ" dirty="0"/>
            <a:t>Kliniki olaraq 4-10-cu sutka­ davam edir</a:t>
          </a:r>
          <a:endParaRPr lang="en-US" dirty="0"/>
        </a:p>
      </dgm:t>
    </dgm:pt>
    <dgm:pt modelId="{9F9D501C-8C53-413F-A700-D452E643D90E}" cxnId="{25C6300A-DF1C-4D90-BD7C-D8B6DB432991}" type="parTrans">
      <dgm:prSet/>
      <dgm:spPr/>
      <dgm:t>
        <a:bodyPr/>
        <a:lstStyle/>
        <a:p>
          <a:endParaRPr lang="en-US"/>
        </a:p>
      </dgm:t>
    </dgm:pt>
    <dgm:pt modelId="{0A970C90-80FB-4340-81AC-4D83CE22D79E}" cxnId="{25C6300A-DF1C-4D90-BD7C-D8B6DB432991}" type="sibTrans">
      <dgm:prSet/>
      <dgm:spPr/>
      <dgm:t>
        <a:bodyPr/>
        <a:lstStyle/>
        <a:p>
          <a:endParaRPr lang="en-US"/>
        </a:p>
      </dgm:t>
    </dgm:pt>
    <dgm:pt modelId="{A1B0F61A-A251-49DC-833F-D500FAC76CE9}">
      <dgm:prSet phldrT="[Text]" custT="1"/>
      <dgm:spPr/>
      <dgm:t>
        <a:bodyPr/>
        <a:lstStyle/>
        <a:p>
          <a:r>
            <a:rPr lang="az-Latn-AZ" sz="1600" dirty="0"/>
            <a:t>İrinli yaradan mikrob və onun toksinlerinin kütləvi rezorbsiyası </a:t>
          </a:r>
          <a:endParaRPr lang="en-US" sz="1600" dirty="0"/>
        </a:p>
      </dgm:t>
    </dgm:pt>
    <dgm:pt modelId="{8289EC4A-7898-4504-9A5E-A250B8384C37}" cxnId="{E8BF93B2-8C5F-4825-86F4-2BFA6F9CB60A}" type="parTrans">
      <dgm:prSet/>
      <dgm:spPr/>
      <dgm:t>
        <a:bodyPr/>
        <a:lstStyle/>
        <a:p>
          <a:endParaRPr lang="en-US"/>
        </a:p>
      </dgm:t>
    </dgm:pt>
    <dgm:pt modelId="{26F65B70-E193-4800-8646-879F5DDC5CC4}" cxnId="{E8BF93B2-8C5F-4825-86F4-2BFA6F9CB60A}" type="sibTrans">
      <dgm:prSet/>
      <dgm:spPr/>
      <dgm:t>
        <a:bodyPr/>
        <a:lstStyle/>
        <a:p>
          <a:endParaRPr lang="en-US"/>
        </a:p>
      </dgm:t>
    </dgm:pt>
    <dgm:pt modelId="{44FE01BD-2DE8-434A-9ED6-75B04128AF70}">
      <dgm:prSet phldrT="[Text]" custT="1"/>
      <dgm:spPr/>
      <dgm:t>
        <a:bodyPr/>
        <a:lstStyle/>
        <a:p>
          <a:r>
            <a:rPr lang="az-Latn-AZ" sz="1600" dirty="0"/>
            <a:t>irinli-rezorbtiv qızdırma, yanıq sepsisi və yanıq üzülməsi sindromları ilə özünü büruzə verir</a:t>
          </a:r>
          <a:endParaRPr lang="en-US" sz="1600" dirty="0"/>
        </a:p>
      </dgm:t>
    </dgm:pt>
    <dgm:pt modelId="{162788D9-22B7-442F-B71D-0C7B4F39F259}" cxnId="{B29C3E69-05FA-45EF-9E60-8CDCCED06CC6}" type="parTrans">
      <dgm:prSet/>
      <dgm:spPr/>
      <dgm:t>
        <a:bodyPr/>
        <a:lstStyle/>
        <a:p>
          <a:endParaRPr lang="en-US"/>
        </a:p>
      </dgm:t>
    </dgm:pt>
    <dgm:pt modelId="{947E1339-AF7E-4582-9209-06152A11F314}" cxnId="{B29C3E69-05FA-45EF-9E60-8CDCCED06CC6}" type="sibTrans">
      <dgm:prSet/>
      <dgm:spPr/>
      <dgm:t>
        <a:bodyPr/>
        <a:lstStyle/>
        <a:p>
          <a:endParaRPr lang="en-US"/>
        </a:p>
      </dgm:t>
    </dgm:pt>
    <dgm:pt modelId="{E963B5E4-CEE7-4E69-8874-1236AFBFD814}">
      <dgm:prSet phldrT="[Text]"/>
      <dgm:spPr/>
      <dgm:t>
        <a:bodyPr/>
        <a:lstStyle/>
        <a:p>
          <a:r>
            <a:rPr lang="az-Latn-AZ" dirty="0"/>
            <a:t>əsa­sında ağır toksiki-infeksion patologiya durur</a:t>
          </a:r>
          <a:endParaRPr lang="en-US" dirty="0"/>
        </a:p>
      </dgm:t>
    </dgm:pt>
    <dgm:pt modelId="{1945E1BF-5C5A-4D4F-A2CE-2A6BCE9399F5}" cxnId="{2382F59A-D83C-49B1-B37A-6BF20CA30122}" type="parTrans">
      <dgm:prSet/>
      <dgm:spPr/>
      <dgm:t>
        <a:bodyPr/>
        <a:lstStyle/>
        <a:p>
          <a:endParaRPr lang="en-US"/>
        </a:p>
      </dgm:t>
    </dgm:pt>
    <dgm:pt modelId="{9B6ECC76-0B95-4509-AA33-4919EB1AA772}" cxnId="{2382F59A-D83C-49B1-B37A-6BF20CA30122}" type="sibTrans">
      <dgm:prSet/>
      <dgm:spPr/>
      <dgm:t>
        <a:bodyPr/>
        <a:lstStyle/>
        <a:p>
          <a:endParaRPr lang="en-US"/>
        </a:p>
      </dgm:t>
    </dgm:pt>
    <dgm:pt modelId="{616361B4-A5AD-452C-AA88-C5F751710E4A}" type="pres">
      <dgm:prSet presAssocID="{1D7B7CB3-D5E6-4843-ACB1-654677FF4E9E}" presName="composite" presStyleCnt="0">
        <dgm:presLayoutVars>
          <dgm:chMax val="1"/>
          <dgm:dir/>
          <dgm:resizeHandles val="exact"/>
        </dgm:presLayoutVars>
      </dgm:prSet>
      <dgm:spPr/>
    </dgm:pt>
    <dgm:pt modelId="{BD150EE7-54D7-4F3D-907F-6629F55D45EA}" type="pres">
      <dgm:prSet presAssocID="{1D7B7CB3-D5E6-4843-ACB1-654677FF4E9E}" presName="radial" presStyleCnt="0">
        <dgm:presLayoutVars>
          <dgm:animLvl val="ctr"/>
        </dgm:presLayoutVars>
      </dgm:prSet>
      <dgm:spPr/>
    </dgm:pt>
    <dgm:pt modelId="{860C71A5-7F5F-463B-BBA6-6FB6AE0C8CBF}" type="pres">
      <dgm:prSet presAssocID="{D11E778C-1EE9-4D0D-AB40-FF16C20B6A16}" presName="centerShape" presStyleLbl="vennNode1" presStyleIdx="0" presStyleCnt="5" custScaleX="99848" custScaleY="90168"/>
      <dgm:spPr/>
    </dgm:pt>
    <dgm:pt modelId="{D7BA0F2A-EECA-4C40-8D99-68B767AF1D42}" type="pres">
      <dgm:prSet presAssocID="{EEACFE14-2F2D-47A3-A933-FCA303D41F45}" presName="node" presStyleLbl="vennNode1" presStyleIdx="1" presStyleCnt="5">
        <dgm:presLayoutVars>
          <dgm:bulletEnabled val="1"/>
        </dgm:presLayoutVars>
      </dgm:prSet>
      <dgm:spPr/>
    </dgm:pt>
    <dgm:pt modelId="{3B972662-0830-4193-8A8C-ED84557EC308}" type="pres">
      <dgm:prSet presAssocID="{A1B0F61A-A251-49DC-833F-D500FAC76CE9}" presName="node" presStyleLbl="vennNode1" presStyleIdx="2" presStyleCnt="5" custScaleX="115524" custScaleY="170197">
        <dgm:presLayoutVars>
          <dgm:bulletEnabled val="1"/>
        </dgm:presLayoutVars>
      </dgm:prSet>
      <dgm:spPr/>
    </dgm:pt>
    <dgm:pt modelId="{A4EB2039-D3A3-49E5-BAFF-4D46CE920829}" type="pres">
      <dgm:prSet presAssocID="{44FE01BD-2DE8-434A-9ED6-75B04128AF70}" presName="node" presStyleLbl="vennNode1" presStyleIdx="3" presStyleCnt="5" custScaleX="210320">
        <dgm:presLayoutVars>
          <dgm:bulletEnabled val="1"/>
        </dgm:presLayoutVars>
      </dgm:prSet>
      <dgm:spPr/>
    </dgm:pt>
    <dgm:pt modelId="{65544A04-B345-4BA7-9B5C-9D8AE50D4D15}" type="pres">
      <dgm:prSet presAssocID="{E963B5E4-CEE7-4E69-8874-1236AFBFD814}" presName="node" presStyleLbl="vennNode1" presStyleIdx="4" presStyleCnt="5" custScaleX="116741" custScaleY="180213">
        <dgm:presLayoutVars>
          <dgm:bulletEnabled val="1"/>
        </dgm:presLayoutVars>
      </dgm:prSet>
      <dgm:spPr/>
    </dgm:pt>
  </dgm:ptLst>
  <dgm:cxnLst>
    <dgm:cxn modelId="{25C6300A-DF1C-4D90-BD7C-D8B6DB432991}" srcId="{D11E778C-1EE9-4D0D-AB40-FF16C20B6A16}" destId="{EEACFE14-2F2D-47A3-A933-FCA303D41F45}" srcOrd="0" destOrd="0" parTransId="{9F9D501C-8C53-413F-A700-D452E643D90E}" sibTransId="{0A970C90-80FB-4340-81AC-4D83CE22D79E}"/>
    <dgm:cxn modelId="{8DA78033-C710-49DF-965B-E984CF6B2D08}" type="presOf" srcId="{1D7B7CB3-D5E6-4843-ACB1-654677FF4E9E}" destId="{616361B4-A5AD-452C-AA88-C5F751710E4A}" srcOrd="0" destOrd="0" presId="urn:microsoft.com/office/officeart/2005/8/layout/radial3"/>
    <dgm:cxn modelId="{B29C3E69-05FA-45EF-9E60-8CDCCED06CC6}" srcId="{D11E778C-1EE9-4D0D-AB40-FF16C20B6A16}" destId="{44FE01BD-2DE8-434A-9ED6-75B04128AF70}" srcOrd="2" destOrd="0" parTransId="{162788D9-22B7-442F-B71D-0C7B4F39F259}" sibTransId="{947E1339-AF7E-4582-9209-06152A11F314}"/>
    <dgm:cxn modelId="{7F64B36F-92E0-432A-9BAF-E804F8F60480}" type="presOf" srcId="{E963B5E4-CEE7-4E69-8874-1236AFBFD814}" destId="{65544A04-B345-4BA7-9B5C-9D8AE50D4D15}" srcOrd="0" destOrd="0" presId="urn:microsoft.com/office/officeart/2005/8/layout/radial3"/>
    <dgm:cxn modelId="{77DE9052-B797-4869-A2FC-5CA9DC58CF8F}" srcId="{1D7B7CB3-D5E6-4843-ACB1-654677FF4E9E}" destId="{D11E778C-1EE9-4D0D-AB40-FF16C20B6A16}" srcOrd="0" destOrd="0" parTransId="{5AD51E93-38C8-4284-8BFB-868698180A20}" sibTransId="{2C225F58-EC18-4521-91F8-E3A6E40D8B2F}"/>
    <dgm:cxn modelId="{4C151283-A175-4241-8A70-E865066C6036}" type="presOf" srcId="{D11E778C-1EE9-4D0D-AB40-FF16C20B6A16}" destId="{860C71A5-7F5F-463B-BBA6-6FB6AE0C8CBF}" srcOrd="0" destOrd="0" presId="urn:microsoft.com/office/officeart/2005/8/layout/radial3"/>
    <dgm:cxn modelId="{2382F59A-D83C-49B1-B37A-6BF20CA30122}" srcId="{D11E778C-1EE9-4D0D-AB40-FF16C20B6A16}" destId="{E963B5E4-CEE7-4E69-8874-1236AFBFD814}" srcOrd="3" destOrd="0" parTransId="{1945E1BF-5C5A-4D4F-A2CE-2A6BCE9399F5}" sibTransId="{9B6ECC76-0B95-4509-AA33-4919EB1AA772}"/>
    <dgm:cxn modelId="{989E769F-8495-4FCA-BB33-7BF8C4475F8A}" type="presOf" srcId="{EEACFE14-2F2D-47A3-A933-FCA303D41F45}" destId="{D7BA0F2A-EECA-4C40-8D99-68B767AF1D42}" srcOrd="0" destOrd="0" presId="urn:microsoft.com/office/officeart/2005/8/layout/radial3"/>
    <dgm:cxn modelId="{E8BF93B2-8C5F-4825-86F4-2BFA6F9CB60A}" srcId="{D11E778C-1EE9-4D0D-AB40-FF16C20B6A16}" destId="{A1B0F61A-A251-49DC-833F-D500FAC76CE9}" srcOrd="1" destOrd="0" parTransId="{8289EC4A-7898-4504-9A5E-A250B8384C37}" sibTransId="{26F65B70-E193-4800-8646-879F5DDC5CC4}"/>
    <dgm:cxn modelId="{19F3F9BA-8482-4297-8499-7E3AE5BCFE13}" type="presOf" srcId="{A1B0F61A-A251-49DC-833F-D500FAC76CE9}" destId="{3B972662-0830-4193-8A8C-ED84557EC308}" srcOrd="0" destOrd="0" presId="urn:microsoft.com/office/officeart/2005/8/layout/radial3"/>
    <dgm:cxn modelId="{2D9866BE-D3F2-4AD7-BB34-BB074CA30726}" type="presOf" srcId="{44FE01BD-2DE8-434A-9ED6-75B04128AF70}" destId="{A4EB2039-D3A3-49E5-BAFF-4D46CE920829}" srcOrd="0" destOrd="0" presId="urn:microsoft.com/office/officeart/2005/8/layout/radial3"/>
    <dgm:cxn modelId="{1A7C61BF-7E83-446E-B126-CD425B79ED0D}" type="presParOf" srcId="{616361B4-A5AD-452C-AA88-C5F751710E4A}" destId="{BD150EE7-54D7-4F3D-907F-6629F55D45EA}" srcOrd="0" destOrd="0" presId="urn:microsoft.com/office/officeart/2005/8/layout/radial3"/>
    <dgm:cxn modelId="{BE2F308F-8946-4CEB-8DD7-5CDA561FCCD6}" type="presParOf" srcId="{BD150EE7-54D7-4F3D-907F-6629F55D45EA}" destId="{860C71A5-7F5F-463B-BBA6-6FB6AE0C8CBF}" srcOrd="0" destOrd="0" presId="urn:microsoft.com/office/officeart/2005/8/layout/radial3"/>
    <dgm:cxn modelId="{F05F0E42-82FF-45C0-90E2-8D55C0CC04FF}" type="presParOf" srcId="{BD150EE7-54D7-4F3D-907F-6629F55D45EA}" destId="{D7BA0F2A-EECA-4C40-8D99-68B767AF1D42}" srcOrd="1" destOrd="0" presId="urn:microsoft.com/office/officeart/2005/8/layout/radial3"/>
    <dgm:cxn modelId="{0E91D0F4-BA65-4752-BD29-E9C9A187E5F7}" type="presParOf" srcId="{BD150EE7-54D7-4F3D-907F-6629F55D45EA}" destId="{3B972662-0830-4193-8A8C-ED84557EC308}" srcOrd="2" destOrd="0" presId="urn:microsoft.com/office/officeart/2005/8/layout/radial3"/>
    <dgm:cxn modelId="{608593A5-AC0F-40BD-8712-EA3565FAEE58}" type="presParOf" srcId="{BD150EE7-54D7-4F3D-907F-6629F55D45EA}" destId="{A4EB2039-D3A3-49E5-BAFF-4D46CE920829}" srcOrd="3" destOrd="0" presId="urn:microsoft.com/office/officeart/2005/8/layout/radial3"/>
    <dgm:cxn modelId="{1915ECDA-ED75-40C4-B03F-343CDA2EE88D}" type="presParOf" srcId="{BD150EE7-54D7-4F3D-907F-6629F55D45EA}" destId="{65544A04-B345-4BA7-9B5C-9D8AE50D4D15}" srcOrd="4"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DDD41D-BCF3-40DA-9B96-8E23A54E7ED0}" type="doc">
      <dgm:prSet loTypeId="urn:microsoft.com/office/officeart/2005/8/layout/vList5" loCatId="list" qsTypeId="urn:microsoft.com/office/officeart/2005/8/quickstyle/simple1#5" qsCatId="simple" csTypeId="urn:microsoft.com/office/officeart/2005/8/colors/accent1_2#4" csCatId="accent1" phldr="1"/>
      <dgm:spPr/>
      <dgm:t>
        <a:bodyPr/>
        <a:lstStyle/>
        <a:p>
          <a:endParaRPr lang="en-US"/>
        </a:p>
      </dgm:t>
    </dgm:pt>
    <dgm:pt modelId="{9ABB3DB8-A05A-48F1-94D4-5E9783540B06}">
      <dgm:prSet phldrT="[Text]"/>
      <dgm:spPr/>
      <dgm:t>
        <a:bodyPr/>
        <a:lstStyle/>
        <a:p>
          <a:r>
            <a:rPr lang="az-Latn-AZ" dirty="0"/>
            <a:t>Dezintoksikasion terapiya</a:t>
          </a:r>
          <a:endParaRPr lang="en-US" dirty="0"/>
        </a:p>
      </dgm:t>
    </dgm:pt>
    <dgm:pt modelId="{BDFCD83F-94B0-4C41-91E9-80803C066FB7}" cxnId="{6CD63871-9CCA-4A1E-B0A9-2E090DFC2BE6}" type="parTrans">
      <dgm:prSet/>
      <dgm:spPr/>
      <dgm:t>
        <a:bodyPr/>
        <a:lstStyle/>
        <a:p>
          <a:endParaRPr lang="en-US"/>
        </a:p>
      </dgm:t>
    </dgm:pt>
    <dgm:pt modelId="{7EAC5E10-5DCA-4CB8-8658-6906060936C1}" cxnId="{6CD63871-9CCA-4A1E-B0A9-2E090DFC2BE6}" type="sibTrans">
      <dgm:prSet/>
      <dgm:spPr/>
      <dgm:t>
        <a:bodyPr/>
        <a:lstStyle/>
        <a:p>
          <a:endParaRPr lang="en-US"/>
        </a:p>
      </dgm:t>
    </dgm:pt>
    <dgm:pt modelId="{70C46D87-F599-48AB-81D1-D9FAC74A2C8C}">
      <dgm:prSet phldrT="[Text]" custT="1"/>
      <dgm:spPr/>
      <dgm:t>
        <a:bodyPr/>
        <a:lstStyle/>
        <a:p>
          <a:r>
            <a:rPr lang="az-Latn-AZ" sz="1600" dirty="0"/>
            <a:t>vena daxilinə damcı üsulu ilə kiçik və orta molekullu plazma əvəzedicilər (reopoliqlyükin, laktasol, hemodez, neokompensan, 4%-li natrium hid­rokarbonat, 10%-li qlükoza, zülal hidrolizatları) infuziya edilmə­lidir.</a:t>
          </a:r>
          <a:endParaRPr lang="en-US" sz="1600" dirty="0"/>
        </a:p>
      </dgm:t>
    </dgm:pt>
    <dgm:pt modelId="{2C315876-69B5-45F5-A503-3301C182C38B}" cxnId="{8C25A301-27AC-4BE4-8D48-F2521078CDD7}" type="parTrans">
      <dgm:prSet/>
      <dgm:spPr/>
      <dgm:t>
        <a:bodyPr/>
        <a:lstStyle/>
        <a:p>
          <a:endParaRPr lang="en-US"/>
        </a:p>
      </dgm:t>
    </dgm:pt>
    <dgm:pt modelId="{313412BE-72BA-4CA1-AF89-818649E0E3F4}" cxnId="{8C25A301-27AC-4BE4-8D48-F2521078CDD7}" type="sibTrans">
      <dgm:prSet/>
      <dgm:spPr/>
      <dgm:t>
        <a:bodyPr/>
        <a:lstStyle/>
        <a:p>
          <a:endParaRPr lang="en-US"/>
        </a:p>
      </dgm:t>
    </dgm:pt>
    <dgm:pt modelId="{E6634E11-C240-4289-B366-65E3A296BB61}">
      <dgm:prSet phldrT="[Text]"/>
      <dgm:spPr/>
      <dgm:t>
        <a:bodyPr/>
        <a:lstStyle/>
        <a:p>
          <a:r>
            <a:rPr lang="az-Latn-AZ" dirty="0"/>
            <a:t>Antibakterial terapiya</a:t>
          </a:r>
          <a:endParaRPr lang="en-US" dirty="0"/>
        </a:p>
      </dgm:t>
    </dgm:pt>
    <dgm:pt modelId="{1A5F0CAA-29AC-4685-B1B9-41AEA2BD335E}" cxnId="{EA9E7A3E-9DF7-497F-97CF-AE5C227BC944}" type="parTrans">
      <dgm:prSet/>
      <dgm:spPr/>
      <dgm:t>
        <a:bodyPr/>
        <a:lstStyle/>
        <a:p>
          <a:endParaRPr lang="en-US"/>
        </a:p>
      </dgm:t>
    </dgm:pt>
    <dgm:pt modelId="{331E05CC-791B-4295-A855-09B9A4D17D6B}" cxnId="{EA9E7A3E-9DF7-497F-97CF-AE5C227BC944}" type="sibTrans">
      <dgm:prSet/>
      <dgm:spPr/>
      <dgm:t>
        <a:bodyPr/>
        <a:lstStyle/>
        <a:p>
          <a:endParaRPr lang="en-US"/>
        </a:p>
      </dgm:t>
    </dgm:pt>
    <dgm:pt modelId="{52783567-00B1-442E-9774-AFADF40F75B1}">
      <dgm:prSet phldrT="[Text]" custT="1"/>
      <dgm:spPr/>
      <dgm:t>
        <a:bodyPr/>
        <a:lstStyle/>
        <a:p>
          <a:r>
            <a:rPr lang="az-Latn-AZ" sz="1600" dirty="0"/>
            <a:t>Mikroorqanizmlərin həssaslığını təyin edərək adekvat dozada, müvafiq antibiotiklər təyin edil­məlidir. Tənəffüs yollarının yanıqlarında dərman preparatlarının aerozol şəkilində inhalyasiyası vacibdir.</a:t>
          </a:r>
          <a:endParaRPr lang="en-US" sz="1600" dirty="0"/>
        </a:p>
      </dgm:t>
    </dgm:pt>
    <dgm:pt modelId="{455E25D4-7CBB-4148-9EE8-FA1AD0FECB50}" cxnId="{804D21D7-A78A-4CA4-B01E-5F4A3273C02E}" type="parTrans">
      <dgm:prSet/>
      <dgm:spPr/>
      <dgm:t>
        <a:bodyPr/>
        <a:lstStyle/>
        <a:p>
          <a:endParaRPr lang="en-US"/>
        </a:p>
      </dgm:t>
    </dgm:pt>
    <dgm:pt modelId="{0B902369-9796-4C95-BF33-1CAED56393C2}" cxnId="{804D21D7-A78A-4CA4-B01E-5F4A3273C02E}" type="sibTrans">
      <dgm:prSet/>
      <dgm:spPr/>
      <dgm:t>
        <a:bodyPr/>
        <a:lstStyle/>
        <a:p>
          <a:endParaRPr lang="en-US"/>
        </a:p>
      </dgm:t>
    </dgm:pt>
    <dgm:pt modelId="{7C453FA1-4F1C-4C21-909F-F8A5548EA257}">
      <dgm:prSet phldrT="[Text]"/>
      <dgm:spPr/>
      <dgm:t>
        <a:bodyPr/>
        <a:lstStyle/>
        <a:p>
          <a:r>
            <a:rPr lang="az-Latn-AZ" dirty="0"/>
            <a:t>Hemoterapiya</a:t>
          </a:r>
          <a:endParaRPr lang="en-US" dirty="0"/>
        </a:p>
      </dgm:t>
    </dgm:pt>
    <dgm:pt modelId="{2CBB14E9-1A33-4BA0-93D5-816838725955}" cxnId="{4443F556-AE0B-422B-9931-1E1C044A6B59}" type="parTrans">
      <dgm:prSet/>
      <dgm:spPr/>
      <dgm:t>
        <a:bodyPr/>
        <a:lstStyle/>
        <a:p>
          <a:endParaRPr lang="en-US"/>
        </a:p>
      </dgm:t>
    </dgm:pt>
    <dgm:pt modelId="{FDC68B1B-CB9D-4794-B812-6F83F161E350}" cxnId="{4443F556-AE0B-422B-9931-1E1C044A6B59}" type="sibTrans">
      <dgm:prSet/>
      <dgm:spPr/>
      <dgm:t>
        <a:bodyPr/>
        <a:lstStyle/>
        <a:p>
          <a:endParaRPr lang="en-US"/>
        </a:p>
      </dgm:t>
    </dgm:pt>
    <dgm:pt modelId="{ABEF8FE8-853F-413B-9627-BCDCA1E2E007}">
      <dgm:prSet phldrT="[Text]" custT="1"/>
      <dgm:spPr/>
      <dgm:t>
        <a:bodyPr/>
        <a:lstStyle/>
        <a:p>
          <a:r>
            <a:rPr lang="az-Latn-AZ" sz="1600" dirty="0"/>
            <a:t>Yanıq xəstəliyində yaranmış anemiyanm aradan qaldırılması əsas tədbirlərdən hesab edilir. Bu hemot- ransfuziya vasitəsi ilə və hemopoezi tonuslandıran digər prepa­ratlarla həyata keçirilir.</a:t>
          </a:r>
          <a:endParaRPr lang="en-US" sz="1600" dirty="0"/>
        </a:p>
      </dgm:t>
    </dgm:pt>
    <dgm:pt modelId="{74F9D220-88E6-418D-9DD2-166FD6A7D5BA}" cxnId="{1255A4A5-E612-4347-8376-6EFF53C27E01}" type="parTrans">
      <dgm:prSet/>
      <dgm:spPr/>
      <dgm:t>
        <a:bodyPr/>
        <a:lstStyle/>
        <a:p>
          <a:endParaRPr lang="en-US"/>
        </a:p>
      </dgm:t>
    </dgm:pt>
    <dgm:pt modelId="{66169628-31C9-45A7-AD7B-EE3E531990C4}" cxnId="{1255A4A5-E612-4347-8376-6EFF53C27E01}" type="sibTrans">
      <dgm:prSet/>
      <dgm:spPr/>
      <dgm:t>
        <a:bodyPr/>
        <a:lstStyle/>
        <a:p>
          <a:endParaRPr lang="en-US"/>
        </a:p>
      </dgm:t>
    </dgm:pt>
    <dgm:pt modelId="{B5C85E64-F2C1-44B3-9A7C-75AC3AD9550A}">
      <dgm:prSet/>
      <dgm:spPr/>
      <dgm:t>
        <a:bodyPr/>
        <a:lstStyle/>
        <a:p>
          <a:r>
            <a:rPr lang="az-Latn-AZ" dirty="0"/>
            <a:t>Hormonoterapiya</a:t>
          </a:r>
          <a:endParaRPr lang="en-US" dirty="0"/>
        </a:p>
      </dgm:t>
    </dgm:pt>
    <dgm:pt modelId="{4DBA04AE-4D8B-4FB5-BF0E-069173B86262}" cxnId="{3164CAD6-4E04-4120-925F-B3DDA27C4844}" type="parTrans">
      <dgm:prSet/>
      <dgm:spPr/>
      <dgm:t>
        <a:bodyPr/>
        <a:lstStyle/>
        <a:p>
          <a:endParaRPr lang="en-US"/>
        </a:p>
      </dgm:t>
    </dgm:pt>
    <dgm:pt modelId="{E8405995-CFF6-40A6-B103-AA8021E5AF76}" cxnId="{3164CAD6-4E04-4120-925F-B3DDA27C4844}" type="sibTrans">
      <dgm:prSet/>
      <dgm:spPr/>
      <dgm:t>
        <a:bodyPr/>
        <a:lstStyle/>
        <a:p>
          <a:endParaRPr lang="en-US"/>
        </a:p>
      </dgm:t>
    </dgm:pt>
    <dgm:pt modelId="{49519134-604E-4AB2-8A3C-2B549A5CFE7D}">
      <dgm:prSet phldrT="[Text]"/>
      <dgm:spPr/>
      <dgm:t>
        <a:bodyPr/>
        <a:lstStyle/>
        <a:p>
          <a:endParaRPr lang="en-US" sz="1400" dirty="0"/>
        </a:p>
      </dgm:t>
    </dgm:pt>
    <dgm:pt modelId="{D832EA15-AB07-499B-A367-C023C1A9714D}" cxnId="{8EB8BF9C-7490-4BE8-88D0-2CC1ECDDBA7E}" type="parTrans">
      <dgm:prSet/>
      <dgm:spPr/>
      <dgm:t>
        <a:bodyPr/>
        <a:lstStyle/>
        <a:p>
          <a:endParaRPr lang="en-US"/>
        </a:p>
      </dgm:t>
    </dgm:pt>
    <dgm:pt modelId="{B53A03AD-E8BA-487F-B50B-9083299030DF}" cxnId="{8EB8BF9C-7490-4BE8-88D0-2CC1ECDDBA7E}" type="sibTrans">
      <dgm:prSet/>
      <dgm:spPr/>
      <dgm:t>
        <a:bodyPr/>
        <a:lstStyle/>
        <a:p>
          <a:endParaRPr lang="en-US"/>
        </a:p>
      </dgm:t>
    </dgm:pt>
    <dgm:pt modelId="{89349BC5-8B58-4B46-AF23-06574B85EDEA}">
      <dgm:prSet custT="1"/>
      <dgm:spPr/>
      <dgm:t>
        <a:bodyPr/>
        <a:lstStyle/>
        <a:p>
          <a:r>
            <a:rPr lang="az-Latn-AZ" sz="1600" dirty="0"/>
            <a:t>Prednizolon və onun analoqları (deksametazon, triamsinalon və s.), anabolik təsirli hormonlar tətbiq edilməlidir.</a:t>
          </a:r>
          <a:endParaRPr lang="en-US" sz="1600" dirty="0"/>
        </a:p>
      </dgm:t>
    </dgm:pt>
    <dgm:pt modelId="{EFA0E7E2-2897-4EFE-9BC4-C7B41156BE95}" cxnId="{459F753F-87F3-45F1-A8BF-719AC57AE01B}" type="parTrans">
      <dgm:prSet/>
      <dgm:spPr/>
      <dgm:t>
        <a:bodyPr/>
        <a:lstStyle/>
        <a:p>
          <a:endParaRPr lang="en-US"/>
        </a:p>
      </dgm:t>
    </dgm:pt>
    <dgm:pt modelId="{062BFEEC-B0C6-4057-A037-5B9DDB943F19}" cxnId="{459F753F-87F3-45F1-A8BF-719AC57AE01B}" type="sibTrans">
      <dgm:prSet/>
      <dgm:spPr/>
      <dgm:t>
        <a:bodyPr/>
        <a:lstStyle/>
        <a:p>
          <a:endParaRPr lang="en-US"/>
        </a:p>
      </dgm:t>
    </dgm:pt>
    <dgm:pt modelId="{9C21DE33-5073-4B06-A750-95327CD58A54}">
      <dgm:prSet phldrT="[Text]" custT="1"/>
      <dgm:spPr/>
      <dgm:t>
        <a:bodyPr/>
        <a:lstStyle/>
        <a:p>
          <a:endParaRPr lang="en-US" sz="1600" dirty="0"/>
        </a:p>
      </dgm:t>
    </dgm:pt>
    <dgm:pt modelId="{BAB3410A-51F0-49FC-9F9D-7E8A6BCB191A}" cxnId="{15F8D716-8A7C-478D-9DF6-949ADFE89393}" type="parTrans">
      <dgm:prSet/>
      <dgm:spPr/>
      <dgm:t>
        <a:bodyPr/>
        <a:lstStyle/>
        <a:p>
          <a:endParaRPr lang="en-US"/>
        </a:p>
      </dgm:t>
    </dgm:pt>
    <dgm:pt modelId="{3C7508E1-AF08-495A-B986-F7B206799519}" cxnId="{15F8D716-8A7C-478D-9DF6-949ADFE89393}" type="sibTrans">
      <dgm:prSet/>
      <dgm:spPr/>
      <dgm:t>
        <a:bodyPr/>
        <a:lstStyle/>
        <a:p>
          <a:endParaRPr lang="en-US"/>
        </a:p>
      </dgm:t>
    </dgm:pt>
    <dgm:pt modelId="{A5AEF147-5A3A-4156-99DE-062416102146}" type="pres">
      <dgm:prSet presAssocID="{22DDD41D-BCF3-40DA-9B96-8E23A54E7ED0}" presName="Name0" presStyleCnt="0">
        <dgm:presLayoutVars>
          <dgm:dir/>
          <dgm:animLvl val="lvl"/>
          <dgm:resizeHandles val="exact"/>
        </dgm:presLayoutVars>
      </dgm:prSet>
      <dgm:spPr/>
    </dgm:pt>
    <dgm:pt modelId="{5E0220E3-0460-4194-AC50-9DB9E12E0DDB}" type="pres">
      <dgm:prSet presAssocID="{9ABB3DB8-A05A-48F1-94D4-5E9783540B06}" presName="linNode" presStyleCnt="0"/>
      <dgm:spPr/>
    </dgm:pt>
    <dgm:pt modelId="{0133962F-C595-4745-98E0-419D03130B46}" type="pres">
      <dgm:prSet presAssocID="{9ABB3DB8-A05A-48F1-94D4-5E9783540B06}" presName="parentText" presStyleLbl="node1" presStyleIdx="0" presStyleCnt="4">
        <dgm:presLayoutVars>
          <dgm:chMax val="1"/>
          <dgm:bulletEnabled val="1"/>
        </dgm:presLayoutVars>
      </dgm:prSet>
      <dgm:spPr/>
    </dgm:pt>
    <dgm:pt modelId="{037E6069-1A15-4DC2-847D-E86134282462}" type="pres">
      <dgm:prSet presAssocID="{9ABB3DB8-A05A-48F1-94D4-5E9783540B06}" presName="descendantText" presStyleLbl="alignAccFollowNode1" presStyleIdx="0" presStyleCnt="4">
        <dgm:presLayoutVars>
          <dgm:bulletEnabled val="1"/>
        </dgm:presLayoutVars>
      </dgm:prSet>
      <dgm:spPr/>
    </dgm:pt>
    <dgm:pt modelId="{BF592B99-0751-4A7E-8E5E-BB981E6188BF}" type="pres">
      <dgm:prSet presAssocID="{7EAC5E10-5DCA-4CB8-8658-6906060936C1}" presName="sp" presStyleCnt="0"/>
      <dgm:spPr/>
    </dgm:pt>
    <dgm:pt modelId="{03F8B98F-F084-45D3-981A-2CCF79624510}" type="pres">
      <dgm:prSet presAssocID="{E6634E11-C240-4289-B366-65E3A296BB61}" presName="linNode" presStyleCnt="0"/>
      <dgm:spPr/>
    </dgm:pt>
    <dgm:pt modelId="{9B809FD1-CC02-430D-A52D-2702D76C718E}" type="pres">
      <dgm:prSet presAssocID="{E6634E11-C240-4289-B366-65E3A296BB61}" presName="parentText" presStyleLbl="node1" presStyleIdx="1" presStyleCnt="4">
        <dgm:presLayoutVars>
          <dgm:chMax val="1"/>
          <dgm:bulletEnabled val="1"/>
        </dgm:presLayoutVars>
      </dgm:prSet>
      <dgm:spPr/>
    </dgm:pt>
    <dgm:pt modelId="{4666F226-4D0E-4C24-9486-4CE05FDCC4D1}" type="pres">
      <dgm:prSet presAssocID="{E6634E11-C240-4289-B366-65E3A296BB61}" presName="descendantText" presStyleLbl="alignAccFollowNode1" presStyleIdx="1" presStyleCnt="4">
        <dgm:presLayoutVars>
          <dgm:bulletEnabled val="1"/>
        </dgm:presLayoutVars>
      </dgm:prSet>
      <dgm:spPr/>
    </dgm:pt>
    <dgm:pt modelId="{7ECD1BD1-59B9-4B04-B398-6D43F5C67E10}" type="pres">
      <dgm:prSet presAssocID="{331E05CC-791B-4295-A855-09B9A4D17D6B}" presName="sp" presStyleCnt="0"/>
      <dgm:spPr/>
    </dgm:pt>
    <dgm:pt modelId="{0AD04145-CF6C-452A-870F-97AFDF0352EF}" type="pres">
      <dgm:prSet presAssocID="{7C453FA1-4F1C-4C21-909F-F8A5548EA257}" presName="linNode" presStyleCnt="0"/>
      <dgm:spPr/>
    </dgm:pt>
    <dgm:pt modelId="{85C22B4C-6AAD-4AB6-8FA2-B02CFD0EA27A}" type="pres">
      <dgm:prSet presAssocID="{7C453FA1-4F1C-4C21-909F-F8A5548EA257}" presName="parentText" presStyleLbl="node1" presStyleIdx="2" presStyleCnt="4">
        <dgm:presLayoutVars>
          <dgm:chMax val="1"/>
          <dgm:bulletEnabled val="1"/>
        </dgm:presLayoutVars>
      </dgm:prSet>
      <dgm:spPr/>
    </dgm:pt>
    <dgm:pt modelId="{FB6E3746-4C65-4BFA-9EA3-1EC9E7B69758}" type="pres">
      <dgm:prSet presAssocID="{7C453FA1-4F1C-4C21-909F-F8A5548EA257}" presName="descendantText" presStyleLbl="alignAccFollowNode1" presStyleIdx="2" presStyleCnt="4">
        <dgm:presLayoutVars>
          <dgm:bulletEnabled val="1"/>
        </dgm:presLayoutVars>
      </dgm:prSet>
      <dgm:spPr/>
    </dgm:pt>
    <dgm:pt modelId="{D4AAA8EE-7766-4560-9CCF-23BF84E59609}" type="pres">
      <dgm:prSet presAssocID="{FDC68B1B-CB9D-4794-B812-6F83F161E350}" presName="sp" presStyleCnt="0"/>
      <dgm:spPr/>
    </dgm:pt>
    <dgm:pt modelId="{FDF98F54-345B-4210-A7B0-E53A174523B4}" type="pres">
      <dgm:prSet presAssocID="{B5C85E64-F2C1-44B3-9A7C-75AC3AD9550A}" presName="linNode" presStyleCnt="0"/>
      <dgm:spPr/>
    </dgm:pt>
    <dgm:pt modelId="{16929727-87FA-4213-9B50-236A43F20827}" type="pres">
      <dgm:prSet presAssocID="{B5C85E64-F2C1-44B3-9A7C-75AC3AD9550A}" presName="parentText" presStyleLbl="node1" presStyleIdx="3" presStyleCnt="4">
        <dgm:presLayoutVars>
          <dgm:chMax val="1"/>
          <dgm:bulletEnabled val="1"/>
        </dgm:presLayoutVars>
      </dgm:prSet>
      <dgm:spPr/>
    </dgm:pt>
    <dgm:pt modelId="{130E3ACA-195E-4BC0-A35E-DC7D71ED9DF3}" type="pres">
      <dgm:prSet presAssocID="{B5C85E64-F2C1-44B3-9A7C-75AC3AD9550A}" presName="descendantText" presStyleLbl="alignAccFollowNode1" presStyleIdx="3" presStyleCnt="4">
        <dgm:presLayoutVars>
          <dgm:bulletEnabled val="1"/>
        </dgm:presLayoutVars>
      </dgm:prSet>
      <dgm:spPr/>
    </dgm:pt>
  </dgm:ptLst>
  <dgm:cxnLst>
    <dgm:cxn modelId="{8C25A301-27AC-4BE4-8D48-F2521078CDD7}" srcId="{9ABB3DB8-A05A-48F1-94D4-5E9783540B06}" destId="{70C46D87-F599-48AB-81D1-D9FAC74A2C8C}" srcOrd="0" destOrd="0" parTransId="{2C315876-69B5-45F5-A503-3301C182C38B}" sibTransId="{313412BE-72BA-4CA1-AF89-818649E0E3F4}"/>
    <dgm:cxn modelId="{02D11406-8CF9-4AEB-BBE2-3FCA8CF50993}" type="presOf" srcId="{9C21DE33-5073-4B06-A750-95327CD58A54}" destId="{FB6E3746-4C65-4BFA-9EA3-1EC9E7B69758}" srcOrd="0" destOrd="0" presId="urn:microsoft.com/office/officeart/2005/8/layout/vList5"/>
    <dgm:cxn modelId="{BA3CB010-24CE-4944-BFB5-17B3C1F0C77E}" type="presOf" srcId="{7C453FA1-4F1C-4C21-909F-F8A5548EA257}" destId="{85C22B4C-6AAD-4AB6-8FA2-B02CFD0EA27A}" srcOrd="0" destOrd="0" presId="urn:microsoft.com/office/officeart/2005/8/layout/vList5"/>
    <dgm:cxn modelId="{45BBC514-BA4F-40FF-B174-8D7DC4135D6A}" type="presOf" srcId="{B5C85E64-F2C1-44B3-9A7C-75AC3AD9550A}" destId="{16929727-87FA-4213-9B50-236A43F20827}" srcOrd="0" destOrd="0" presId="urn:microsoft.com/office/officeart/2005/8/layout/vList5"/>
    <dgm:cxn modelId="{15F8D716-8A7C-478D-9DF6-949ADFE89393}" srcId="{7C453FA1-4F1C-4C21-909F-F8A5548EA257}" destId="{9C21DE33-5073-4B06-A750-95327CD58A54}" srcOrd="0" destOrd="0" parTransId="{BAB3410A-51F0-49FC-9F9D-7E8A6BCB191A}" sibTransId="{3C7508E1-AF08-495A-B986-F7B206799519}"/>
    <dgm:cxn modelId="{EA9E7A3E-9DF7-497F-97CF-AE5C227BC944}" srcId="{22DDD41D-BCF3-40DA-9B96-8E23A54E7ED0}" destId="{E6634E11-C240-4289-B366-65E3A296BB61}" srcOrd="1" destOrd="0" parTransId="{1A5F0CAA-29AC-4685-B1B9-41AEA2BD335E}" sibTransId="{331E05CC-791B-4295-A855-09B9A4D17D6B}"/>
    <dgm:cxn modelId="{459F753F-87F3-45F1-A8BF-719AC57AE01B}" srcId="{B5C85E64-F2C1-44B3-9A7C-75AC3AD9550A}" destId="{89349BC5-8B58-4B46-AF23-06574B85EDEA}" srcOrd="0" destOrd="0" parTransId="{EFA0E7E2-2897-4EFE-9BC4-C7B41156BE95}" sibTransId="{062BFEEC-B0C6-4057-A037-5B9DDB943F19}"/>
    <dgm:cxn modelId="{AC3FEE61-DBD8-493E-91A3-A00949F4FA9F}" type="presOf" srcId="{ABEF8FE8-853F-413B-9627-BCDCA1E2E007}" destId="{FB6E3746-4C65-4BFA-9EA3-1EC9E7B69758}" srcOrd="0" destOrd="1" presId="urn:microsoft.com/office/officeart/2005/8/layout/vList5"/>
    <dgm:cxn modelId="{4A490669-EEA0-4204-A9F6-4A33ACCBCBDC}" type="presOf" srcId="{52783567-00B1-442E-9774-AFADF40F75B1}" destId="{4666F226-4D0E-4C24-9486-4CE05FDCC4D1}" srcOrd="0" destOrd="0" presId="urn:microsoft.com/office/officeart/2005/8/layout/vList5"/>
    <dgm:cxn modelId="{6CD63871-9CCA-4A1E-B0A9-2E090DFC2BE6}" srcId="{22DDD41D-BCF3-40DA-9B96-8E23A54E7ED0}" destId="{9ABB3DB8-A05A-48F1-94D4-5E9783540B06}" srcOrd="0" destOrd="0" parTransId="{BDFCD83F-94B0-4C41-91E9-80803C066FB7}" sibTransId="{7EAC5E10-5DCA-4CB8-8658-6906060936C1}"/>
    <dgm:cxn modelId="{4443F556-AE0B-422B-9931-1E1C044A6B59}" srcId="{22DDD41D-BCF3-40DA-9B96-8E23A54E7ED0}" destId="{7C453FA1-4F1C-4C21-909F-F8A5548EA257}" srcOrd="2" destOrd="0" parTransId="{2CBB14E9-1A33-4BA0-93D5-816838725955}" sibTransId="{FDC68B1B-CB9D-4794-B812-6F83F161E350}"/>
    <dgm:cxn modelId="{31B29C88-84FB-4F6E-AB26-B06B3926551D}" type="presOf" srcId="{E6634E11-C240-4289-B366-65E3A296BB61}" destId="{9B809FD1-CC02-430D-A52D-2702D76C718E}" srcOrd="0" destOrd="0" presId="urn:microsoft.com/office/officeart/2005/8/layout/vList5"/>
    <dgm:cxn modelId="{3722B191-CFA2-483C-A58A-A4C43B75EDAA}" type="presOf" srcId="{22DDD41D-BCF3-40DA-9B96-8E23A54E7ED0}" destId="{A5AEF147-5A3A-4156-99DE-062416102146}" srcOrd="0" destOrd="0" presId="urn:microsoft.com/office/officeart/2005/8/layout/vList5"/>
    <dgm:cxn modelId="{8EB8BF9C-7490-4BE8-88D0-2CC1ECDDBA7E}" srcId="{7C453FA1-4F1C-4C21-909F-F8A5548EA257}" destId="{49519134-604E-4AB2-8A3C-2B549A5CFE7D}" srcOrd="2" destOrd="0" parTransId="{D832EA15-AB07-499B-A367-C023C1A9714D}" sibTransId="{B53A03AD-E8BA-487F-B50B-9083299030DF}"/>
    <dgm:cxn modelId="{1255A4A5-E612-4347-8376-6EFF53C27E01}" srcId="{7C453FA1-4F1C-4C21-909F-F8A5548EA257}" destId="{ABEF8FE8-853F-413B-9627-BCDCA1E2E007}" srcOrd="1" destOrd="0" parTransId="{74F9D220-88E6-418D-9DD2-166FD6A7D5BA}" sibTransId="{66169628-31C9-45A7-AD7B-EE3E531990C4}"/>
    <dgm:cxn modelId="{79B1DFAC-44AD-4325-A370-550C47C4AE8A}" type="presOf" srcId="{49519134-604E-4AB2-8A3C-2B549A5CFE7D}" destId="{FB6E3746-4C65-4BFA-9EA3-1EC9E7B69758}" srcOrd="0" destOrd="2" presId="urn:microsoft.com/office/officeart/2005/8/layout/vList5"/>
    <dgm:cxn modelId="{C81456B1-5271-4C8E-A5AD-A31DA378F555}" type="presOf" srcId="{70C46D87-F599-48AB-81D1-D9FAC74A2C8C}" destId="{037E6069-1A15-4DC2-847D-E86134282462}" srcOrd="0" destOrd="0" presId="urn:microsoft.com/office/officeart/2005/8/layout/vList5"/>
    <dgm:cxn modelId="{3164CAD6-4E04-4120-925F-B3DDA27C4844}" srcId="{22DDD41D-BCF3-40DA-9B96-8E23A54E7ED0}" destId="{B5C85E64-F2C1-44B3-9A7C-75AC3AD9550A}" srcOrd="3" destOrd="0" parTransId="{4DBA04AE-4D8B-4FB5-BF0E-069173B86262}" sibTransId="{E8405995-CFF6-40A6-B103-AA8021E5AF76}"/>
    <dgm:cxn modelId="{804D21D7-A78A-4CA4-B01E-5F4A3273C02E}" srcId="{E6634E11-C240-4289-B366-65E3A296BB61}" destId="{52783567-00B1-442E-9774-AFADF40F75B1}" srcOrd="0" destOrd="0" parTransId="{455E25D4-7CBB-4148-9EE8-FA1AD0FECB50}" sibTransId="{0B902369-9796-4C95-BF33-1CAED56393C2}"/>
    <dgm:cxn modelId="{95F10DF8-6667-4270-86D1-93A051F1BD1F}" type="presOf" srcId="{89349BC5-8B58-4B46-AF23-06574B85EDEA}" destId="{130E3ACA-195E-4BC0-A35E-DC7D71ED9DF3}" srcOrd="0" destOrd="0" presId="urn:microsoft.com/office/officeart/2005/8/layout/vList5"/>
    <dgm:cxn modelId="{1DDE5CF8-FF1E-4977-8703-77CD1F80F88D}" type="presOf" srcId="{9ABB3DB8-A05A-48F1-94D4-5E9783540B06}" destId="{0133962F-C595-4745-98E0-419D03130B46}" srcOrd="0" destOrd="0" presId="urn:microsoft.com/office/officeart/2005/8/layout/vList5"/>
    <dgm:cxn modelId="{1F6B4F44-D42B-4C70-BCE0-4B98C8A91F7C}" type="presParOf" srcId="{A5AEF147-5A3A-4156-99DE-062416102146}" destId="{5E0220E3-0460-4194-AC50-9DB9E12E0DDB}" srcOrd="0" destOrd="0" presId="urn:microsoft.com/office/officeart/2005/8/layout/vList5"/>
    <dgm:cxn modelId="{F2640EDC-1982-413B-B51B-ECFC7546213B}" type="presParOf" srcId="{5E0220E3-0460-4194-AC50-9DB9E12E0DDB}" destId="{0133962F-C595-4745-98E0-419D03130B46}" srcOrd="0" destOrd="0" presId="urn:microsoft.com/office/officeart/2005/8/layout/vList5"/>
    <dgm:cxn modelId="{4FCCBB8B-FF22-4F35-8838-349EE2E89061}" type="presParOf" srcId="{5E0220E3-0460-4194-AC50-9DB9E12E0DDB}" destId="{037E6069-1A15-4DC2-847D-E86134282462}" srcOrd="1" destOrd="0" presId="urn:microsoft.com/office/officeart/2005/8/layout/vList5"/>
    <dgm:cxn modelId="{E02F1997-2018-456E-9B7A-AFFB1076D09B}" type="presParOf" srcId="{A5AEF147-5A3A-4156-99DE-062416102146}" destId="{BF592B99-0751-4A7E-8E5E-BB981E6188BF}" srcOrd="1" destOrd="0" presId="urn:microsoft.com/office/officeart/2005/8/layout/vList5"/>
    <dgm:cxn modelId="{4334C104-1F61-4D9F-A43F-E0BDBB0E198D}" type="presParOf" srcId="{A5AEF147-5A3A-4156-99DE-062416102146}" destId="{03F8B98F-F084-45D3-981A-2CCF79624510}" srcOrd="2" destOrd="0" presId="urn:microsoft.com/office/officeart/2005/8/layout/vList5"/>
    <dgm:cxn modelId="{D3F2097B-9F4D-4FB1-9148-675ED9409E6B}" type="presParOf" srcId="{03F8B98F-F084-45D3-981A-2CCF79624510}" destId="{9B809FD1-CC02-430D-A52D-2702D76C718E}" srcOrd="0" destOrd="0" presId="urn:microsoft.com/office/officeart/2005/8/layout/vList5"/>
    <dgm:cxn modelId="{B347C930-31BD-41C9-BACE-A9D3940CA60C}" type="presParOf" srcId="{03F8B98F-F084-45D3-981A-2CCF79624510}" destId="{4666F226-4D0E-4C24-9486-4CE05FDCC4D1}" srcOrd="1" destOrd="0" presId="urn:microsoft.com/office/officeart/2005/8/layout/vList5"/>
    <dgm:cxn modelId="{F9BD77EC-FA56-4D49-BA7D-45D0A2CF6604}" type="presParOf" srcId="{A5AEF147-5A3A-4156-99DE-062416102146}" destId="{7ECD1BD1-59B9-4B04-B398-6D43F5C67E10}" srcOrd="3" destOrd="0" presId="urn:microsoft.com/office/officeart/2005/8/layout/vList5"/>
    <dgm:cxn modelId="{D879ECD4-1CF1-4E93-B41B-8EE842B0F2E4}" type="presParOf" srcId="{A5AEF147-5A3A-4156-99DE-062416102146}" destId="{0AD04145-CF6C-452A-870F-97AFDF0352EF}" srcOrd="4" destOrd="0" presId="urn:microsoft.com/office/officeart/2005/8/layout/vList5"/>
    <dgm:cxn modelId="{1F2BC326-3A55-4C4A-BA19-74145E02BF30}" type="presParOf" srcId="{0AD04145-CF6C-452A-870F-97AFDF0352EF}" destId="{85C22B4C-6AAD-4AB6-8FA2-B02CFD0EA27A}" srcOrd="0" destOrd="0" presId="urn:microsoft.com/office/officeart/2005/8/layout/vList5"/>
    <dgm:cxn modelId="{F28C8967-AB56-41BF-BFBB-92D20A7F8F6A}" type="presParOf" srcId="{0AD04145-CF6C-452A-870F-97AFDF0352EF}" destId="{FB6E3746-4C65-4BFA-9EA3-1EC9E7B69758}" srcOrd="1" destOrd="0" presId="urn:microsoft.com/office/officeart/2005/8/layout/vList5"/>
    <dgm:cxn modelId="{B06E5452-433E-4019-80EA-A0300B3495CB}" type="presParOf" srcId="{A5AEF147-5A3A-4156-99DE-062416102146}" destId="{D4AAA8EE-7766-4560-9CCF-23BF84E59609}" srcOrd="5" destOrd="0" presId="urn:microsoft.com/office/officeart/2005/8/layout/vList5"/>
    <dgm:cxn modelId="{4054FC3D-48A9-4EAE-BFE4-34FF4A231922}" type="presParOf" srcId="{A5AEF147-5A3A-4156-99DE-062416102146}" destId="{FDF98F54-345B-4210-A7B0-E53A174523B4}" srcOrd="6" destOrd="0" presId="urn:microsoft.com/office/officeart/2005/8/layout/vList5"/>
    <dgm:cxn modelId="{0FDAF589-8EC1-4B68-ACE3-ADB94A6751EE}" type="presParOf" srcId="{FDF98F54-345B-4210-A7B0-E53A174523B4}" destId="{16929727-87FA-4213-9B50-236A43F20827}" srcOrd="0" destOrd="0" presId="urn:microsoft.com/office/officeart/2005/8/layout/vList5"/>
    <dgm:cxn modelId="{E71CF4BF-5BB3-4874-A27E-37864C65B61F}" type="presParOf" srcId="{FDF98F54-345B-4210-A7B0-E53A174523B4}" destId="{130E3ACA-195E-4BC0-A35E-DC7D71ED9DF3}"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408712" cy="4077072"/>
        <a:chOff x="0" y="0"/>
        <a:chExt cx="6408712" cy="4077072"/>
      </a:xfrm>
    </dsp:grpSpPr>
    <dsp:sp modelId="{E5424C6F-AEC1-4ABC-87F1-307C30D8535A}">
      <dsp:nvSpPr>
        <dsp:cNvPr id="3" name="Chevron 2"/>
        <dsp:cNvSpPr/>
      </dsp:nvSpPr>
      <dsp:spPr bwMode="white">
        <a:xfrm rot="5400000">
          <a:off x="-611561" y="611561"/>
          <a:ext cx="4077072" cy="2853950"/>
        </a:xfrm>
        <a:prstGeom prst="chevron">
          <a:avLst/>
        </a:prstGeom>
        <a:sp3d prstMaterial="plastic">
          <a:bevelT w="120900" h="88900"/>
          <a:bevelB w="88900" h="31750" prst="angle"/>
        </a:sp3d>
      </dsp:spPr>
      <dsp:style>
        <a:lnRef idx="1">
          <a:schemeClr val="accent1"/>
        </a:lnRef>
        <a:fillRef idx="3">
          <a:schemeClr val="accent1"/>
        </a:fillRef>
        <a:effectRef idx="2">
          <a:scrgbClr r="0" g="0" b="0"/>
        </a:effectRef>
        <a:fontRef idx="minor">
          <a:schemeClr val="lt1"/>
        </a:fontRef>
      </dsp:style>
      <dsp:txBody>
        <a:bodyPr rot="-5400000" lIns="19050" tIns="19050" rIns="19050" bIns="1905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az-Latn-AZ" dirty="0"/>
            <a:t>Yanığın dərəcələri</a:t>
          </a:r>
          <a:endParaRPr lang="az-Latn-AZ" dirty="0"/>
        </a:p>
        <a:p>
          <a:pPr lvl="0">
            <a:lnSpc>
              <a:spcPct val="100000"/>
            </a:lnSpc>
            <a:spcBef>
              <a:spcPct val="0"/>
            </a:spcBef>
            <a:spcAft>
              <a:spcPct val="35000"/>
            </a:spcAft>
          </a:pPr>
          <a:r>
            <a:rPr lang="az-Latn-AZ" dirty="0"/>
            <a:t> (dərinliyinə görə)</a:t>
          </a:r>
          <a:endParaRPr lang="en-US" dirty="0"/>
        </a:p>
      </dsp:txBody>
      <dsp:txXfrm rot="5400000">
        <a:off x="-611561" y="611561"/>
        <a:ext cx="4077072" cy="2853950"/>
      </dsp:txXfrm>
    </dsp:sp>
    <dsp:sp modelId="{72AF17C7-458C-4561-A048-BF3FAABBC24D}">
      <dsp:nvSpPr>
        <dsp:cNvPr id="4" name="Round Same Side Corner Rectangle 3"/>
        <dsp:cNvSpPr/>
      </dsp:nvSpPr>
      <dsp:spPr bwMode="white">
        <a:xfrm rot="5400000">
          <a:off x="3306283" y="-452332"/>
          <a:ext cx="2650097" cy="3554762"/>
        </a:xfrm>
        <a:prstGeom prst="round2SameRect">
          <a:avLst/>
        </a:prstGeom>
        <a:sp3d extrusionH="12700" prstMaterial="plastic">
          <a:bevelT w="50800" h="50800"/>
        </a:sp3d>
      </dsp:spPr>
      <dsp:style>
        <a:lnRef idx="1">
          <a:schemeClr val="accent1"/>
        </a:lnRef>
        <a:fillRef idx="1">
          <a:schemeClr val="lt1">
            <a:alpha val="90000"/>
          </a:schemeClr>
        </a:fillRef>
        <a:effectRef idx="2">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az-Latn-AZ" dirty="0">
              <a:solidFill>
                <a:schemeClr val="dk1"/>
              </a:solidFill>
            </a:rPr>
            <a:t>Səthi</a:t>
          </a:r>
          <a:endParaRPr lang="en-US" dirty="0">
            <a:solidFill>
              <a:schemeClr val="dk1"/>
            </a:solidFill>
          </a:endParaRPr>
        </a:p>
        <a:p>
          <a:pPr lvl="1">
            <a:lnSpc>
              <a:spcPct val="100000"/>
            </a:lnSpc>
            <a:spcBef>
              <a:spcPct val="0"/>
            </a:spcBef>
            <a:spcAft>
              <a:spcPct val="15000"/>
            </a:spcAft>
            <a:buChar char="•"/>
          </a:pPr>
          <a:r>
            <a:rPr lang="az-Latn-AZ" dirty="0">
              <a:solidFill>
                <a:schemeClr val="dk1"/>
              </a:solidFill>
            </a:rPr>
            <a:t>Dərin yanıqlara ayrılır.</a:t>
          </a:r>
          <a:endParaRPr lang="en-US" dirty="0">
            <a:solidFill>
              <a:schemeClr val="dk1"/>
            </a:solidFill>
          </a:endParaRPr>
        </a:p>
        <a:p>
          <a:pPr lvl="1">
            <a:lnSpc>
              <a:spcPct val="100000"/>
            </a:lnSpc>
            <a:spcBef>
              <a:spcPct val="0"/>
            </a:spcBef>
            <a:spcAft>
              <a:spcPct val="15000"/>
            </a:spcAft>
            <a:buChar char="•"/>
          </a:pPr>
          <a:endParaRPr lang="en-US" dirty="0">
            <a:solidFill>
              <a:schemeClr val="dk1"/>
            </a:solidFill>
          </a:endParaRPr>
        </a:p>
        <a:p>
          <a:pPr lvl="1">
            <a:lnSpc>
              <a:spcPct val="100000"/>
            </a:lnSpc>
            <a:spcBef>
              <a:spcPct val="0"/>
            </a:spcBef>
            <a:spcAft>
              <a:spcPct val="15000"/>
            </a:spcAft>
            <a:buChar char="•"/>
          </a:pPr>
          <a:r>
            <a:rPr lang="az-Latn-AZ" dirty="0">
              <a:solidFill>
                <a:schemeClr val="dk1"/>
              </a:solidFill>
            </a:rPr>
            <a:t>Səthi yanıqlar : I,II,IIIa drəcəli yanıqlar aiddir.</a:t>
          </a:r>
          <a:endParaRPr lang="en-US" dirty="0">
            <a:solidFill>
              <a:schemeClr val="dk1"/>
            </a:solidFill>
          </a:endParaRPr>
        </a:p>
        <a:p>
          <a:pPr lvl="1">
            <a:lnSpc>
              <a:spcPct val="100000"/>
            </a:lnSpc>
            <a:spcBef>
              <a:spcPct val="0"/>
            </a:spcBef>
            <a:spcAft>
              <a:spcPct val="15000"/>
            </a:spcAft>
            <a:buChar char="•"/>
          </a:pPr>
          <a:r>
            <a:rPr lang="az-Latn-AZ" dirty="0">
              <a:solidFill>
                <a:schemeClr val="dk1"/>
              </a:solidFill>
            </a:rPr>
            <a:t>Dərin yanıqlar isə : IIIb,IV dərəcəli yanıqlardır</a:t>
          </a:r>
          <a:endParaRPr lang="en-US" dirty="0">
            <a:solidFill>
              <a:schemeClr val="dk1"/>
            </a:solidFill>
          </a:endParaRPr>
        </a:p>
      </dsp:txBody>
      <dsp:txXfrm rot="5400000">
        <a:off x="3306283" y="-452332"/>
        <a:ext cx="2650097" cy="3554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68952" cy="5472608"/>
        <a:chOff x="0" y="0"/>
        <a:chExt cx="8568952" cy="5472608"/>
      </a:xfrm>
    </dsp:grpSpPr>
    <dsp:sp modelId="{96FFDA88-210A-4383-817C-C56F649F90B8}">
      <dsp:nvSpPr>
        <dsp:cNvPr id="3" name="Chevron 2"/>
        <dsp:cNvSpPr/>
      </dsp:nvSpPr>
      <dsp:spPr bwMode="white">
        <a:xfrm rot="5400000">
          <a:off x="-221482" y="221482"/>
          <a:ext cx="1476550" cy="1033585"/>
        </a:xfrm>
        <a:prstGeom prst="chevron">
          <a:avLst/>
        </a:prstGeom>
        <a:solidFill>
          <a:schemeClr val="accent2">
            <a:lumMod val="40000"/>
            <a:lumOff val="60000"/>
          </a:schemeClr>
        </a:solidFill>
      </dsp:spPr>
      <dsp:style>
        <a:lnRef idx="2">
          <a:schemeClr val="accent1"/>
        </a:lnRef>
        <a:fillRef idx="1">
          <a:schemeClr val="accent1"/>
        </a:fillRef>
        <a:effectRef idx="0">
          <a:scrgbClr r="0" g="0" b="0"/>
        </a:effectRef>
        <a:fontRef idx="minor">
          <a:schemeClr val="lt1"/>
        </a:fontRef>
      </dsp:style>
      <dsp:txBody>
        <a:bodyPr rot="-5400000"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dirty="0"/>
            <a:t>Yüngül</a:t>
          </a:r>
          <a:endParaRPr lang="en-US" dirty="0"/>
        </a:p>
      </dsp:txBody>
      <dsp:txXfrm rot="5400000">
        <a:off x="-221482" y="221482"/>
        <a:ext cx="1476550" cy="1033585"/>
      </dsp:txXfrm>
    </dsp:sp>
    <dsp:sp modelId="{8B79E184-182A-4B08-9FFE-BF99E8B80E16}">
      <dsp:nvSpPr>
        <dsp:cNvPr id="4" name="Round Same Side Corner Rectangle 3"/>
        <dsp:cNvSpPr/>
      </dsp:nvSpPr>
      <dsp:spPr bwMode="white">
        <a:xfrm rot="5400000">
          <a:off x="4321390" y="-3287805"/>
          <a:ext cx="959757" cy="7535367"/>
        </a:xfrm>
        <a:prstGeom prst="round2SameRect">
          <a:avLst/>
        </a:prstGeom>
      </dsp:spPr>
      <dsp:style>
        <a:lnRef idx="1">
          <a:schemeClr val="accent2"/>
        </a:lnRef>
        <a:fillRef idx="2">
          <a:schemeClr val="accent2"/>
        </a:fillRef>
        <a:effectRef idx="1">
          <a:schemeClr val="accent2"/>
        </a:effectRef>
        <a:fontRef idx="minor">
          <a:schemeClr val="dk1"/>
        </a:fontRef>
      </dsp:style>
      <dsp:txBody>
        <a:bodyPr rot="-5400000"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az-Latn-AZ" sz="2000" dirty="0">
              <a:solidFill>
                <a:schemeClr val="dk1"/>
              </a:solidFill>
            </a:rPr>
            <a:t>1-30 Frank indeksi</a:t>
          </a:r>
          <a:endParaRPr lang="en-US" sz="2000" dirty="0">
            <a:solidFill>
              <a:schemeClr val="dk1"/>
            </a:solidFill>
          </a:endParaRPr>
        </a:p>
      </dsp:txBody>
      <dsp:txXfrm rot="5400000">
        <a:off x="4321390" y="-3287805"/>
        <a:ext cx="959757" cy="7535367"/>
      </dsp:txXfrm>
    </dsp:sp>
    <dsp:sp modelId="{6944ADEA-C877-48AB-B442-CEB4DBF15F82}">
      <dsp:nvSpPr>
        <dsp:cNvPr id="5" name="Chevron 4"/>
        <dsp:cNvSpPr/>
      </dsp:nvSpPr>
      <dsp:spPr bwMode="white">
        <a:xfrm rot="5400000">
          <a:off x="-221482" y="1553502"/>
          <a:ext cx="1476550" cy="1033585"/>
        </a:xfrm>
        <a:prstGeom prst="chevron">
          <a:avLst/>
        </a:prstGeom>
        <a:solidFill>
          <a:srgbClr val="AF5D5D"/>
        </a:solidFill>
      </dsp:spPr>
      <dsp:style>
        <a:lnRef idx="2">
          <a:schemeClr val="accent1"/>
        </a:lnRef>
        <a:fillRef idx="1">
          <a:schemeClr val="accent1"/>
        </a:fillRef>
        <a:effectRef idx="0">
          <a:scrgbClr r="0" g="0" b="0"/>
        </a:effectRef>
        <a:fontRef idx="minor">
          <a:schemeClr val="lt1"/>
        </a:fontRef>
      </dsp:style>
      <dsp:txBody>
        <a:bodyPr rot="-5400000"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dirty="0"/>
            <a:t>Orta ağır</a:t>
          </a:r>
          <a:endParaRPr lang="en-US" dirty="0"/>
        </a:p>
      </dsp:txBody>
      <dsp:txXfrm rot="5400000">
        <a:off x="-221482" y="1553502"/>
        <a:ext cx="1476550" cy="1033585"/>
      </dsp:txXfrm>
    </dsp:sp>
    <dsp:sp modelId="{824B2440-F9B5-4EA9-9910-82F6500D1B69}">
      <dsp:nvSpPr>
        <dsp:cNvPr id="6" name="Round Same Side Corner Rectangle 5"/>
        <dsp:cNvSpPr/>
      </dsp:nvSpPr>
      <dsp:spPr bwMode="white">
        <a:xfrm rot="5400000">
          <a:off x="4321390" y="-1955785"/>
          <a:ext cx="959757" cy="7535367"/>
        </a:xfrm>
        <a:prstGeom prst="round2SameRect">
          <a:avLst/>
        </a:prstGeom>
        <a:solidFill>
          <a:schemeClr val="accent2">
            <a:lumMod val="60000"/>
            <a:lumOff val="40000"/>
            <a:alpha val="90000"/>
          </a:schemeClr>
        </a:solidFill>
      </dsp:spPr>
      <dsp:style>
        <a:lnRef idx="2">
          <a:schemeClr val="accent1"/>
        </a:lnRef>
        <a:fillRef idx="1">
          <a:schemeClr val="lt1">
            <a:alpha val="90000"/>
          </a:schemeClr>
        </a:fillRef>
        <a:effectRef idx="0">
          <a:scrgbClr r="0" g="0" b="0"/>
        </a:effectRef>
        <a:fontRef idx="minor"/>
      </dsp:style>
      <dsp:txBody>
        <a:bodyPr rot="-5400000"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az-Latn-AZ" sz="2000" dirty="0">
              <a:solidFill>
                <a:schemeClr val="dk1"/>
              </a:solidFill>
            </a:rPr>
            <a:t>31-60 Frank indeksi</a:t>
          </a:r>
          <a:endParaRPr lang="en-US" sz="2000" dirty="0">
            <a:solidFill>
              <a:schemeClr val="dk1"/>
            </a:solidFill>
          </a:endParaRPr>
        </a:p>
      </dsp:txBody>
      <dsp:txXfrm rot="5400000">
        <a:off x="4321390" y="-1955785"/>
        <a:ext cx="959757" cy="7535367"/>
      </dsp:txXfrm>
    </dsp:sp>
    <dsp:sp modelId="{C960989D-E555-44AC-BE1D-8BCCCC1ED6E2}">
      <dsp:nvSpPr>
        <dsp:cNvPr id="7" name="Chevron 6"/>
        <dsp:cNvSpPr/>
      </dsp:nvSpPr>
      <dsp:spPr bwMode="white">
        <a:xfrm rot="5400000">
          <a:off x="-221482" y="2885521"/>
          <a:ext cx="1476550" cy="1033585"/>
        </a:xfrm>
        <a:prstGeom prst="chevron">
          <a:avLst/>
        </a:prstGeom>
        <a:solidFill>
          <a:schemeClr val="accent2">
            <a:lumMod val="75000"/>
          </a:schemeClr>
        </a:solidFill>
      </dsp:spPr>
      <dsp:style>
        <a:lnRef idx="2">
          <a:schemeClr val="accent1"/>
        </a:lnRef>
        <a:fillRef idx="1">
          <a:schemeClr val="accent1"/>
        </a:fillRef>
        <a:effectRef idx="0">
          <a:scrgbClr r="0" g="0" b="0"/>
        </a:effectRef>
        <a:fontRef idx="minor">
          <a:schemeClr val="lt1"/>
        </a:fontRef>
      </dsp:style>
      <dsp:txBody>
        <a:bodyPr rot="-5400000"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dirty="0"/>
            <a:t>Ağır</a:t>
          </a:r>
          <a:endParaRPr lang="en-US" dirty="0"/>
        </a:p>
      </dsp:txBody>
      <dsp:txXfrm rot="5400000">
        <a:off x="-221482" y="2885521"/>
        <a:ext cx="1476550" cy="1033585"/>
      </dsp:txXfrm>
    </dsp:sp>
    <dsp:sp modelId="{17202F72-0F21-48D4-A4F7-A583ECA35E61}">
      <dsp:nvSpPr>
        <dsp:cNvPr id="8" name="Round Same Side Corner Rectangle 7"/>
        <dsp:cNvSpPr/>
      </dsp:nvSpPr>
      <dsp:spPr bwMode="white">
        <a:xfrm rot="5400000">
          <a:off x="4321390" y="-623584"/>
          <a:ext cx="959757" cy="7535367"/>
        </a:xfrm>
        <a:prstGeom prst="round2SameRect">
          <a:avLst/>
        </a:prstGeom>
        <a:solidFill>
          <a:schemeClr val="accent2">
            <a:lumMod val="75000"/>
            <a:alpha val="90000"/>
          </a:schemeClr>
        </a:solidFill>
      </dsp:spPr>
      <dsp:style>
        <a:lnRef idx="2">
          <a:schemeClr val="accent1"/>
        </a:lnRef>
        <a:fillRef idx="1">
          <a:schemeClr val="lt1">
            <a:alpha val="90000"/>
          </a:schemeClr>
        </a:fillRef>
        <a:effectRef idx="0">
          <a:scrgbClr r="0" g="0" b="0"/>
        </a:effectRef>
        <a:fontRef idx="minor"/>
      </dsp:style>
      <dsp:txBody>
        <a:bodyPr rot="-5400000" lIns="142240" tIns="12700" rIns="12700" bIns="127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endParaRPr lang="en-US" sz="2000" dirty="0">
            <a:solidFill>
              <a:schemeClr val="dk1"/>
            </a:solidFill>
          </a:endParaRPr>
        </a:p>
        <a:p>
          <a:pPr marL="228600" lvl="1" indent="-228600">
            <a:lnSpc>
              <a:spcPct val="100000"/>
            </a:lnSpc>
            <a:spcBef>
              <a:spcPct val="0"/>
            </a:spcBef>
            <a:spcAft>
              <a:spcPct val="15000"/>
            </a:spcAft>
            <a:buChar char="•"/>
          </a:pPr>
          <a:r>
            <a:rPr lang="az-Latn-AZ" sz="2000" dirty="0">
              <a:solidFill>
                <a:schemeClr val="bg1">
                  <a:lumMod val="95000"/>
                </a:schemeClr>
              </a:solidFill>
            </a:rPr>
            <a:t>61-90 Frank indeksi</a:t>
          </a:r>
          <a:endParaRPr lang="en-US" sz="2000" dirty="0">
            <a:solidFill>
              <a:schemeClr val="bg1">
                <a:lumMod val="95000"/>
              </a:schemeClr>
            </a:solidFill>
          </a:endParaRPr>
        </a:p>
        <a:p>
          <a:pPr marL="171450" lvl="1" indent="-171450">
            <a:lnSpc>
              <a:spcPct val="100000"/>
            </a:lnSpc>
            <a:spcBef>
              <a:spcPct val="0"/>
            </a:spcBef>
            <a:spcAft>
              <a:spcPct val="15000"/>
            </a:spcAft>
            <a:buChar char="•"/>
          </a:pPr>
          <a:endParaRPr lang="en-US" sz="1800" dirty="0">
            <a:solidFill>
              <a:schemeClr val="dk1"/>
            </a:solidFill>
          </a:endParaRPr>
        </a:p>
        <a:p>
          <a:pPr marL="171450" lvl="1" indent="-171450">
            <a:lnSpc>
              <a:spcPct val="100000"/>
            </a:lnSpc>
            <a:spcBef>
              <a:spcPct val="0"/>
            </a:spcBef>
            <a:spcAft>
              <a:spcPct val="15000"/>
            </a:spcAft>
            <a:buChar char="•"/>
          </a:pPr>
          <a:endParaRPr lang="en-US" sz="1800">
            <a:solidFill>
              <a:schemeClr val="dk1"/>
            </a:solidFill>
          </a:endParaRPr>
        </a:p>
      </dsp:txBody>
      <dsp:txXfrm rot="5400000">
        <a:off x="4321390" y="-623584"/>
        <a:ext cx="959757" cy="7535367"/>
      </dsp:txXfrm>
    </dsp:sp>
    <dsp:sp modelId="{5B804A47-F391-40CF-A334-56E784462763}">
      <dsp:nvSpPr>
        <dsp:cNvPr id="9" name="Chevron 8"/>
        <dsp:cNvSpPr/>
      </dsp:nvSpPr>
      <dsp:spPr bwMode="white">
        <a:xfrm rot="5400000">
          <a:off x="-221482" y="4217541"/>
          <a:ext cx="1476550" cy="1033585"/>
        </a:xfrm>
        <a:prstGeom prst="chevron">
          <a:avLst/>
        </a:prstGeom>
        <a:solidFill>
          <a:schemeClr val="accent2">
            <a:lumMod val="50000"/>
          </a:schemeClr>
        </a:solidFill>
      </dsp:spPr>
      <dsp:style>
        <a:lnRef idx="2">
          <a:schemeClr val="accent1"/>
        </a:lnRef>
        <a:fillRef idx="1">
          <a:schemeClr val="accent1"/>
        </a:fillRef>
        <a:effectRef idx="0">
          <a:scrgbClr r="0" g="0" b="0"/>
        </a:effectRef>
        <a:fontRef idx="minor">
          <a:schemeClr val="lt1"/>
        </a:fontRef>
      </dsp:style>
      <dsp:txBody>
        <a:bodyPr rot="-5400000" lIns="8890" tIns="8890" rIns="8890" bIns="889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sz="1400" dirty="0"/>
            <a:t>Həyatla uyuşmayan hal</a:t>
          </a:r>
          <a:endParaRPr lang="en-US" sz="1400" dirty="0"/>
        </a:p>
      </dsp:txBody>
      <dsp:txXfrm rot="5400000">
        <a:off x="-221482" y="4217541"/>
        <a:ext cx="1476550" cy="1033585"/>
      </dsp:txXfrm>
    </dsp:sp>
    <dsp:sp modelId="{4C1C3326-0878-4F3B-A9B0-0BAF7C513225}">
      <dsp:nvSpPr>
        <dsp:cNvPr id="10" name="Round Same Side Corner Rectangle 9"/>
        <dsp:cNvSpPr/>
      </dsp:nvSpPr>
      <dsp:spPr bwMode="white">
        <a:xfrm rot="5400000">
          <a:off x="4321390" y="708253"/>
          <a:ext cx="959757" cy="7535367"/>
        </a:xfrm>
        <a:prstGeom prst="round2SameRect">
          <a:avLst/>
        </a:prstGeom>
        <a:solidFill>
          <a:schemeClr val="accent2">
            <a:lumMod val="50000"/>
            <a:alpha val="90000"/>
          </a:schemeClr>
        </a:solidFill>
      </dsp:spPr>
      <dsp:style>
        <a:lnRef idx="2">
          <a:schemeClr val="accent1"/>
        </a:lnRef>
        <a:fillRef idx="1">
          <a:schemeClr val="lt1">
            <a:alpha val="90000"/>
          </a:schemeClr>
        </a:fillRef>
        <a:effectRef idx="0">
          <a:scrgbClr r="0" g="0" b="0"/>
        </a:effectRef>
        <a:fontRef idx="minor"/>
      </dsp:style>
      <dsp:txBody>
        <a:bodyPr rot="-5400000" lIns="170688" tIns="15240" rIns="1524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az-Latn-AZ" sz="2400" dirty="0">
              <a:solidFill>
                <a:schemeClr val="bg1">
                  <a:lumMod val="95000"/>
                </a:schemeClr>
              </a:solidFill>
            </a:rPr>
            <a:t>91 Frank indeksindən yuxarı</a:t>
          </a:r>
          <a:endParaRPr lang="en-US" sz="2400" dirty="0">
            <a:solidFill>
              <a:schemeClr val="bg1">
                <a:lumMod val="95000"/>
              </a:schemeClr>
            </a:solidFill>
          </a:endParaRPr>
        </a:p>
      </dsp:txBody>
      <dsp:txXfrm rot="5400000">
        <a:off x="4321390" y="708253"/>
        <a:ext cx="959757" cy="7535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24E7F348-CEC0-4B27-B2FA-03B7C093043F}">
      <dsp:nvSpPr>
        <dsp:cNvPr id="8" name="Rounded Rectangle 7"/>
        <dsp:cNvSpPr/>
      </dsp:nvSpPr>
      <dsp:spPr bwMode="white">
        <a:xfrm>
          <a:off x="0" y="0"/>
          <a:ext cx="2431883" cy="4525963"/>
        </a:xfrm>
        <a:prstGeom prst="roundRect">
          <a:avLst>
            <a:gd name="adj" fmla="val 10000"/>
          </a:avLst>
        </a:prstGeom>
        <a:sp3d z="-152400" extrusionH="63500" prstMaterial="matte">
          <a:bevelT w="144450" h="6350" prst="relaxedInset"/>
          <a:contourClr>
            <a:schemeClr val="bg1"/>
          </a:contourClr>
        </a:sp3d>
      </dsp:spPr>
      <dsp:style>
        <a:lnRef idx="0">
          <a:schemeClr val="dk1"/>
        </a:lnRef>
        <a:fillRef idx="3">
          <a:schemeClr val="accent2">
            <a:tint val="40000"/>
          </a:schemeClr>
        </a:fillRef>
        <a:effectRef idx="0">
          <a:scrgbClr r="0" g="0" b="0"/>
        </a:effectRef>
        <a:fontRef idx="minor"/>
      </dsp:style>
      <dsp:txBody>
        <a:bodyPr lIns="142240" tIns="142240" rIns="142240" bIns="1422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sz="2000" b="1" dirty="0">
              <a:solidFill>
                <a:schemeClr val="dk1"/>
              </a:solidFill>
            </a:rPr>
            <a:t>Yanıq şokuna uyğun olaraq</a:t>
          </a:r>
          <a:endParaRPr lang="en-US" sz="2000" b="1" dirty="0">
            <a:solidFill>
              <a:schemeClr val="dk1"/>
            </a:solidFill>
          </a:endParaRPr>
        </a:p>
      </dsp:txBody>
      <dsp:txXfrm>
        <a:off x="0" y="0"/>
        <a:ext cx="2431883" cy="4525963"/>
      </dsp:txXfrm>
    </dsp:sp>
    <dsp:sp modelId="{CD95FC03-427D-4436-BB5A-A1CFE30D732A}">
      <dsp:nvSpPr>
        <dsp:cNvPr id="9" name="Rounded Rectangle 8"/>
        <dsp:cNvSpPr/>
      </dsp:nvSpPr>
      <dsp:spPr bwMode="white">
        <a:xfrm>
          <a:off x="2716828" y="0"/>
          <a:ext cx="2431883" cy="4525963"/>
        </a:xfrm>
        <a:prstGeom prst="roundRect">
          <a:avLst>
            <a:gd name="adj" fmla="val 10000"/>
          </a:avLst>
        </a:prstGeom>
        <a:sp3d z="-152400" extrusionH="63500" prstMaterial="matte">
          <a:bevelT w="144450" h="6350" prst="relaxedInset"/>
          <a:contourClr>
            <a:schemeClr val="bg1"/>
          </a:contourClr>
        </a:sp3d>
      </dsp:spPr>
      <dsp:style>
        <a:lnRef idx="0">
          <a:schemeClr val="dk1"/>
        </a:lnRef>
        <a:fillRef idx="3">
          <a:schemeClr val="accent2">
            <a:tint val="40000"/>
          </a:schemeClr>
        </a:fillRef>
        <a:effectRef idx="0">
          <a:scrgbClr r="0" g="0" b="0"/>
        </a:effectRef>
        <a:fontRef idx="minor"/>
      </dsp:style>
      <dsp:txBody>
        <a:bodyPr lIns="142240" tIns="142240" rIns="142240" bIns="1422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sz="2000" b="1" dirty="0">
              <a:solidFill>
                <a:schemeClr val="dk1"/>
              </a:solidFill>
            </a:rPr>
            <a:t>Toksemiyaya</a:t>
          </a:r>
          <a:endParaRPr lang="az-Latn-AZ" sz="2000" b="1" dirty="0">
            <a:solidFill>
              <a:schemeClr val="dk1"/>
            </a:solidFill>
          </a:endParaRPr>
        </a:p>
        <a:p>
          <a:pPr lvl="0">
            <a:lnSpc>
              <a:spcPct val="100000"/>
            </a:lnSpc>
            <a:spcBef>
              <a:spcPct val="0"/>
            </a:spcBef>
            <a:spcAft>
              <a:spcPct val="35000"/>
            </a:spcAft>
          </a:pPr>
          <a:r>
            <a:rPr lang="az-Latn-AZ" sz="2000" b="1" dirty="0">
              <a:solidFill>
                <a:schemeClr val="dk1"/>
              </a:solidFill>
            </a:rPr>
            <a:t>uyğun olaraq</a:t>
          </a:r>
          <a:endParaRPr lang="en-US" sz="2000" dirty="0">
            <a:solidFill>
              <a:schemeClr val="dk1"/>
            </a:solidFill>
          </a:endParaRPr>
        </a:p>
      </dsp:txBody>
      <dsp:txXfrm>
        <a:off x="2716828" y="0"/>
        <a:ext cx="2431883" cy="4525963"/>
      </dsp:txXfrm>
    </dsp:sp>
    <dsp:sp modelId="{DE5A526E-6EC0-4DFC-828E-CC22DF3C6155}">
      <dsp:nvSpPr>
        <dsp:cNvPr id="10" name="Rounded Rectangle 9"/>
        <dsp:cNvSpPr/>
      </dsp:nvSpPr>
      <dsp:spPr bwMode="white">
        <a:xfrm>
          <a:off x="5629118" y="0"/>
          <a:ext cx="2431883" cy="4525963"/>
        </a:xfrm>
        <a:prstGeom prst="roundRect">
          <a:avLst>
            <a:gd name="adj" fmla="val 10000"/>
          </a:avLst>
        </a:prstGeom>
        <a:sp3d z="-152400" extrusionH="63500" prstMaterial="matte">
          <a:bevelT w="144450" h="6350" prst="relaxedInset"/>
          <a:contourClr>
            <a:schemeClr val="bg1"/>
          </a:contourClr>
        </a:sp3d>
      </dsp:spPr>
      <dsp:style>
        <a:lnRef idx="0">
          <a:schemeClr val="dk1"/>
        </a:lnRef>
        <a:fillRef idx="3">
          <a:schemeClr val="accent2">
            <a:tint val="40000"/>
          </a:schemeClr>
        </a:fillRef>
        <a:effectRef idx="0">
          <a:scrgbClr r="0" g="0" b="0"/>
        </a:effectRef>
        <a:fontRef idx="minor"/>
      </dsp:style>
      <dsp:txBody>
        <a:bodyPr lIns="156464" tIns="156464" rIns="156464" bIns="156464"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b="1" dirty="0">
              <a:solidFill>
                <a:schemeClr val="dk1"/>
              </a:solidFill>
            </a:rPr>
            <a:t>Septikotoksemiya</a:t>
          </a:r>
          <a:endParaRPr lang="az-Latn-AZ" b="1" dirty="0">
            <a:solidFill>
              <a:schemeClr val="dk1"/>
            </a:solidFill>
          </a:endParaRPr>
        </a:p>
        <a:p>
          <a:pPr lvl="0">
            <a:lnSpc>
              <a:spcPct val="100000"/>
            </a:lnSpc>
            <a:spcBef>
              <a:spcPct val="0"/>
            </a:spcBef>
            <a:spcAft>
              <a:spcPct val="35000"/>
            </a:spcAft>
          </a:pPr>
          <a:r>
            <a:rPr lang="az-Latn-AZ" b="1" dirty="0">
              <a:solidFill>
                <a:schemeClr val="dk1"/>
              </a:solidFill>
            </a:rPr>
            <a:t>uyğun olaraq</a:t>
          </a:r>
          <a:endParaRPr lang="en-US" b="1" dirty="0">
            <a:solidFill>
              <a:schemeClr val="dk1"/>
            </a:solidFill>
          </a:endParaRPr>
        </a:p>
      </dsp:txBody>
      <dsp:txXfrm>
        <a:off x="5629118" y="0"/>
        <a:ext cx="2431883" cy="4525963"/>
      </dsp:txXfrm>
    </dsp:sp>
    <dsp:sp modelId="{659F12F1-1594-4863-B9F7-F94159C4D914}">
      <dsp:nvSpPr>
        <dsp:cNvPr id="3" name="Rounded Rectangle 2"/>
        <dsp:cNvSpPr/>
      </dsp:nvSpPr>
      <dsp:spPr bwMode="white">
        <a:xfrm>
          <a:off x="0" y="1255403"/>
          <a:ext cx="2334881" cy="2987136"/>
        </a:xfrm>
        <a:prstGeom prst="roundRect">
          <a:avLst>
            <a:gd name="adj" fmla="val 1000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1800" dirty="0"/>
            <a:t>Temperaturun təsirindən toxumaların denaturasiyası,şiddətli ağrı hissiyatı,damar divarlarının genişlənərək plazma iskisi (hipovolemiya,hipoksiya),taxikardiya,hipotenziya,damardaxili hemoliz,böyrək çatışmazlığı (oliqoanuriya) baş verir və s.</a:t>
          </a:r>
          <a:endParaRPr lang="en-US" sz="1800" dirty="0"/>
        </a:p>
      </dsp:txBody>
      <dsp:txXfrm>
        <a:off x="0" y="1255403"/>
        <a:ext cx="2334881" cy="2987136"/>
      </dsp:txXfrm>
    </dsp:sp>
    <dsp:sp modelId="{2633E995-7CDB-46BC-BC4B-02A86F4795EC}">
      <dsp:nvSpPr>
        <dsp:cNvPr id="4" name="Freeform 3"/>
        <dsp:cNvSpPr/>
      </dsp:nvSpPr>
      <dsp:spPr bwMode="white">
        <a:xfrm>
          <a:off x="2334743" y="2728897"/>
          <a:ext cx="424069" cy="24808"/>
        </a:xfrm>
        <a:custGeom>
          <a:avLst/>
          <a:gdLst/>
          <a:ahLst/>
          <a:cxnLst/>
          <a:pathLst>
            <a:path w="668" h="39">
              <a:moveTo>
                <a:pt x="0" y="32"/>
              </a:moveTo>
              <a:lnTo>
                <a:pt x="668" y="7"/>
              </a:lnTo>
            </a:path>
          </a:pathLst>
        </a:custGeom>
        <a:sp3d z="-40000" prstMaterial="matte"/>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2334743" y="2728897"/>
        <a:ext cx="424069" cy="24808"/>
      </dsp:txXfrm>
    </dsp:sp>
    <dsp:sp modelId="{C07C9A99-6A4B-4D95-9E5E-9DB258C38F11}">
      <dsp:nvSpPr>
        <dsp:cNvPr id="5" name="Rounded Rectangle 4"/>
        <dsp:cNvSpPr/>
      </dsp:nvSpPr>
      <dsp:spPr bwMode="white">
        <a:xfrm>
          <a:off x="2758673" y="1318320"/>
          <a:ext cx="1700380" cy="2830625"/>
        </a:xfrm>
        <a:prstGeom prst="roundRect">
          <a:avLst>
            <a:gd name="adj" fmla="val 10000"/>
          </a:avLst>
        </a:prstGeom>
        <a:sp3d prstMaterial="plastic">
          <a:bevelT w="127000" h="25400" prst="relaxedInset"/>
        </a:sp3d>
      </dsp:spPr>
      <dsp:style>
        <a:lnRef idx="0">
          <a:schemeClr val="lt1"/>
        </a:lnRef>
        <a:fillRef idx="3">
          <a:schemeClr val="accent2"/>
        </a:fillRef>
        <a:effectRef idx="2">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1600" dirty="0"/>
            <a:t>Suluqlardan mayenin toksinlərin bakteriyaların rezorbsiyası,toksinlərin termorequlyasiya mərkəzinə təsiri (hipertermiya),böyrəküstü vəzin qabıq maddəsinin aktivliyinin yüksəlməsi,denaturasyon toxumaların antigenlik xüsusiyyəti qzanması və s.</a:t>
          </a:r>
          <a:endParaRPr lang="en-US" sz="1600" dirty="0"/>
        </a:p>
      </dsp:txBody>
      <dsp:txXfrm>
        <a:off x="2758673" y="1318320"/>
        <a:ext cx="1700380" cy="2830625"/>
      </dsp:txXfrm>
    </dsp:sp>
    <dsp:sp modelId="{2B9055E9-6714-4C27-9CF3-775D809B6B4E}">
      <dsp:nvSpPr>
        <dsp:cNvPr id="6" name="Freeform 5"/>
        <dsp:cNvSpPr/>
      </dsp:nvSpPr>
      <dsp:spPr bwMode="white">
        <a:xfrm>
          <a:off x="4459029" y="2717174"/>
          <a:ext cx="699047" cy="24808"/>
        </a:xfrm>
        <a:custGeom>
          <a:avLst/>
          <a:gdLst/>
          <a:ahLst/>
          <a:cxnLst/>
          <a:pathLst>
            <a:path w="1101" h="39">
              <a:moveTo>
                <a:pt x="0" y="26"/>
              </a:moveTo>
              <a:lnTo>
                <a:pt x="1101" y="13"/>
              </a:lnTo>
            </a:path>
          </a:pathLst>
        </a:custGeom>
        <a:sp3d z="-40000" prstMaterial="matte"/>
      </dsp:spPr>
      <dsp:style>
        <a:lnRef idx="2">
          <a:schemeClr val="accent3"/>
        </a:lnRef>
        <a:fillRef idx="0">
          <a:schemeClr val="accent4">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4459029" y="2717174"/>
        <a:ext cx="699047" cy="24808"/>
      </dsp:txXfrm>
    </dsp:sp>
    <dsp:sp modelId="{F60BA022-B9C7-4A71-B8BC-F7B12961582D}">
      <dsp:nvSpPr>
        <dsp:cNvPr id="7" name="Rounded Rectangle 6"/>
        <dsp:cNvSpPr/>
      </dsp:nvSpPr>
      <dsp:spPr bwMode="white">
        <a:xfrm>
          <a:off x="5158052" y="1255403"/>
          <a:ext cx="1491778" cy="2940240"/>
        </a:xfrm>
        <a:prstGeom prst="roundRect">
          <a:avLst>
            <a:gd name="adj" fmla="val 10000"/>
          </a:avLst>
        </a:prstGeom>
        <a:sp3d prstMaterial="plastic">
          <a:bevelT w="127000" h="25400" prst="relaxedInset"/>
        </a:sp3d>
      </dsp:spPr>
      <dsp:style>
        <a:lnRef idx="0">
          <a:schemeClr val="lt1"/>
        </a:lnRef>
        <a:fillRef idx="3">
          <a:schemeClr val="accent3"/>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1800" dirty="0"/>
            <a:t>İrinli yaradan mik- rob və onun toksinlerinin kütləvi rezorbsiyası,toksemiya,sepsis,toxumalarda septik ocaqlar və s. </a:t>
          </a:r>
          <a:endParaRPr lang="en-US" sz="1800" dirty="0"/>
        </a:p>
      </dsp:txBody>
      <dsp:txXfrm>
        <a:off x="5158052" y="1255403"/>
        <a:ext cx="1491778" cy="2940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3667191" cy="5184775"/>
        <a:chOff x="0" y="0"/>
        <a:chExt cx="3667191" cy="5184775"/>
      </a:xfrm>
    </dsp:grpSpPr>
    <dsp:sp modelId="{3BF53310-84E0-43A3-AD77-E833DF66D08D}">
      <dsp:nvSpPr>
        <dsp:cNvPr id="3" name="Circular Arrow 2"/>
        <dsp:cNvSpPr/>
      </dsp:nvSpPr>
      <dsp:spPr bwMode="white">
        <a:xfrm>
          <a:off x="2257625" y="33570"/>
          <a:ext cx="1954980" cy="1955179"/>
        </a:xfrm>
        <a:prstGeom prst="circularArrow">
          <a:avLst>
            <a:gd name="adj1" fmla="val 10980"/>
            <a:gd name="adj2" fmla="val 1142322"/>
            <a:gd name="adj3" fmla="val 4500000"/>
            <a:gd name="adj4" fmla="val 10800000"/>
            <a:gd name="adj5" fmla="val 12500"/>
          </a:avLst>
        </a:prstGeom>
        <a:sp3d prstMaterial="plastic">
          <a:bevelT w="127000" h="25400" prst="relaxedInset"/>
        </a:sp3d>
      </dsp:spPr>
      <dsp:style>
        <a:lnRef idx="0">
          <a:schemeClr val="lt1"/>
        </a:lnRef>
        <a:fillRef idx="3">
          <a:schemeClr val="accent5">
            <a:hueOff val="0"/>
            <a:satOff val="0"/>
            <a:lumOff val="0"/>
            <a:alpha val="100000"/>
          </a:schemeClr>
        </a:fillRef>
        <a:effectRef idx="2">
          <a:scrgbClr r="0" g="0" b="0"/>
        </a:effectRef>
        <a:fontRef idx="minor">
          <a:schemeClr val="lt1"/>
        </a:fontRef>
      </dsp:style>
      <dsp:txXfrm>
        <a:off x="2257625" y="33570"/>
        <a:ext cx="1954980" cy="1955179"/>
      </dsp:txXfrm>
    </dsp:sp>
    <dsp:sp modelId="{2FBD2338-C26F-4EED-9582-F99293393118}">
      <dsp:nvSpPr>
        <dsp:cNvPr id="4" name="Rectangles 3"/>
        <dsp:cNvSpPr/>
      </dsp:nvSpPr>
      <dsp:spPr bwMode="white">
        <a:xfrm>
          <a:off x="2665446" y="707722"/>
          <a:ext cx="1090989" cy="5454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b="0" dirty="0">
              <a:solidFill>
                <a:schemeClr val="tx1"/>
              </a:solidFill>
            </a:rPr>
            <a:t>yanıq şoku</a:t>
          </a:r>
          <a:endParaRPr lang="en-US" sz="2400" b="0" dirty="0">
            <a:solidFill>
              <a:schemeClr val="tx1"/>
            </a:solidFill>
          </a:endParaRPr>
        </a:p>
      </dsp:txBody>
      <dsp:txXfrm>
        <a:off x="2665446" y="707722"/>
        <a:ext cx="1090989" cy="545438"/>
      </dsp:txXfrm>
    </dsp:sp>
    <dsp:sp modelId="{85BE68CF-BB05-4D0F-B80C-A5046B7CD45B}">
      <dsp:nvSpPr>
        <dsp:cNvPr id="5" name="Shape 4"/>
        <dsp:cNvSpPr/>
      </dsp:nvSpPr>
      <dsp:spPr bwMode="white">
        <a:xfrm>
          <a:off x="1690707" y="1123541"/>
          <a:ext cx="1954980" cy="1955179"/>
        </a:xfrm>
        <a:prstGeom prst="leftCircularArrow">
          <a:avLst>
            <a:gd name="adj1" fmla="val 10980"/>
            <a:gd name="adj2" fmla="val 1142322"/>
            <a:gd name="adj3" fmla="val 6300000"/>
            <a:gd name="adj4" fmla="val 18900000"/>
            <a:gd name="adj5" fmla="val 12500"/>
          </a:avLst>
        </a:prstGeom>
        <a:sp3d prstMaterial="plastic">
          <a:bevelT w="127000" h="25400" prst="relaxedInset"/>
        </a:sp3d>
      </dsp:spPr>
      <dsp:style>
        <a:lnRef idx="0">
          <a:schemeClr val="lt1"/>
        </a:lnRef>
        <a:fillRef idx="3">
          <a:schemeClr val="accent5">
            <a:hueOff val="-3300000"/>
            <a:satOff val="13333"/>
            <a:lumOff val="2876"/>
            <a:alpha val="100000"/>
          </a:schemeClr>
        </a:fillRef>
        <a:effectRef idx="2">
          <a:scrgbClr r="0" g="0" b="0"/>
        </a:effectRef>
        <a:fontRef idx="minor">
          <a:schemeClr val="lt1"/>
        </a:fontRef>
      </dsp:style>
      <dsp:txXfrm>
        <a:off x="1690707" y="1123541"/>
        <a:ext cx="1954980" cy="1955179"/>
      </dsp:txXfrm>
    </dsp:sp>
    <dsp:sp modelId="{C8084E8E-827C-4274-B50A-17F880CBD46A}">
      <dsp:nvSpPr>
        <dsp:cNvPr id="6" name="Rectangles 5"/>
        <dsp:cNvSpPr/>
      </dsp:nvSpPr>
      <dsp:spPr bwMode="white">
        <a:xfrm>
          <a:off x="2120135" y="1833336"/>
          <a:ext cx="1090989" cy="5454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solidFill>
                <a:schemeClr val="tx1"/>
              </a:solidFill>
            </a:rPr>
            <a:t>toksemiya</a:t>
          </a:r>
          <a:endParaRPr lang="en-US" sz="2900" dirty="0">
            <a:solidFill>
              <a:schemeClr val="tx1"/>
            </a:solidFill>
          </a:endParaRPr>
        </a:p>
      </dsp:txBody>
      <dsp:txXfrm>
        <a:off x="2120135" y="1833336"/>
        <a:ext cx="1090989" cy="545438"/>
      </dsp:txXfrm>
    </dsp:sp>
    <dsp:sp modelId="{CEC3C576-BE08-4EB4-964D-BE0DDDF5191B}">
      <dsp:nvSpPr>
        <dsp:cNvPr id="7" name="Circular Arrow 6"/>
        <dsp:cNvSpPr/>
      </dsp:nvSpPr>
      <dsp:spPr bwMode="white">
        <a:xfrm>
          <a:off x="2233818" y="2251229"/>
          <a:ext cx="1954980" cy="1955179"/>
        </a:xfrm>
        <a:prstGeom prst="circularArrow">
          <a:avLst>
            <a:gd name="adj1" fmla="val 10980"/>
            <a:gd name="adj2" fmla="val 1142322"/>
            <a:gd name="adj3" fmla="val 4500000"/>
            <a:gd name="adj4" fmla="val 13500000"/>
            <a:gd name="adj5" fmla="val 12500"/>
          </a:avLst>
        </a:prstGeom>
        <a:sp3d prstMaterial="plastic">
          <a:bevelT w="127000" h="25400" prst="relaxedInset"/>
        </a:sp3d>
      </dsp:spPr>
      <dsp:style>
        <a:lnRef idx="0">
          <a:schemeClr val="lt1"/>
        </a:lnRef>
        <a:fillRef idx="3">
          <a:schemeClr val="accent5">
            <a:hueOff val="-6600000"/>
            <a:satOff val="26667"/>
            <a:lumOff val="5752"/>
            <a:alpha val="100000"/>
          </a:schemeClr>
        </a:fillRef>
        <a:effectRef idx="2">
          <a:scrgbClr r="0" g="0" b="0"/>
        </a:effectRef>
        <a:fontRef idx="minor">
          <a:schemeClr val="lt1"/>
        </a:fontRef>
      </dsp:style>
      <dsp:txXfrm>
        <a:off x="2233818" y="2251229"/>
        <a:ext cx="1954980" cy="1955179"/>
      </dsp:txXfrm>
    </dsp:sp>
    <dsp:sp modelId="{350E127E-676C-462C-805B-7E8FA7BD9589}">
      <dsp:nvSpPr>
        <dsp:cNvPr id="8" name="Rectangles 7"/>
        <dsp:cNvSpPr/>
      </dsp:nvSpPr>
      <dsp:spPr bwMode="white">
        <a:xfrm>
          <a:off x="2665446" y="2958951"/>
          <a:ext cx="1090989" cy="5454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solidFill>
                <a:schemeClr val="tx1"/>
              </a:solidFill>
            </a:rPr>
            <a:t>septikotoksemiya</a:t>
          </a:r>
          <a:endParaRPr lang="en-US" sz="1900" dirty="0">
            <a:solidFill>
              <a:schemeClr val="tx1"/>
            </a:solidFill>
          </a:endParaRPr>
        </a:p>
      </dsp:txBody>
      <dsp:txXfrm>
        <a:off x="2665446" y="2958951"/>
        <a:ext cx="1090989" cy="545438"/>
      </dsp:txXfrm>
    </dsp:sp>
    <dsp:sp modelId="{B7BC9894-3F91-4BF0-BCF0-96E327B47BD1}">
      <dsp:nvSpPr>
        <dsp:cNvPr id="9" name="Block Arc 8"/>
        <dsp:cNvSpPr/>
      </dsp:nvSpPr>
      <dsp:spPr bwMode="white">
        <a:xfrm>
          <a:off x="1830060" y="3504389"/>
          <a:ext cx="1679574" cy="1680386"/>
        </a:xfrm>
        <a:prstGeom prst="blockArc">
          <a:avLst>
            <a:gd name="adj1" fmla="val 0"/>
            <a:gd name="adj2" fmla="val 18900000"/>
            <a:gd name="adj3" fmla="val 12740"/>
          </a:avLst>
        </a:prstGeom>
        <a:sp3d prstMaterial="plastic">
          <a:bevelT w="127000" h="25400" prst="relaxedInset"/>
        </a:sp3d>
      </dsp:spPr>
      <dsp:style>
        <a:lnRef idx="0">
          <a:schemeClr val="lt1"/>
        </a:lnRef>
        <a:fillRef idx="3">
          <a:schemeClr val="accent5">
            <a:hueOff val="-9900000"/>
            <a:satOff val="40000"/>
            <a:lumOff val="8627"/>
            <a:alpha val="100000"/>
          </a:schemeClr>
        </a:fillRef>
        <a:effectRef idx="2">
          <a:scrgbClr r="0" g="0" b="0"/>
        </a:effectRef>
        <a:fontRef idx="minor">
          <a:schemeClr val="lt1"/>
        </a:fontRef>
      </dsp:style>
      <dsp:txXfrm>
        <a:off x="1830060" y="3504389"/>
        <a:ext cx="1679574" cy="1680386"/>
      </dsp:txXfrm>
    </dsp:sp>
    <dsp:sp modelId="{9C52C3B7-AEEC-4F7D-8D5F-678D4041253A}">
      <dsp:nvSpPr>
        <dsp:cNvPr id="10" name="Rectangles 9"/>
        <dsp:cNvSpPr/>
      </dsp:nvSpPr>
      <dsp:spPr bwMode="white">
        <a:xfrm>
          <a:off x="2197818" y="4104458"/>
          <a:ext cx="1090989" cy="5454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solidFill>
                <a:schemeClr val="tx1"/>
              </a:solidFill>
            </a:rPr>
            <a:t>sağalma</a:t>
          </a:r>
          <a:endParaRPr lang="en-US" sz="1800" dirty="0">
            <a:solidFill>
              <a:schemeClr val="tx1"/>
            </a:solidFill>
          </a:endParaRPr>
        </a:p>
      </dsp:txBody>
      <dsp:txXfrm>
        <a:off x="2197818" y="4104458"/>
        <a:ext cx="1090989" cy="545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176464" cy="4798309"/>
        <a:chOff x="0" y="0"/>
        <a:chExt cx="4176464" cy="4798309"/>
      </a:xfrm>
    </dsp:grpSpPr>
    <dsp:sp modelId="{CEB461C5-F6F6-4B9B-9946-0C02B1D4454A}">
      <dsp:nvSpPr>
        <dsp:cNvPr id="3" name="Oval 2"/>
        <dsp:cNvSpPr/>
      </dsp:nvSpPr>
      <dsp:spPr bwMode="white">
        <a:xfrm>
          <a:off x="3980588" y="2301183"/>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3980588" y="2301183"/>
        <a:ext cx="195876" cy="195942"/>
      </dsp:txXfrm>
    </dsp:sp>
    <dsp:sp modelId="{D7551987-F52D-4E0A-90BA-4D5ABBEBA699}">
      <dsp:nvSpPr>
        <dsp:cNvPr id="4" name="Oval 3"/>
        <dsp:cNvSpPr/>
      </dsp:nvSpPr>
      <dsp:spPr bwMode="white">
        <a:xfrm>
          <a:off x="3647724" y="2301183"/>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3647724" y="2301183"/>
        <a:ext cx="195876" cy="195942"/>
      </dsp:txXfrm>
    </dsp:sp>
    <dsp:sp modelId="{684E6724-4911-47FA-9069-9EA1314F8FF4}">
      <dsp:nvSpPr>
        <dsp:cNvPr id="5" name="Oval 4"/>
        <dsp:cNvSpPr/>
      </dsp:nvSpPr>
      <dsp:spPr bwMode="white">
        <a:xfrm>
          <a:off x="3314859" y="2301183"/>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3314859" y="2301183"/>
        <a:ext cx="195876" cy="195942"/>
      </dsp:txXfrm>
    </dsp:sp>
    <dsp:sp modelId="{9D28EA2E-9B10-470C-8514-C5D8DBA71BCB}">
      <dsp:nvSpPr>
        <dsp:cNvPr id="6" name="Oval 5"/>
        <dsp:cNvSpPr/>
      </dsp:nvSpPr>
      <dsp:spPr bwMode="white">
        <a:xfrm>
          <a:off x="2981995" y="2301183"/>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2981995" y="2301183"/>
        <a:ext cx="195876" cy="195942"/>
      </dsp:txXfrm>
    </dsp:sp>
    <dsp:sp modelId="{61D1A300-94B8-4C45-AEA2-73F8EE8EFEB5}">
      <dsp:nvSpPr>
        <dsp:cNvPr id="7" name="Oval 6"/>
        <dsp:cNvSpPr/>
      </dsp:nvSpPr>
      <dsp:spPr bwMode="white">
        <a:xfrm>
          <a:off x="2649131" y="2301183"/>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2649131" y="2301183"/>
        <a:ext cx="195876" cy="195942"/>
      </dsp:txXfrm>
    </dsp:sp>
    <dsp:sp modelId="{EE02B0EB-4D1E-4CE2-A13B-A5AAB62DC68A}">
      <dsp:nvSpPr>
        <dsp:cNvPr id="8" name="Oval 7"/>
        <dsp:cNvSpPr/>
      </dsp:nvSpPr>
      <dsp:spPr bwMode="white">
        <a:xfrm>
          <a:off x="2119973" y="2203212"/>
          <a:ext cx="392170" cy="391884"/>
        </a:xfrm>
        <a:prstGeom prst="ellipse">
          <a:avLst/>
        </a:prstGeom>
      </dsp:spPr>
      <dsp:style>
        <a:lnRef idx="2">
          <a:schemeClr val="accent1"/>
        </a:lnRef>
        <a:fillRef idx="1">
          <a:schemeClr val="accent1"/>
        </a:fillRef>
        <a:effectRef idx="0">
          <a:scrgbClr r="0" g="0" b="0"/>
        </a:effectRef>
        <a:fontRef idx="minor">
          <a:schemeClr val="lt1"/>
        </a:fontRef>
      </dsp:style>
      <dsp:txXfrm>
        <a:off x="2119973" y="2203212"/>
        <a:ext cx="392170" cy="391884"/>
      </dsp:txXfrm>
    </dsp:sp>
    <dsp:sp modelId="{C6FB6EDB-C667-4866-9A16-08C955889D17}">
      <dsp:nvSpPr>
        <dsp:cNvPr id="9" name="Oval 8"/>
        <dsp:cNvSpPr/>
      </dsp:nvSpPr>
      <dsp:spPr bwMode="white">
        <a:xfrm>
          <a:off x="3661088" y="1896408"/>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3661088" y="1896408"/>
        <a:ext cx="195876" cy="195942"/>
      </dsp:txXfrm>
    </dsp:sp>
    <dsp:sp modelId="{BAA657ED-F5B1-4910-9FC8-21F3FDCA62FF}">
      <dsp:nvSpPr>
        <dsp:cNvPr id="10" name="Oval 9"/>
        <dsp:cNvSpPr/>
      </dsp:nvSpPr>
      <dsp:spPr bwMode="white">
        <a:xfrm>
          <a:off x="3661088" y="2708934"/>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3661088" y="2708934"/>
        <a:ext cx="195876" cy="195942"/>
      </dsp:txXfrm>
    </dsp:sp>
    <dsp:sp modelId="{FBFCD89E-B2CF-4EE0-8611-78569EC5CEDE}">
      <dsp:nvSpPr>
        <dsp:cNvPr id="11" name="Oval 10"/>
        <dsp:cNvSpPr/>
      </dsp:nvSpPr>
      <dsp:spPr bwMode="white">
        <a:xfrm>
          <a:off x="3836082" y="2072518"/>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3836082" y="2072518"/>
        <a:ext cx="195876" cy="195942"/>
      </dsp:txXfrm>
    </dsp:sp>
    <dsp:sp modelId="{F7110613-43D7-4234-9111-F37F75CE4A3D}">
      <dsp:nvSpPr>
        <dsp:cNvPr id="12" name="Oval 11"/>
        <dsp:cNvSpPr/>
      </dsp:nvSpPr>
      <dsp:spPr bwMode="white">
        <a:xfrm>
          <a:off x="3847776" y="2533815"/>
          <a:ext cx="195876" cy="195942"/>
        </a:xfrm>
        <a:prstGeom prst="ellipse">
          <a:avLst/>
        </a:prstGeom>
      </dsp:spPr>
      <dsp:style>
        <a:lnRef idx="2">
          <a:schemeClr val="accent1"/>
        </a:lnRef>
        <a:fillRef idx="1">
          <a:schemeClr val="accent1"/>
        </a:fillRef>
        <a:effectRef idx="0">
          <a:scrgbClr r="0" g="0" b="0"/>
        </a:effectRef>
        <a:fontRef idx="minor">
          <a:schemeClr val="lt1"/>
        </a:fontRef>
      </dsp:style>
      <dsp:txXfrm>
        <a:off x="3847776" y="2533815"/>
        <a:ext cx="195876" cy="195942"/>
      </dsp:txXfrm>
    </dsp:sp>
    <dsp:sp modelId="{658D3D02-F1FD-4D93-9724-7B3FBF67E619}">
      <dsp:nvSpPr>
        <dsp:cNvPr id="13" name="Oval 12"/>
        <dsp:cNvSpPr/>
      </dsp:nvSpPr>
      <dsp:spPr bwMode="white">
        <a:xfrm>
          <a:off x="0" y="1407544"/>
          <a:ext cx="1983403" cy="1983220"/>
        </a:xfrm>
        <a:prstGeom prst="ellipse">
          <a:avLst/>
        </a:prstGeom>
      </dsp:spPr>
      <dsp:style>
        <a:lnRef idx="2">
          <a:schemeClr val="accent1"/>
        </a:lnRef>
        <a:fillRef idx="1">
          <a:schemeClr val="accent1"/>
        </a:fillRef>
        <a:effectRef idx="0">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az-Latn-AZ" sz="2000" b="1" dirty="0"/>
            <a:t>Yanıq xəstəliyinin 4 dövrü ayırd edilir: </a:t>
          </a:r>
          <a:endParaRPr lang="en-US" sz="2000" b="1" dirty="0"/>
        </a:p>
      </dsp:txBody>
      <dsp:txXfrm>
        <a:off x="0" y="1407544"/>
        <a:ext cx="1983403" cy="1983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5CCADECC-F05A-488E-A4B3-EDF077281BA1}">
      <dsp:nvSpPr>
        <dsp:cNvPr id="3" name="Oval 2"/>
        <dsp:cNvSpPr/>
      </dsp:nvSpPr>
      <dsp:spPr bwMode="white">
        <a:xfrm>
          <a:off x="269230" y="6070"/>
          <a:ext cx="1924794" cy="1924794"/>
        </a:xfrm>
        <a:prstGeom prst="ellipse">
          <a:avLst/>
        </a:prstGeom>
      </dsp:spPr>
      <dsp:style>
        <a:lnRef idx="2">
          <a:schemeClr val="lt1"/>
        </a:lnRef>
        <a:fillRef idx="1">
          <a:schemeClr val="accent2"/>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az-Latn-AZ" dirty="0"/>
            <a:t>plazma itirilməsi prosesi zəifləyir,yanıq ödemi mayesinin rezorbsiyası artır</a:t>
          </a:r>
          <a:endParaRPr lang="en-US" dirty="0"/>
        </a:p>
      </dsp:txBody>
      <dsp:txXfrm>
        <a:off x="269230" y="6070"/>
        <a:ext cx="1924794" cy="1924794"/>
      </dsp:txXfrm>
    </dsp:sp>
    <dsp:sp modelId="{C19307D9-93F4-488C-858C-3FBB7E7958B6}">
      <dsp:nvSpPr>
        <dsp:cNvPr id="4" name="Isosceles Triangle 3"/>
        <dsp:cNvSpPr/>
      </dsp:nvSpPr>
      <dsp:spPr bwMode="white">
        <a:xfrm rot="10799999">
          <a:off x="894788" y="2164409"/>
          <a:ext cx="673678" cy="527066"/>
        </a:xfrm>
        <a:prstGeom prst="triangle">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Xfrm rot="10799999">
        <a:off x="894788" y="2164409"/>
        <a:ext cx="673678" cy="527066"/>
      </dsp:txXfrm>
    </dsp:sp>
    <dsp:sp modelId="{2DD09DD4-03D2-4E0E-B866-7ADB9C755B7C}">
      <dsp:nvSpPr>
        <dsp:cNvPr id="6" name="Oval 5"/>
        <dsp:cNvSpPr/>
      </dsp:nvSpPr>
      <dsp:spPr bwMode="white">
        <a:xfrm>
          <a:off x="589708" y="2925020"/>
          <a:ext cx="1283838" cy="1283838"/>
        </a:xfrm>
        <a:prstGeom prst="ellipse">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az-Latn-AZ" sz="1600" dirty="0"/>
            <a:t>qanın qatılaşması azalır, sirkulyasiyada olan qanın həcmi yüksəlir</a:t>
          </a:r>
          <a:endParaRPr lang="en-US" sz="1600" dirty="0"/>
        </a:p>
      </dsp:txBody>
      <dsp:txXfrm>
        <a:off x="589708" y="2925020"/>
        <a:ext cx="1283838" cy="1283838"/>
      </dsp:txXfrm>
    </dsp:sp>
    <dsp:sp modelId="{DFC0D7FA-A5EF-4164-81B8-6F52B59150D8}">
      <dsp:nvSpPr>
        <dsp:cNvPr id="7" name="Isosceles Triangle 6"/>
        <dsp:cNvSpPr/>
      </dsp:nvSpPr>
      <dsp:spPr bwMode="white">
        <a:xfrm rot="5388740">
          <a:off x="2336375" y="3298685"/>
          <a:ext cx="673678" cy="527066"/>
        </a:xfrm>
        <a:prstGeom prst="triangle">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Xfrm rot="5388740">
        <a:off x="2336375" y="3298685"/>
        <a:ext cx="673678" cy="527066"/>
      </dsp:txXfrm>
    </dsp:sp>
    <dsp:sp modelId="{8EAB8F1C-1A5B-450D-92BF-7B8512C20BF6}">
      <dsp:nvSpPr>
        <dsp:cNvPr id="9" name="Oval 8"/>
        <dsp:cNvSpPr/>
      </dsp:nvSpPr>
      <dsp:spPr bwMode="white">
        <a:xfrm>
          <a:off x="3472881" y="2915577"/>
          <a:ext cx="1283838" cy="1283838"/>
        </a:xfrm>
        <a:prstGeom prst="ellipse">
          <a:avLst/>
        </a:prstGeom>
      </dsp:spPr>
      <dsp:style>
        <a:lnRef idx="2">
          <a:schemeClr val="lt1"/>
        </a:lnRef>
        <a:fillRef idx="1">
          <a:schemeClr val="accent4"/>
        </a:fillRef>
        <a:effectRef idx="0">
          <a:scrgbClr r="0" g="0" b="0"/>
        </a:effectRef>
        <a:fontRef idx="minor">
          <a:schemeClr val="lt1"/>
        </a:fontRef>
      </dsp:style>
      <dsp:txBody>
        <a:bodyPr lIns="20320" tIns="20320" rIns="20320" bIns="2032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az-Latn-AZ" sz="1600" dirty="0"/>
            <a:t>bioloji aktiv maddələrin və ölmüş toxumaların qana sorulması güclənir</a:t>
          </a:r>
          <a:endParaRPr lang="en-US" sz="1600" dirty="0"/>
        </a:p>
      </dsp:txBody>
      <dsp:txXfrm>
        <a:off x="3472881" y="2915577"/>
        <a:ext cx="1283838" cy="1283838"/>
      </dsp:txXfrm>
    </dsp:sp>
    <dsp:sp modelId="{12F9FB96-1D80-431C-9D20-6BD4B0560A35}">
      <dsp:nvSpPr>
        <dsp:cNvPr id="10" name="Isosceles Triangle 9"/>
        <dsp:cNvSpPr/>
      </dsp:nvSpPr>
      <dsp:spPr bwMode="white">
        <a:xfrm>
          <a:off x="3777961" y="1994727"/>
          <a:ext cx="673678" cy="527066"/>
        </a:xfrm>
        <a:prstGeom prst="triangle">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Xfrm>
        <a:off x="3777961" y="1994727"/>
        <a:ext cx="673678" cy="527066"/>
      </dsp:txXfrm>
    </dsp:sp>
    <dsp:sp modelId="{37724C8E-9077-43BB-9E50-00FB61D1D86D}">
      <dsp:nvSpPr>
        <dsp:cNvPr id="12" name="Oval 11"/>
        <dsp:cNvSpPr/>
      </dsp:nvSpPr>
      <dsp:spPr bwMode="white">
        <a:xfrm>
          <a:off x="3472881" y="317105"/>
          <a:ext cx="1283838" cy="1283838"/>
        </a:xfrm>
        <a:prstGeom prst="ellipse">
          <a:avLst/>
        </a:prstGeom>
      </dsp:spPr>
      <dsp:style>
        <a:lnRef idx="2">
          <a:schemeClr val="lt1"/>
        </a:lnRef>
        <a:fillRef idx="1">
          <a:schemeClr val="accent5"/>
        </a:fillRef>
        <a:effectRef idx="0">
          <a:scrgbClr r="0" g="0" b="0"/>
        </a:effectRef>
        <a:fontRef idx="minor">
          <a:schemeClr val="lt1"/>
        </a:fontRef>
      </dsp:style>
      <dsp:txBody>
        <a:bodyPr lIns="22860" tIns="22860" rIns="22860" bIns="2286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az-Latn-AZ" sz="1800" dirty="0"/>
            <a:t>böyrəküstü vəzin qabıq maddəsinin aktivliyinin yüksəlməsi nəticəsində zülal katabolizminin  sürətlənməsi</a:t>
          </a:r>
          <a:endParaRPr lang="en-US" sz="1800" dirty="0"/>
        </a:p>
      </dsp:txBody>
      <dsp:txXfrm>
        <a:off x="3472881" y="317105"/>
        <a:ext cx="1283838" cy="1283838"/>
      </dsp:txXfrm>
    </dsp:sp>
    <dsp:sp modelId="{CF5FF364-8411-42A0-B0B6-D9ADF5296457}">
      <dsp:nvSpPr>
        <dsp:cNvPr id="13" name="Isosceles Triangle 12"/>
        <dsp:cNvSpPr/>
      </dsp:nvSpPr>
      <dsp:spPr bwMode="white">
        <a:xfrm rot="5411259">
          <a:off x="5219547" y="700212"/>
          <a:ext cx="673678" cy="527066"/>
        </a:xfrm>
        <a:prstGeom prst="triangle">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Xfrm rot="5411259">
        <a:off x="5219547" y="700212"/>
        <a:ext cx="673678" cy="527066"/>
      </dsp:txXfrm>
    </dsp:sp>
    <dsp:sp modelId="{403E7015-6DD9-499F-997F-50FCDF6CB183}">
      <dsp:nvSpPr>
        <dsp:cNvPr id="15" name="Oval 14"/>
        <dsp:cNvSpPr/>
      </dsp:nvSpPr>
      <dsp:spPr bwMode="white">
        <a:xfrm>
          <a:off x="6356054" y="326548"/>
          <a:ext cx="1283838" cy="1283838"/>
        </a:xfrm>
        <a:prstGeom prst="ellipse">
          <a:avLst/>
        </a:prstGeom>
      </dsp:spPr>
      <dsp:style>
        <a:lnRef idx="2">
          <a:schemeClr val="lt1"/>
        </a:lnRef>
        <a:fillRef idx="1">
          <a:schemeClr val="accent6"/>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az-Latn-AZ" dirty="0"/>
            <a:t>rezorbtiv qızdırma</a:t>
          </a:r>
          <a:endParaRPr lang="en-US" dirty="0"/>
        </a:p>
      </dsp:txBody>
      <dsp:txXfrm>
        <a:off x="6356054" y="326548"/>
        <a:ext cx="1283838" cy="1283838"/>
      </dsp:txXfrm>
    </dsp:sp>
    <dsp:sp modelId="{113C0CC8-578B-4AF0-BDEF-FBD43E39F2AF}">
      <dsp:nvSpPr>
        <dsp:cNvPr id="16" name="Isosceles Triangle 15"/>
        <dsp:cNvSpPr/>
      </dsp:nvSpPr>
      <dsp:spPr bwMode="white">
        <a:xfrm rot="10799999">
          <a:off x="6661134" y="1843931"/>
          <a:ext cx="673678" cy="527066"/>
        </a:xfrm>
        <a:prstGeom prst="triangle">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Xfrm rot="10799999">
        <a:off x="6661134" y="1843931"/>
        <a:ext cx="673678" cy="527066"/>
      </dsp:txXfrm>
    </dsp:sp>
    <dsp:sp modelId="{80EEA8C3-8374-45ED-BE8F-AE5F3A98BAB4}">
      <dsp:nvSpPr>
        <dsp:cNvPr id="17" name="Oval 16"/>
        <dsp:cNvSpPr/>
      </dsp:nvSpPr>
      <dsp:spPr bwMode="white">
        <a:xfrm>
          <a:off x="6035576" y="2604542"/>
          <a:ext cx="1924794" cy="1924794"/>
        </a:xfrm>
        <a:prstGeom prst="ellipse">
          <a:avLst/>
        </a:prstGeom>
      </dsp:spPr>
      <dsp:style>
        <a:lnRef idx="2">
          <a:schemeClr val="lt1"/>
        </a:lnRef>
        <a:fillRef idx="1">
          <a:schemeClr val="accent2"/>
        </a:fillRef>
        <a:effectRef idx="0">
          <a:scrgbClr r="0" g="0" b="0"/>
        </a:effectRef>
        <a:fontRef idx="minor">
          <a:schemeClr val="lt1"/>
        </a:fontRef>
      </dsp:style>
      <dsp:txBody>
        <a:bodyPr lIns="25400" tIns="25400" rIns="25400" bIns="2540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az-Latn-AZ" sz="2000" b="1" dirty="0"/>
            <a:t>TOKSEMIYA </a:t>
          </a:r>
          <a:endParaRPr lang="en-US" sz="2000" b="1" dirty="0"/>
        </a:p>
      </dsp:txBody>
      <dsp:txXfrm>
        <a:off x="6035576" y="2604542"/>
        <a:ext cx="1924794" cy="1924794"/>
      </dsp:txXfrm>
    </dsp:sp>
    <dsp:sp modelId="{B127FD50-2135-4C1B-B4D5-CB50C53B5158}">
      <dsp:nvSpPr>
        <dsp:cNvPr id="5" name="Oval 4" hidden="1"/>
        <dsp:cNvSpPr/>
      </dsp:nvSpPr>
      <dsp:spPr>
        <a:xfrm>
          <a:off x="269230" y="2604542"/>
          <a:ext cx="1924794" cy="1924794"/>
        </a:xfrm>
        <a:prstGeom prst="ellipse">
          <a:avLst/>
        </a:prstGeom>
      </dsp:spPr>
      <dsp:txXfrm>
        <a:off x="269230" y="2604542"/>
        <a:ext cx="1924794" cy="1924794"/>
      </dsp:txXfrm>
    </dsp:sp>
    <dsp:sp modelId="{8B5C59E8-AF66-44F4-847B-1073C52AB38B}">
      <dsp:nvSpPr>
        <dsp:cNvPr id="8" name="Oval 7" hidden="1"/>
        <dsp:cNvSpPr/>
      </dsp:nvSpPr>
      <dsp:spPr>
        <a:xfrm>
          <a:off x="3152403" y="2595099"/>
          <a:ext cx="1924794" cy="1924794"/>
        </a:xfrm>
        <a:prstGeom prst="ellipse">
          <a:avLst/>
        </a:prstGeom>
      </dsp:spPr>
      <dsp:txXfrm>
        <a:off x="3152403" y="2595099"/>
        <a:ext cx="1924794" cy="1924794"/>
      </dsp:txXfrm>
    </dsp:sp>
    <dsp:sp modelId="{261B9988-AA49-44FA-A42F-1AFE7BEA057F}">
      <dsp:nvSpPr>
        <dsp:cNvPr id="11" name="Oval 10" hidden="1"/>
        <dsp:cNvSpPr/>
      </dsp:nvSpPr>
      <dsp:spPr>
        <a:xfrm>
          <a:off x="3152403" y="-3373"/>
          <a:ext cx="1924794" cy="1924794"/>
        </a:xfrm>
        <a:prstGeom prst="ellipse">
          <a:avLst/>
        </a:prstGeom>
      </dsp:spPr>
      <dsp:txXfrm>
        <a:off x="3152403" y="-3373"/>
        <a:ext cx="1924794" cy="1924794"/>
      </dsp:txXfrm>
    </dsp:sp>
    <dsp:sp modelId="{9E3B5EF5-1BB2-4EA3-9908-8E834EC49225}">
      <dsp:nvSpPr>
        <dsp:cNvPr id="14" name="Oval 13" hidden="1"/>
        <dsp:cNvSpPr/>
      </dsp:nvSpPr>
      <dsp:spPr>
        <a:xfrm>
          <a:off x="6035576" y="6070"/>
          <a:ext cx="1924794" cy="1924794"/>
        </a:xfrm>
        <a:prstGeom prst="ellipse">
          <a:avLst/>
        </a:prstGeom>
      </dsp:spPr>
      <dsp:txXfrm>
        <a:off x="6035576" y="6070"/>
        <a:ext cx="1924794" cy="1924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525963" cy="4525963"/>
        <a:chOff x="0" y="0"/>
        <a:chExt cx="4525963" cy="4525963"/>
      </a:xfrm>
    </dsp:grpSpPr>
    <dsp:sp modelId="{860C71A5-7F5F-463B-BBA6-6FB6AE0C8CBF}">
      <dsp:nvSpPr>
        <dsp:cNvPr id="3" name="Oval 2"/>
        <dsp:cNvSpPr/>
      </dsp:nvSpPr>
      <dsp:spPr bwMode="white">
        <a:xfrm>
          <a:off x="2857588" y="1005770"/>
          <a:ext cx="2514424" cy="2514424"/>
        </a:xfrm>
        <a:prstGeom prst="ellipse">
          <a:avLst/>
        </a:prstGeom>
      </dsp:spPr>
      <dsp:style>
        <a:lnRef idx="2">
          <a:schemeClr val="lt1"/>
        </a:lnRef>
        <a:fillRef idx="1">
          <a:schemeClr val="accent5">
            <a:alpha val="50000"/>
            <a:hueOff val="0"/>
            <a:satOff val="0"/>
            <a:lumOff val="0"/>
            <a:alpha val="50196"/>
          </a:schemeClr>
        </a:fillRef>
        <a:effectRef idx="0">
          <a:scrgbClr r="0" g="0" b="0"/>
        </a:effectRef>
        <a:fontRef idx="minor">
          <a:schemeClr val="tx1"/>
        </a:fontRef>
      </dsp:style>
      <dsp:txBody>
        <a:bodyPr lIns="24130" tIns="24130" rIns="24130" bIns="2413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az-Latn-AZ" dirty="0"/>
            <a:t>septikotoksemiya</a:t>
          </a:r>
          <a:endParaRPr lang="en-US" dirty="0"/>
        </a:p>
      </dsp:txBody>
      <dsp:txXfrm>
        <a:off x="2857588" y="1005770"/>
        <a:ext cx="2514424" cy="2514424"/>
      </dsp:txXfrm>
    </dsp:sp>
    <dsp:sp modelId="{D7BA0F2A-EECA-4C40-8D99-68B767AF1D42}">
      <dsp:nvSpPr>
        <dsp:cNvPr id="4" name="Oval 3"/>
        <dsp:cNvSpPr/>
      </dsp:nvSpPr>
      <dsp:spPr bwMode="white">
        <a:xfrm>
          <a:off x="3486194" y="0"/>
          <a:ext cx="1257212" cy="1257212"/>
        </a:xfrm>
        <a:prstGeom prst="ellipse">
          <a:avLst/>
        </a:prstGeom>
      </dsp:spPr>
      <dsp:style>
        <a:lnRef idx="2">
          <a:schemeClr val="lt1"/>
        </a:lnRef>
        <a:fillRef idx="1">
          <a:schemeClr val="accent5">
            <a:alpha val="50000"/>
            <a:hueOff val="-2475000"/>
            <a:satOff val="10000"/>
            <a:lumOff val="2157"/>
            <a:alpha val="50196"/>
          </a:schemeClr>
        </a:fillRef>
        <a:effectRef idx="0">
          <a:scrgbClr r="0" g="0" b="0"/>
        </a:effectRef>
        <a:fontRef idx="minor">
          <a:schemeClr val="tx1"/>
        </a:fontRef>
      </dsp:style>
      <dsp:txBody>
        <a:bodyPr lIns="13970" tIns="13970" rIns="13970" bIns="1397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az-Latn-AZ" dirty="0"/>
            <a:t>Kliniki olaraq 4-10-cu sutka­ davam edir</a:t>
          </a:r>
          <a:endParaRPr lang="en-US" dirty="0"/>
        </a:p>
      </dsp:txBody>
      <dsp:txXfrm>
        <a:off x="3486194" y="0"/>
        <a:ext cx="1257212" cy="1257212"/>
      </dsp:txXfrm>
    </dsp:sp>
    <dsp:sp modelId="{3B972662-0830-4193-8A8C-ED84557EC308}">
      <dsp:nvSpPr>
        <dsp:cNvPr id="5" name="Oval 4"/>
        <dsp:cNvSpPr/>
      </dsp:nvSpPr>
      <dsp:spPr bwMode="white">
        <a:xfrm>
          <a:off x="5120570" y="1634376"/>
          <a:ext cx="1257212" cy="1257212"/>
        </a:xfrm>
        <a:prstGeom prst="ellipse">
          <a:avLst/>
        </a:prstGeom>
      </dsp:spPr>
      <dsp:style>
        <a:lnRef idx="2">
          <a:schemeClr val="lt1"/>
        </a:lnRef>
        <a:fillRef idx="1">
          <a:schemeClr val="accent5">
            <a:alpha val="50000"/>
            <a:hueOff val="-4950000"/>
            <a:satOff val="20000"/>
            <a:lumOff val="4314"/>
            <a:alpha val="50196"/>
          </a:schemeClr>
        </a:fillRef>
        <a:effectRef idx="0">
          <a:scrgbClr r="0" g="0" b="0"/>
        </a:effectRef>
        <a:fontRef idx="minor">
          <a:schemeClr val="tx1"/>
        </a:fontRef>
      </dsp:style>
      <dsp:txBody>
        <a:bodyPr lIns="20320" tIns="20320" rIns="20320" bIns="2032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az-Latn-AZ" sz="1600" dirty="0"/>
            <a:t>İrinli yaradan mikrob və onun toksinlerinin kütləvi rezorbsiyası </a:t>
          </a:r>
          <a:endParaRPr lang="en-US" sz="1600" dirty="0"/>
        </a:p>
      </dsp:txBody>
      <dsp:txXfrm>
        <a:off x="5120570" y="1634376"/>
        <a:ext cx="1257212" cy="1257212"/>
      </dsp:txXfrm>
    </dsp:sp>
    <dsp:sp modelId="{A4EB2039-D3A3-49E5-BAFF-4D46CE920829}">
      <dsp:nvSpPr>
        <dsp:cNvPr id="6" name="Oval 5"/>
        <dsp:cNvSpPr/>
      </dsp:nvSpPr>
      <dsp:spPr bwMode="white">
        <a:xfrm>
          <a:off x="3486194" y="3268751"/>
          <a:ext cx="1257212" cy="1257212"/>
        </a:xfrm>
        <a:prstGeom prst="ellipse">
          <a:avLst/>
        </a:prstGeom>
      </dsp:spPr>
      <dsp:style>
        <a:lnRef idx="2">
          <a:schemeClr val="lt1"/>
        </a:lnRef>
        <a:fillRef idx="1">
          <a:schemeClr val="accent5">
            <a:alpha val="50000"/>
            <a:hueOff val="-7425000"/>
            <a:satOff val="30000"/>
            <a:lumOff val="6471"/>
            <a:alpha val="50196"/>
          </a:schemeClr>
        </a:fillRef>
        <a:effectRef idx="0">
          <a:scrgbClr r="0" g="0" b="0"/>
        </a:effectRef>
        <a:fontRef idx="minor">
          <a:schemeClr val="tx1"/>
        </a:fontRef>
      </dsp:style>
      <dsp:txBody>
        <a:bodyPr lIns="20320" tIns="20320" rIns="20320" bIns="2032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az-Latn-AZ" sz="1600" dirty="0"/>
            <a:t>irinli-rezorbtiv qızdırma, yanıq sepsisi və yanıq üzülməsi sindromları ilə özünü büruzə verir</a:t>
          </a:r>
          <a:endParaRPr lang="en-US" sz="1600" dirty="0"/>
        </a:p>
      </dsp:txBody>
      <dsp:txXfrm>
        <a:off x="3486194" y="3268751"/>
        <a:ext cx="1257212" cy="1257212"/>
      </dsp:txXfrm>
    </dsp:sp>
    <dsp:sp modelId="{65544A04-B345-4BA7-9B5C-9D8AE50D4D15}">
      <dsp:nvSpPr>
        <dsp:cNvPr id="7" name="Oval 6"/>
        <dsp:cNvSpPr/>
      </dsp:nvSpPr>
      <dsp:spPr bwMode="white">
        <a:xfrm>
          <a:off x="1851819" y="1634376"/>
          <a:ext cx="1257212" cy="1257212"/>
        </a:xfrm>
        <a:prstGeom prst="ellipse">
          <a:avLst/>
        </a:prstGeom>
      </dsp:spPr>
      <dsp:style>
        <a:lnRef idx="2">
          <a:schemeClr val="lt1"/>
        </a:lnRef>
        <a:fillRef idx="1">
          <a:schemeClr val="accent5">
            <a:alpha val="50000"/>
            <a:hueOff val="-9900000"/>
            <a:satOff val="40000"/>
            <a:lumOff val="8627"/>
            <a:alpha val="50196"/>
          </a:schemeClr>
        </a:fillRef>
        <a:effectRef idx="0">
          <a:scrgbClr r="0" g="0" b="0"/>
        </a:effectRef>
        <a:fontRef idx="minor">
          <a:schemeClr val="tx1"/>
        </a:fontRef>
      </dsp:style>
      <dsp:txBody>
        <a:bodyPr lIns="13970" tIns="13970" rIns="13970" bIns="1397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az-Latn-AZ" dirty="0"/>
            <a:t>əsa­sında ağır toksiki-infeksion patologiya durur</a:t>
          </a:r>
          <a:endParaRPr lang="en-US" dirty="0"/>
        </a:p>
      </dsp:txBody>
      <dsp:txXfrm>
        <a:off x="1851819" y="1634376"/>
        <a:ext cx="1257212" cy="1257212"/>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037E6069-1A15-4DC2-847D-E86134282462}">
      <dsp:nvSpPr>
        <dsp:cNvPr id="4" name="Round Same Side Corner Rectangle 3"/>
        <dsp:cNvSpPr/>
      </dsp:nvSpPr>
      <dsp:spPr bwMode="white">
        <a:xfrm rot="5400000">
          <a:off x="5159891" y="-2088175"/>
          <a:ext cx="872475" cy="5266944"/>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az-Latn-AZ" sz="1600" dirty="0">
              <a:solidFill>
                <a:schemeClr val="dk1"/>
              </a:solidFill>
            </a:rPr>
            <a:t>vena daxilinə damcı üsulu ilə kiçik və orta molekullu plazma əvəzedicilər (reopoliqlyükin, laktasol, hemodez, neokompensan, 4%-li natrium hid­rokarbonat, 10%-li qlükoza, zülal hidrolizatları) infuziya edilmə­lidir.</a:t>
          </a:r>
          <a:endParaRPr lang="en-US" sz="1600" dirty="0">
            <a:solidFill>
              <a:schemeClr val="dk1"/>
            </a:solidFill>
          </a:endParaRPr>
        </a:p>
      </dsp:txBody>
      <dsp:txXfrm rot="5400000">
        <a:off x="5159891" y="-2088175"/>
        <a:ext cx="872475" cy="5266944"/>
      </dsp:txXfrm>
    </dsp:sp>
    <dsp:sp modelId="{0133962F-C595-4745-98E0-419D03130B46}">
      <dsp:nvSpPr>
        <dsp:cNvPr id="3" name="Rounded Rectangle 2"/>
        <dsp:cNvSpPr/>
      </dsp:nvSpPr>
      <dsp:spPr bwMode="white">
        <a:xfrm>
          <a:off x="0" y="0"/>
          <a:ext cx="2962656" cy="1090593"/>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53340" rIns="106680" bIns="5334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az-Latn-AZ" dirty="0"/>
            <a:t>Dezintoksikasion terapiya</a:t>
          </a:r>
          <a:endParaRPr lang="en-US" dirty="0"/>
        </a:p>
      </dsp:txBody>
      <dsp:txXfrm>
        <a:off x="0" y="0"/>
        <a:ext cx="2962656" cy="1090593"/>
      </dsp:txXfrm>
    </dsp:sp>
    <dsp:sp modelId="{4666F226-4D0E-4C24-9486-4CE05FDCC4D1}">
      <dsp:nvSpPr>
        <dsp:cNvPr id="6" name="Round Same Side Corner Rectangle 5"/>
        <dsp:cNvSpPr/>
      </dsp:nvSpPr>
      <dsp:spPr bwMode="white">
        <a:xfrm rot="5400000">
          <a:off x="5159891" y="-943052"/>
          <a:ext cx="872475" cy="5266944"/>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az-Latn-AZ" sz="1600" dirty="0">
              <a:solidFill>
                <a:schemeClr val="dk1"/>
              </a:solidFill>
            </a:rPr>
            <a:t>Mikroorqanizmlərin həssaslığını təyin edərək adekvat dozada, müvafiq antibiotiklər təyin edil­məlidir. Tənəffüs yollarının yanıqlarında dərman preparatlarının aerozol şəkilində inhalyasiyası vacibdir.</a:t>
          </a:r>
          <a:endParaRPr lang="en-US" sz="1600" dirty="0">
            <a:solidFill>
              <a:schemeClr val="dk1"/>
            </a:solidFill>
          </a:endParaRPr>
        </a:p>
      </dsp:txBody>
      <dsp:txXfrm rot="5400000">
        <a:off x="5159891" y="-943052"/>
        <a:ext cx="872475" cy="5266944"/>
      </dsp:txXfrm>
    </dsp:sp>
    <dsp:sp modelId="{9B809FD1-CC02-430D-A52D-2702D76C718E}">
      <dsp:nvSpPr>
        <dsp:cNvPr id="5" name="Rounded Rectangle 4"/>
        <dsp:cNvSpPr/>
      </dsp:nvSpPr>
      <dsp:spPr bwMode="white">
        <a:xfrm>
          <a:off x="0" y="1145123"/>
          <a:ext cx="2962656" cy="1090593"/>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53340" rIns="106680" bIns="5334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az-Latn-AZ" dirty="0"/>
            <a:t>Antibakterial terapiya</a:t>
          </a:r>
          <a:endParaRPr lang="en-US" dirty="0"/>
        </a:p>
      </dsp:txBody>
      <dsp:txXfrm>
        <a:off x="0" y="1145123"/>
        <a:ext cx="2962656" cy="1090593"/>
      </dsp:txXfrm>
    </dsp:sp>
    <dsp:sp modelId="{FB6E3746-4C65-4BFA-9EA3-1EC9E7B69758}">
      <dsp:nvSpPr>
        <dsp:cNvPr id="8" name="Round Same Side Corner Rectangle 7"/>
        <dsp:cNvSpPr/>
      </dsp:nvSpPr>
      <dsp:spPr bwMode="white">
        <a:xfrm rot="5400000">
          <a:off x="5159891" y="202071"/>
          <a:ext cx="872475" cy="5266944"/>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endParaRPr lang="en-US" sz="1600" dirty="0">
            <a:solidFill>
              <a:schemeClr val="dk1"/>
            </a:solidFill>
          </a:endParaRPr>
        </a:p>
        <a:p>
          <a:pPr marL="171450" lvl="1" indent="-171450">
            <a:lnSpc>
              <a:spcPct val="100000"/>
            </a:lnSpc>
            <a:spcBef>
              <a:spcPct val="0"/>
            </a:spcBef>
            <a:spcAft>
              <a:spcPct val="15000"/>
            </a:spcAft>
            <a:buChar char="•"/>
          </a:pPr>
          <a:r>
            <a:rPr lang="az-Latn-AZ" sz="1600" dirty="0">
              <a:solidFill>
                <a:schemeClr val="dk1"/>
              </a:solidFill>
            </a:rPr>
            <a:t>Yanıq xəstəliyində yaranmış anemiyanm aradan qaldırılması əsas tədbirlərdən hesab edilir. Bu hemot- ransfuziya vasitəsi ilə və hemopoezi tonuslandıran digər prepa­ratlarla həyata keçirilir.</a:t>
          </a:r>
          <a:endParaRPr lang="en-US" sz="1600" dirty="0">
            <a:solidFill>
              <a:schemeClr val="dk1"/>
            </a:solidFill>
          </a:endParaRPr>
        </a:p>
        <a:p>
          <a:pPr marL="114300" lvl="1" indent="-114300">
            <a:lnSpc>
              <a:spcPct val="100000"/>
            </a:lnSpc>
            <a:spcBef>
              <a:spcPct val="0"/>
            </a:spcBef>
            <a:spcAft>
              <a:spcPct val="15000"/>
            </a:spcAft>
            <a:buChar char="•"/>
          </a:pPr>
          <a:endParaRPr lang="en-US" sz="1400" dirty="0">
            <a:solidFill>
              <a:schemeClr val="dk1"/>
            </a:solidFill>
          </a:endParaRPr>
        </a:p>
      </dsp:txBody>
      <dsp:txXfrm rot="5400000">
        <a:off x="5159891" y="202071"/>
        <a:ext cx="872475" cy="5266944"/>
      </dsp:txXfrm>
    </dsp:sp>
    <dsp:sp modelId="{85C22B4C-6AAD-4AB6-8FA2-B02CFD0EA27A}">
      <dsp:nvSpPr>
        <dsp:cNvPr id="7" name="Rounded Rectangle 6"/>
        <dsp:cNvSpPr/>
      </dsp:nvSpPr>
      <dsp:spPr bwMode="white">
        <a:xfrm>
          <a:off x="0" y="2290246"/>
          <a:ext cx="2962656" cy="1090593"/>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53340" rIns="106680" bIns="5334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az-Latn-AZ" dirty="0"/>
            <a:t>Hemoterapiya</a:t>
          </a:r>
          <a:endParaRPr lang="en-US" dirty="0"/>
        </a:p>
      </dsp:txBody>
      <dsp:txXfrm>
        <a:off x="0" y="2290246"/>
        <a:ext cx="2962656" cy="1090593"/>
      </dsp:txXfrm>
    </dsp:sp>
    <dsp:sp modelId="{130E3ACA-195E-4BC0-A35E-DC7D71ED9DF3}">
      <dsp:nvSpPr>
        <dsp:cNvPr id="10" name="Round Same Side Corner Rectangle 9"/>
        <dsp:cNvSpPr/>
      </dsp:nvSpPr>
      <dsp:spPr bwMode="white">
        <a:xfrm rot="5400000">
          <a:off x="5159891" y="1347194"/>
          <a:ext cx="872475" cy="5266944"/>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az-Latn-AZ" sz="1600" dirty="0">
              <a:solidFill>
                <a:schemeClr val="dk1"/>
              </a:solidFill>
            </a:rPr>
            <a:t>Prednizolon və onun analoqları (deksametazon, triamsinalon və s.), anabolik təsirli hormonlar tətbiq edilməlidir.</a:t>
          </a:r>
          <a:endParaRPr lang="en-US" sz="1600" dirty="0">
            <a:solidFill>
              <a:schemeClr val="dk1"/>
            </a:solidFill>
          </a:endParaRPr>
        </a:p>
      </dsp:txBody>
      <dsp:txXfrm rot="5400000">
        <a:off x="5159891" y="1347194"/>
        <a:ext cx="872475" cy="5266944"/>
      </dsp:txXfrm>
    </dsp:sp>
    <dsp:sp modelId="{16929727-87FA-4213-9B50-236A43F20827}">
      <dsp:nvSpPr>
        <dsp:cNvPr id="9" name="Rounded Rectangle 8"/>
        <dsp:cNvSpPr/>
      </dsp:nvSpPr>
      <dsp:spPr bwMode="white">
        <a:xfrm>
          <a:off x="0" y="3435370"/>
          <a:ext cx="2962656" cy="1090593"/>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53340" rIns="106680" bIns="5334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az-Latn-AZ" dirty="0"/>
            <a:t>Hormonoterapiya</a:t>
          </a:r>
          <a:endParaRPr lang="en-US" dirty="0"/>
        </a:p>
      </dsp:txBody>
      <dsp:txXfrm>
        <a:off x="0" y="3435370"/>
        <a:ext cx="2962656" cy="10905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nodeVertAlign" val="mid"/>
          <dgm:param type="vertAlign" val="mid"/>
          <dgm:param type="horzAlign" val="ctr"/>
        </dgm:alg>
      </dgm:if>
      <dgm:else name="Name3">
        <dgm:alg type="lin">
          <dgm:param type="linDir" val="fromR"/>
          <dgm:param type="nodeVertAlign" val="mid"/>
          <dgm:param typ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Ch" val="b"/>
              <dgm:param type="txAnchorVert"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Ch" val="b"/>
              <dgm:param type="txAnchorVert"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Ch" val="b"/>
              <dgm:param type="txAnchorVert"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Ch" val="b"/>
              <dgm:param type="txAnchorVert"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Ch" val="b"/>
              <dgm:param type="txAnchorVert"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contDir" val="revDir"/>
          <dgm:param type="grDir" val="tL"/>
          <dgm:param type="flowDir" val="col"/>
        </dgm:alg>
      </dgm:if>
      <dgm:else name="Name2">
        <dgm:alg type="snake">
          <dgm:param type="contDir" val="revDir"/>
          <dgm:param type="grDir" val="tR"/>
          <dgm:param type="flowDir" val="col"/>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srcNode" val="firstNode"/>
                    <dgm:param type="dstNode" val="shape"/>
                    <dgm:param type="begPts" val="auto"/>
                    <dgm:param type="endPts" val="auto"/>
                  </dgm:alg>
                </dgm:if>
                <dgm:if name="Name13" axis="self" ptType="sibTrans" func="revPos" op="equ" val="1">
                  <dgm:alg type="conn">
                    <dgm:param type="srcNode" val="shape"/>
                    <dgm:param type="dstNode" val="lastNode"/>
                    <dgm:param type="begPts" val="auto"/>
                    <dgm:param type="endPts" val="auto"/>
                  </dgm:alg>
                </dgm:if>
                <dgm:else name="Name14">
                  <dgm:alg type="conn">
                    <dgm:param type="srcNode" val="shape"/>
                    <dgm:param type="dstNode" val="shape"/>
                    <dgm:param type="begPts" val="auto"/>
                    <dgm:param type="endPts" val="auto"/>
                  </dgm:alg>
                </dgm:else>
              </dgm:choose>
            </dgm:if>
            <dgm:else name="Name15">
              <dgm:choose name="Name16">
                <dgm:if name="Name17" axis="self" ptType="sibTrans" func="pos" op="equ" val="1">
                  <dgm:alg type="conn">
                    <dgm:param type="srcNode" val="firstNode"/>
                    <dgm:param type="dstNode" val="shape"/>
                    <dgm:param type="begPts" val="auto"/>
                    <dgm:param type="endPts" val="auto"/>
                  </dgm:alg>
                </dgm:if>
                <dgm:if name="Name18" axis="self" ptType="sibTrans" func="revPos" op="equ" val="1">
                  <dgm:alg type="conn">
                    <dgm:param type="srcNode" val="shape"/>
                    <dgm:param type="dstNode" val="lastNode"/>
                    <dgm:param type="begPts" val="auto"/>
                    <dgm:param type="endPts" val="auto"/>
                  </dgm:alg>
                </dgm:if>
                <dgm:else name="Name19">
                  <dgm:alg type="conn">
                    <dgm:param type="srcNode" val="shape"/>
                    <dgm:param type="dstNode" val="shape"/>
                    <dgm:param type="begPts" val="auto"/>
                    <dgm:param type="endPts" val="auto"/>
                  </dgm:alg>
                </dgm:else>
              </dgm:choose>
            </dgm:else>
          </dgm:choose>
          <dgm:shape xmlns:r="http://schemas.openxmlformats.org/officeDocument/2006/relationships" type="triangle" r:blip="" rot="90">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lstStyle>
            <a:lvl1pPr>
              <a:defRPr sz="1200"/>
            </a:lvl1pPr>
          </a:lstStyle>
          <a:p>
            <a:endParaRPr lang="zh-CN" alt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lstStyle>
            <a:lvl1pPr algn="r">
              <a:defRPr sz="1200"/>
            </a:lvl1pPr>
          </a:lstStyle>
          <a:p>
            <a:fld id="{9C09726D-D61F-4194-BB06-4139DF4C85B4}" type="datetimeFigureOut">
              <a:rPr lang="zh-CN" altLang="en-US"/>
            </a:fld>
            <a:endParaRPr lang="zh-CN" alt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lstStyle>
            <a:lvl1pPr>
              <a:defRPr sz="1200"/>
            </a:lvl1pPr>
          </a:lstStyle>
          <a:p>
            <a:endParaRPr lang="zh-CN" alt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lstStyle>
            <a:lvl1pPr algn="r">
              <a:defRPr sz="1200"/>
            </a:lvl1pPr>
          </a:lstStyle>
          <a:p>
            <a:fld id="{A063D6D7-18C9-4BC6-BB09-5421CE036B45}"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8EBB7C4-4085-4F89-B959-606A112D556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25442E-5F4F-47A4-8E09-F795468462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FF8E679-4C65-4C41-B3C3-BFF7A6A0099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D9BF27-DA26-4B0A-A5F7-D6711369293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D432F7-2E15-4550-A968-E9171E71501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D3970D7-2263-43BA-A3FB-8E6D4587FC5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1692275" y="4411663"/>
            <a:ext cx="18669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2282825" y="2293938"/>
            <a:ext cx="6897688"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396875" y="2133600"/>
            <a:ext cx="8423275"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3886200"/>
            <a:ext cx="64008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8EBB7C4-4085-4F89-B959-606A112D556C}" type="datetimeFigureOut">
              <a:rPr lang="zh-CN" altLang="en-US" smtClean="0"/>
            </a:fld>
            <a:endParaRPr lang="zh-CN" altLang="en-US"/>
          </a:p>
        </p:txBody>
      </p:sp>
      <p:sp>
        <p:nvSpPr>
          <p:cNvPr id="30" name="Rectangle 1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zh-CN" altLang="en-US"/>
          </a:p>
        </p:txBody>
      </p:sp>
      <p:sp>
        <p:nvSpPr>
          <p:cNvPr id="31" name="Rectangle 1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025442E-5F4F-47A4-8E09-F79546846220}" type="slidenum">
              <a:rPr lang="zh-CN" altLang="en-US" smtClean="0"/>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E1F90BF-8286-4C0F-9372-A5940514D110}"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5C7622A7-3FCD-4896-8C91-1AD9D03CFD53}" type="slidenum">
              <a:rPr lang="zh-CN" altLang="en-US" smtClean="0"/>
            </a:fld>
            <a:endParaRPr lang="zh-CN"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ABABB0B2-3831-41C2-B37D-1A4A5CEA96B6}"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C35003CF-B462-407A-BD55-39503E5C3DCD}"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E07980C6-0D53-41C6-9BEF-6F92A101D8EB}"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59B4DD98-6156-445D-8F83-1C53E7EB7F91}" type="slidenum">
              <a:rPr lang="zh-CN" altLang="en-US" smtClean="0"/>
            </a:fld>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36266ED0-8725-4093-809F-763B4D4B1CF3}" type="datetimeFigureOut">
              <a:rPr lang="zh-CN" altLang="en-US" smtClean="0"/>
            </a:fld>
            <a:endParaRPr lang="zh-CN" altLang="en-US"/>
          </a:p>
        </p:txBody>
      </p:sp>
      <p:sp>
        <p:nvSpPr>
          <p:cNvPr id="8" name="Footer Placeholder 7"/>
          <p:cNvSpPr>
            <a:spLocks noGrp="1"/>
          </p:cNvSpPr>
          <p:nvPr>
            <p:ph type="ftr" sz="quarter" idx="11"/>
          </p:nvPr>
        </p:nvSpPr>
        <p:spPr/>
        <p:txBody>
          <a:bodyPr/>
          <a:p>
            <a:endParaRPr lang="zh-CN" altLang="en-US"/>
          </a:p>
        </p:txBody>
      </p:sp>
      <p:sp>
        <p:nvSpPr>
          <p:cNvPr id="9" name="Slide Number Placeholder 8"/>
          <p:cNvSpPr>
            <a:spLocks noGrp="1"/>
          </p:cNvSpPr>
          <p:nvPr>
            <p:ph type="sldNum" sz="quarter" idx="12"/>
          </p:nvPr>
        </p:nvSpPr>
        <p:spPr/>
        <p:txBody>
          <a:bodyPr/>
          <a:p>
            <a:fld id="{8E248A8F-C67B-465A-82F0-E4941A5E0825}" type="slidenum">
              <a:rPr lang="zh-CN" altLang="en-US" smtClean="0"/>
            </a:fld>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F6F108C-A47A-470B-9F94-52B1A611B344}" type="datetimeFigureOut">
              <a:rPr lang="zh-CN" altLang="en-US" smtClean="0"/>
            </a:fld>
            <a:endParaRPr lang="zh-CN" altLang="en-US"/>
          </a:p>
        </p:txBody>
      </p:sp>
      <p:sp>
        <p:nvSpPr>
          <p:cNvPr id="4" name="Footer Placeholder 3"/>
          <p:cNvSpPr>
            <a:spLocks noGrp="1"/>
          </p:cNvSpPr>
          <p:nvPr>
            <p:ph type="ftr" sz="quarter" idx="11"/>
          </p:nvPr>
        </p:nvSpPr>
        <p:spPr/>
        <p:txBody>
          <a:bodyPr/>
          <a:p>
            <a:endParaRPr lang="zh-CN" altLang="en-US"/>
          </a:p>
        </p:txBody>
      </p:sp>
      <p:sp>
        <p:nvSpPr>
          <p:cNvPr id="5" name="Slide Number Placeholder 4"/>
          <p:cNvSpPr>
            <a:spLocks noGrp="1"/>
          </p:cNvSpPr>
          <p:nvPr>
            <p:ph type="sldNum" sz="quarter" idx="12"/>
          </p:nvPr>
        </p:nvSpPr>
        <p:spPr/>
        <p:txBody>
          <a:bodyPr/>
          <a:p>
            <a:fld id="{9CE6CFA6-12AB-48CA-9DBD-ABAD9181556F}" type="slidenum">
              <a:rPr lang="zh-CN" altLang="en-US" smtClean="0"/>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E3E4DA3B-66F1-4911-817C-0EBC856A2E25}" type="datetimeFigureOut">
              <a:rPr lang="zh-CN" altLang="en-US" smtClean="0"/>
            </a:fld>
            <a:endParaRPr lang="zh-CN" altLang="en-US"/>
          </a:p>
        </p:txBody>
      </p:sp>
      <p:sp>
        <p:nvSpPr>
          <p:cNvPr id="3" name="Footer Placeholder 2"/>
          <p:cNvSpPr>
            <a:spLocks noGrp="1"/>
          </p:cNvSpPr>
          <p:nvPr>
            <p:ph type="ftr" sz="quarter" idx="11"/>
          </p:nvPr>
        </p:nvSpPr>
        <p:spPr/>
        <p:txBody>
          <a:bodyPr/>
          <a:p>
            <a:endParaRPr lang="zh-CN" altLang="en-US"/>
          </a:p>
        </p:txBody>
      </p:sp>
      <p:sp>
        <p:nvSpPr>
          <p:cNvPr id="4" name="Slide Number Placeholder 3"/>
          <p:cNvSpPr>
            <a:spLocks noGrp="1"/>
          </p:cNvSpPr>
          <p:nvPr>
            <p:ph type="sldNum" sz="quarter" idx="12"/>
          </p:nvPr>
        </p:nvSpPr>
        <p:spPr/>
        <p:txBody>
          <a:bodyPr/>
          <a:p>
            <a:fld id="{C0C68C4F-B80B-470C-B100-2E89003EF3BC}" type="slidenum">
              <a:rPr lang="zh-CN" altLang="en-US" smtClean="0"/>
            </a:fld>
            <a:endParaRPr lang="zh-CN"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50F1689F-4958-439C-8147-9F225EA973FF}"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FC672722-9787-450D-B6D5-532CA0B2085D}"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E1F90BF-8286-4C0F-9372-A5940514D11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C7622A7-3FCD-4896-8C91-1AD9D03CFD5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5BEAB15-8D16-4D6E-836E-E673AD10E17A}"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3B8952CE-31F2-47CA-80B7-3F709E41746A}" type="slidenum">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7FF8E679-4C65-4C41-B3C3-BFF7A6A0099D}"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9CD9BF27-DA26-4B0A-A5F7-D6711369293E}" type="slidenum">
              <a:rPr lang="zh-CN" altLang="en-US" smtClean="0"/>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FD432F7-2E15-4550-A968-E9171E715012}"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BD3970D7-2263-43BA-A3FB-8E6D4587FC5D}" type="slidenum">
              <a:rPr lang="zh-CN" altLang="en-US" smtClean="0"/>
            </a:fld>
            <a:endParaRPr lang="zh-CN" alt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1692275" y="4411663"/>
            <a:ext cx="18669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2282825" y="2293938"/>
            <a:ext cx="6897688"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396875" y="2133600"/>
            <a:ext cx="8423275"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3886200"/>
            <a:ext cx="64008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8EBB7C4-4085-4F89-B959-606A112D556C}" type="datetimeFigureOut">
              <a:rPr lang="zh-CN" altLang="en-US" smtClean="0"/>
            </a:fld>
            <a:endParaRPr lang="zh-CN" altLang="en-US"/>
          </a:p>
        </p:txBody>
      </p:sp>
      <p:sp>
        <p:nvSpPr>
          <p:cNvPr id="30" name="Rectangle 1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zh-CN" altLang="en-US"/>
          </a:p>
        </p:txBody>
      </p:sp>
      <p:sp>
        <p:nvSpPr>
          <p:cNvPr id="31" name="Rectangle 1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025442E-5F4F-47A4-8E09-F79546846220}" type="slidenum">
              <a:rPr lang="zh-CN" altLang="en-US" smtClean="0"/>
            </a:fld>
            <a:endParaRPr lang="zh-CN" alt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E1F90BF-8286-4C0F-9372-A5940514D110}"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5C7622A7-3FCD-4896-8C91-1AD9D03CFD53}" type="slidenum">
              <a:rPr lang="zh-CN" altLang="en-US" smtClean="0"/>
            </a:fld>
            <a:endParaRPr lang="zh-CN" alt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ABABB0B2-3831-41C2-B37D-1A4A5CEA96B6}"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C35003CF-B462-407A-BD55-39503E5C3DCD}" type="slidenum">
              <a:rPr lang="zh-CN" altLang="en-US" smtClean="0"/>
            </a:fld>
            <a:endParaRPr lang="zh-CN" altLang="en-US"/>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E07980C6-0D53-41C6-9BEF-6F92A101D8EB}"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59B4DD98-6156-445D-8F83-1C53E7EB7F91}" type="slidenum">
              <a:rPr lang="zh-CN" altLang="en-US" smtClean="0"/>
            </a:fld>
            <a:endParaRPr lang="zh-CN" altLang="en-US"/>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36266ED0-8725-4093-809F-763B4D4B1CF3}" type="datetimeFigureOut">
              <a:rPr lang="zh-CN" altLang="en-US" smtClean="0"/>
            </a:fld>
            <a:endParaRPr lang="zh-CN" altLang="en-US"/>
          </a:p>
        </p:txBody>
      </p:sp>
      <p:sp>
        <p:nvSpPr>
          <p:cNvPr id="8" name="Footer Placeholder 7"/>
          <p:cNvSpPr>
            <a:spLocks noGrp="1"/>
          </p:cNvSpPr>
          <p:nvPr>
            <p:ph type="ftr" sz="quarter" idx="11"/>
          </p:nvPr>
        </p:nvSpPr>
        <p:spPr/>
        <p:txBody>
          <a:bodyPr/>
          <a:p>
            <a:endParaRPr lang="zh-CN" altLang="en-US"/>
          </a:p>
        </p:txBody>
      </p:sp>
      <p:sp>
        <p:nvSpPr>
          <p:cNvPr id="9" name="Slide Number Placeholder 8"/>
          <p:cNvSpPr>
            <a:spLocks noGrp="1"/>
          </p:cNvSpPr>
          <p:nvPr>
            <p:ph type="sldNum" sz="quarter" idx="12"/>
          </p:nvPr>
        </p:nvSpPr>
        <p:spPr/>
        <p:txBody>
          <a:bodyPr/>
          <a:p>
            <a:fld id="{8E248A8F-C67B-465A-82F0-E4941A5E0825}" type="slidenum">
              <a:rPr lang="zh-CN" altLang="en-US" smtClean="0"/>
            </a:fld>
            <a:endParaRPr lang="zh-CN" altLang="en-US"/>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F6F108C-A47A-470B-9F94-52B1A611B344}" type="datetimeFigureOut">
              <a:rPr lang="zh-CN" altLang="en-US" smtClean="0"/>
            </a:fld>
            <a:endParaRPr lang="zh-CN" altLang="en-US"/>
          </a:p>
        </p:txBody>
      </p:sp>
      <p:sp>
        <p:nvSpPr>
          <p:cNvPr id="4" name="Footer Placeholder 3"/>
          <p:cNvSpPr>
            <a:spLocks noGrp="1"/>
          </p:cNvSpPr>
          <p:nvPr>
            <p:ph type="ftr" sz="quarter" idx="11"/>
          </p:nvPr>
        </p:nvSpPr>
        <p:spPr/>
        <p:txBody>
          <a:bodyPr/>
          <a:p>
            <a:endParaRPr lang="zh-CN" altLang="en-US"/>
          </a:p>
        </p:txBody>
      </p:sp>
      <p:sp>
        <p:nvSpPr>
          <p:cNvPr id="5" name="Slide Number Placeholder 4"/>
          <p:cNvSpPr>
            <a:spLocks noGrp="1"/>
          </p:cNvSpPr>
          <p:nvPr>
            <p:ph type="sldNum" sz="quarter" idx="12"/>
          </p:nvPr>
        </p:nvSpPr>
        <p:spPr/>
        <p:txBody>
          <a:bodyPr/>
          <a:p>
            <a:fld id="{9CE6CFA6-12AB-48CA-9DBD-ABAD9181556F}" type="slidenum">
              <a:rPr lang="zh-CN" altLang="en-US" smtClean="0"/>
            </a:fld>
            <a:endParaRPr lang="zh-CN" altLang="en-US"/>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E3E4DA3B-66F1-4911-817C-0EBC856A2E25}" type="datetimeFigureOut">
              <a:rPr lang="zh-CN" altLang="en-US" smtClean="0"/>
            </a:fld>
            <a:endParaRPr lang="zh-CN" altLang="en-US"/>
          </a:p>
        </p:txBody>
      </p:sp>
      <p:sp>
        <p:nvSpPr>
          <p:cNvPr id="3" name="Footer Placeholder 2"/>
          <p:cNvSpPr>
            <a:spLocks noGrp="1"/>
          </p:cNvSpPr>
          <p:nvPr>
            <p:ph type="ftr" sz="quarter" idx="11"/>
          </p:nvPr>
        </p:nvSpPr>
        <p:spPr/>
        <p:txBody>
          <a:bodyPr/>
          <a:p>
            <a:endParaRPr lang="zh-CN" altLang="en-US"/>
          </a:p>
        </p:txBody>
      </p:sp>
      <p:sp>
        <p:nvSpPr>
          <p:cNvPr id="4" name="Slide Number Placeholder 3"/>
          <p:cNvSpPr>
            <a:spLocks noGrp="1"/>
          </p:cNvSpPr>
          <p:nvPr>
            <p:ph type="sldNum" sz="quarter" idx="12"/>
          </p:nvPr>
        </p:nvSpPr>
        <p:spPr/>
        <p:txBody>
          <a:bodyPr/>
          <a:p>
            <a:fld id="{C0C68C4F-B80B-470C-B100-2E89003EF3BC}"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BABB0B2-3831-41C2-B37D-1A4A5CEA96B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5003CF-B462-407A-BD55-39503E5C3DC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50F1689F-4958-439C-8147-9F225EA973FF}"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FC672722-9787-450D-B6D5-532CA0B2085D}" type="slidenum">
              <a:rPr lang="zh-CN" altLang="en-US" smtClean="0"/>
            </a:fld>
            <a:endParaRPr lang="zh-CN" altLang="en-US"/>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5BEAB15-8D16-4D6E-836E-E673AD10E17A}"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3B8952CE-31F2-47CA-80B7-3F709E41746A}" type="slidenum">
              <a:rPr lang="zh-CN" altLang="en-US" smtClean="0"/>
            </a:fld>
            <a:endParaRPr lang="zh-CN" altLang="en-US"/>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7FF8E679-4C65-4C41-B3C3-BFF7A6A0099D}"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9CD9BF27-DA26-4B0A-A5F7-D6711369293E}" type="slidenum">
              <a:rPr lang="zh-CN" altLang="en-US" smtClean="0"/>
            </a:fld>
            <a:endParaRPr lang="zh-CN" altLang="en-US"/>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FD432F7-2E15-4550-A968-E9171E715012}"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BD3970D7-2263-43BA-A3FB-8E6D4587FC5D}" type="slidenum">
              <a:rPr lang="zh-CN" altLang="en-US" smtClean="0"/>
            </a:fld>
            <a:endParaRPr lang="zh-CN" altLang="en-US"/>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1692275" y="4411663"/>
            <a:ext cx="18669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2282825" y="2293938"/>
            <a:ext cx="6897688"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396875" y="2133600"/>
            <a:ext cx="8423275"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3886200"/>
            <a:ext cx="64008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8EBB7C4-4085-4F89-B959-606A112D556C}" type="datetimeFigureOut">
              <a:rPr lang="zh-CN" altLang="en-US" smtClean="0"/>
            </a:fld>
            <a:endParaRPr lang="zh-CN" altLang="en-US"/>
          </a:p>
        </p:txBody>
      </p:sp>
      <p:sp>
        <p:nvSpPr>
          <p:cNvPr id="30" name="Rectangle 1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zh-CN" altLang="en-US"/>
          </a:p>
        </p:txBody>
      </p:sp>
      <p:sp>
        <p:nvSpPr>
          <p:cNvPr id="31" name="Rectangle 1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025442E-5F4F-47A4-8E09-F79546846220}" type="slidenum">
              <a:rPr lang="zh-CN" altLang="en-US" smtClean="0"/>
            </a:fld>
            <a:endParaRPr lang="zh-CN" altLang="en-US"/>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E1F90BF-8286-4C0F-9372-A5940514D110}"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5C7622A7-3FCD-4896-8C91-1AD9D03CFD53}" type="slidenum">
              <a:rPr lang="zh-CN" altLang="en-US" smtClean="0"/>
            </a:fld>
            <a:endParaRPr lang="zh-CN" altLang="en-US"/>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ABABB0B2-3831-41C2-B37D-1A4A5CEA96B6}"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C35003CF-B462-407A-BD55-39503E5C3DCD}" type="slidenum">
              <a:rPr lang="zh-CN" altLang="en-US" smtClean="0"/>
            </a:fld>
            <a:endParaRPr lang="zh-CN" altLang="en-US"/>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E07980C6-0D53-41C6-9BEF-6F92A101D8EB}"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59B4DD98-6156-445D-8F83-1C53E7EB7F91}" type="slidenum">
              <a:rPr lang="zh-CN" altLang="en-US" smtClean="0"/>
            </a:fld>
            <a:endParaRPr lang="zh-CN" altLang="en-US"/>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36266ED0-8725-4093-809F-763B4D4B1CF3}" type="datetimeFigureOut">
              <a:rPr lang="zh-CN" altLang="en-US" smtClean="0"/>
            </a:fld>
            <a:endParaRPr lang="zh-CN" altLang="en-US"/>
          </a:p>
        </p:txBody>
      </p:sp>
      <p:sp>
        <p:nvSpPr>
          <p:cNvPr id="8" name="Footer Placeholder 7"/>
          <p:cNvSpPr>
            <a:spLocks noGrp="1"/>
          </p:cNvSpPr>
          <p:nvPr>
            <p:ph type="ftr" sz="quarter" idx="11"/>
          </p:nvPr>
        </p:nvSpPr>
        <p:spPr/>
        <p:txBody>
          <a:bodyPr/>
          <a:p>
            <a:endParaRPr lang="zh-CN" altLang="en-US"/>
          </a:p>
        </p:txBody>
      </p:sp>
      <p:sp>
        <p:nvSpPr>
          <p:cNvPr id="9" name="Slide Number Placeholder 8"/>
          <p:cNvSpPr>
            <a:spLocks noGrp="1"/>
          </p:cNvSpPr>
          <p:nvPr>
            <p:ph type="sldNum" sz="quarter" idx="12"/>
          </p:nvPr>
        </p:nvSpPr>
        <p:spPr/>
        <p:txBody>
          <a:bodyPr/>
          <a:p>
            <a:fld id="{8E248A8F-C67B-465A-82F0-E4941A5E0825}" type="slidenum">
              <a:rPr lang="zh-CN" altLang="en-US" smtClean="0"/>
            </a:fld>
            <a:endParaRPr lang="zh-CN" altLang="en-US"/>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F6F108C-A47A-470B-9F94-52B1A611B344}" type="datetimeFigureOut">
              <a:rPr lang="zh-CN" altLang="en-US" smtClean="0"/>
            </a:fld>
            <a:endParaRPr lang="zh-CN" altLang="en-US"/>
          </a:p>
        </p:txBody>
      </p:sp>
      <p:sp>
        <p:nvSpPr>
          <p:cNvPr id="4" name="Footer Placeholder 3"/>
          <p:cNvSpPr>
            <a:spLocks noGrp="1"/>
          </p:cNvSpPr>
          <p:nvPr>
            <p:ph type="ftr" sz="quarter" idx="11"/>
          </p:nvPr>
        </p:nvSpPr>
        <p:spPr/>
        <p:txBody>
          <a:bodyPr/>
          <a:p>
            <a:endParaRPr lang="zh-CN" altLang="en-US"/>
          </a:p>
        </p:txBody>
      </p:sp>
      <p:sp>
        <p:nvSpPr>
          <p:cNvPr id="5" name="Slide Number Placeholder 4"/>
          <p:cNvSpPr>
            <a:spLocks noGrp="1"/>
          </p:cNvSpPr>
          <p:nvPr>
            <p:ph type="sldNum" sz="quarter" idx="12"/>
          </p:nvPr>
        </p:nvSpPr>
        <p:spPr/>
        <p:txBody>
          <a:bodyPr/>
          <a:p>
            <a:fld id="{9CE6CFA6-12AB-48CA-9DBD-ABAD9181556F}"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07980C6-0D53-41C6-9BEF-6F92A101D8E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B4DD98-6156-445D-8F83-1C53E7EB7F91}"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E3E4DA3B-66F1-4911-817C-0EBC856A2E25}" type="datetimeFigureOut">
              <a:rPr lang="zh-CN" altLang="en-US" smtClean="0"/>
            </a:fld>
            <a:endParaRPr lang="zh-CN" altLang="en-US"/>
          </a:p>
        </p:txBody>
      </p:sp>
      <p:sp>
        <p:nvSpPr>
          <p:cNvPr id="3" name="Footer Placeholder 2"/>
          <p:cNvSpPr>
            <a:spLocks noGrp="1"/>
          </p:cNvSpPr>
          <p:nvPr>
            <p:ph type="ftr" sz="quarter" idx="11"/>
          </p:nvPr>
        </p:nvSpPr>
        <p:spPr/>
        <p:txBody>
          <a:bodyPr/>
          <a:p>
            <a:endParaRPr lang="zh-CN" altLang="en-US"/>
          </a:p>
        </p:txBody>
      </p:sp>
      <p:sp>
        <p:nvSpPr>
          <p:cNvPr id="4" name="Slide Number Placeholder 3"/>
          <p:cNvSpPr>
            <a:spLocks noGrp="1"/>
          </p:cNvSpPr>
          <p:nvPr>
            <p:ph type="sldNum" sz="quarter" idx="12"/>
          </p:nvPr>
        </p:nvSpPr>
        <p:spPr/>
        <p:txBody>
          <a:bodyPr/>
          <a:p>
            <a:fld id="{C0C68C4F-B80B-470C-B100-2E89003EF3BC}" type="slidenum">
              <a:rPr lang="zh-CN" altLang="en-US" smtClean="0"/>
            </a:fld>
            <a:endParaRPr lang="zh-CN" altLang="en-US"/>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50F1689F-4958-439C-8147-9F225EA973FF}"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FC672722-9787-450D-B6D5-532CA0B2085D}" type="slidenum">
              <a:rPr lang="zh-CN" altLang="en-US" smtClean="0"/>
            </a:fld>
            <a:endParaRPr lang="zh-CN" altLang="en-US"/>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5BEAB15-8D16-4D6E-836E-E673AD10E17A}"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3B8952CE-31F2-47CA-80B7-3F709E41746A}" type="slidenum">
              <a:rPr lang="zh-CN" altLang="en-US" smtClean="0"/>
            </a:fld>
            <a:endParaRPr lang="zh-CN" altLang="en-US"/>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7FF8E679-4C65-4C41-B3C3-BFF7A6A0099D}"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9CD9BF27-DA26-4B0A-A5F7-D6711369293E}" type="slidenum">
              <a:rPr lang="zh-CN" altLang="en-US" smtClean="0"/>
            </a:fld>
            <a:endParaRPr lang="zh-CN" altLang="en-US"/>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FD432F7-2E15-4550-A968-E9171E715012}"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BD3970D7-2263-43BA-A3FB-8E6D4587FC5D}" type="slidenum">
              <a:rPr lang="zh-CN" altLang="en-US" smtClean="0"/>
            </a:fld>
            <a:endParaRPr lang="zh-CN" altLang="en-US"/>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1692275" y="4411663"/>
            <a:ext cx="18669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2282825" y="2293938"/>
            <a:ext cx="6897688"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396875" y="2133600"/>
            <a:ext cx="8423275"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3886200"/>
            <a:ext cx="64008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8EBB7C4-4085-4F89-B959-606A112D556C}" type="datetimeFigureOut">
              <a:rPr lang="zh-CN" altLang="en-US" smtClean="0"/>
            </a:fld>
            <a:endParaRPr lang="zh-CN" altLang="en-US"/>
          </a:p>
        </p:txBody>
      </p:sp>
      <p:sp>
        <p:nvSpPr>
          <p:cNvPr id="30" name="Rectangle 1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zh-CN" altLang="en-US"/>
          </a:p>
        </p:txBody>
      </p:sp>
      <p:sp>
        <p:nvSpPr>
          <p:cNvPr id="31" name="Rectangle 1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025442E-5F4F-47A4-8E09-F79546846220}" type="slidenum">
              <a:rPr lang="zh-CN" altLang="en-US" smtClean="0"/>
            </a:fld>
            <a:endParaRPr lang="zh-CN" altLang="en-US"/>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E1F90BF-8286-4C0F-9372-A5940514D110}"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5C7622A7-3FCD-4896-8C91-1AD9D03CFD53}" type="slidenum">
              <a:rPr lang="zh-CN" altLang="en-US" smtClean="0"/>
            </a:fld>
            <a:endParaRPr lang="zh-CN" altLang="en-US"/>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ABABB0B2-3831-41C2-B37D-1A4A5CEA96B6}"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C35003CF-B462-407A-BD55-39503E5C3DCD}" type="slidenum">
              <a:rPr lang="zh-CN" altLang="en-US" smtClean="0"/>
            </a:fld>
            <a:endParaRPr lang="zh-CN" altLang="en-US"/>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E07980C6-0D53-41C6-9BEF-6F92A101D8EB}"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59B4DD98-6156-445D-8F83-1C53E7EB7F91}" type="slidenum">
              <a:rPr lang="zh-CN" altLang="en-US" smtClean="0"/>
            </a:fld>
            <a:endParaRPr lang="zh-CN" altLang="en-US"/>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36266ED0-8725-4093-809F-763B4D4B1CF3}" type="datetimeFigureOut">
              <a:rPr lang="zh-CN" altLang="en-US" smtClean="0"/>
            </a:fld>
            <a:endParaRPr lang="zh-CN" altLang="en-US"/>
          </a:p>
        </p:txBody>
      </p:sp>
      <p:sp>
        <p:nvSpPr>
          <p:cNvPr id="8" name="Footer Placeholder 7"/>
          <p:cNvSpPr>
            <a:spLocks noGrp="1"/>
          </p:cNvSpPr>
          <p:nvPr>
            <p:ph type="ftr" sz="quarter" idx="11"/>
          </p:nvPr>
        </p:nvSpPr>
        <p:spPr/>
        <p:txBody>
          <a:bodyPr/>
          <a:p>
            <a:endParaRPr lang="zh-CN" altLang="en-US"/>
          </a:p>
        </p:txBody>
      </p:sp>
      <p:sp>
        <p:nvSpPr>
          <p:cNvPr id="9" name="Slide Number Placeholder 8"/>
          <p:cNvSpPr>
            <a:spLocks noGrp="1"/>
          </p:cNvSpPr>
          <p:nvPr>
            <p:ph type="sldNum" sz="quarter" idx="12"/>
          </p:nvPr>
        </p:nvSpPr>
        <p:spPr/>
        <p:txBody>
          <a:bodyPr/>
          <a:p>
            <a:fld id="{8E248A8F-C67B-465A-82F0-E4941A5E0825}"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6266ED0-8725-4093-809F-763B4D4B1CF3}"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E248A8F-C67B-465A-82F0-E4941A5E0825}"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F6F108C-A47A-470B-9F94-52B1A611B344}" type="datetimeFigureOut">
              <a:rPr lang="zh-CN" altLang="en-US" smtClean="0"/>
            </a:fld>
            <a:endParaRPr lang="zh-CN" altLang="en-US"/>
          </a:p>
        </p:txBody>
      </p:sp>
      <p:sp>
        <p:nvSpPr>
          <p:cNvPr id="4" name="Footer Placeholder 3"/>
          <p:cNvSpPr>
            <a:spLocks noGrp="1"/>
          </p:cNvSpPr>
          <p:nvPr>
            <p:ph type="ftr" sz="quarter" idx="11"/>
          </p:nvPr>
        </p:nvSpPr>
        <p:spPr/>
        <p:txBody>
          <a:bodyPr/>
          <a:p>
            <a:endParaRPr lang="zh-CN" altLang="en-US"/>
          </a:p>
        </p:txBody>
      </p:sp>
      <p:sp>
        <p:nvSpPr>
          <p:cNvPr id="5" name="Slide Number Placeholder 4"/>
          <p:cNvSpPr>
            <a:spLocks noGrp="1"/>
          </p:cNvSpPr>
          <p:nvPr>
            <p:ph type="sldNum" sz="quarter" idx="12"/>
          </p:nvPr>
        </p:nvSpPr>
        <p:spPr/>
        <p:txBody>
          <a:bodyPr/>
          <a:p>
            <a:fld id="{9CE6CFA6-12AB-48CA-9DBD-ABAD9181556F}" type="slidenum">
              <a:rPr lang="zh-CN" altLang="en-US" smtClean="0"/>
            </a:fld>
            <a:endParaRPr lang="zh-CN" altLang="en-US"/>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E3E4DA3B-66F1-4911-817C-0EBC856A2E25}" type="datetimeFigureOut">
              <a:rPr lang="zh-CN" altLang="en-US" smtClean="0"/>
            </a:fld>
            <a:endParaRPr lang="zh-CN" altLang="en-US"/>
          </a:p>
        </p:txBody>
      </p:sp>
      <p:sp>
        <p:nvSpPr>
          <p:cNvPr id="3" name="Footer Placeholder 2"/>
          <p:cNvSpPr>
            <a:spLocks noGrp="1"/>
          </p:cNvSpPr>
          <p:nvPr>
            <p:ph type="ftr" sz="quarter" idx="11"/>
          </p:nvPr>
        </p:nvSpPr>
        <p:spPr/>
        <p:txBody>
          <a:bodyPr/>
          <a:p>
            <a:endParaRPr lang="zh-CN" altLang="en-US"/>
          </a:p>
        </p:txBody>
      </p:sp>
      <p:sp>
        <p:nvSpPr>
          <p:cNvPr id="4" name="Slide Number Placeholder 3"/>
          <p:cNvSpPr>
            <a:spLocks noGrp="1"/>
          </p:cNvSpPr>
          <p:nvPr>
            <p:ph type="sldNum" sz="quarter" idx="12"/>
          </p:nvPr>
        </p:nvSpPr>
        <p:spPr/>
        <p:txBody>
          <a:bodyPr/>
          <a:p>
            <a:fld id="{C0C68C4F-B80B-470C-B100-2E89003EF3BC}" type="slidenum">
              <a:rPr lang="zh-CN" altLang="en-US" smtClean="0"/>
            </a:fld>
            <a:endParaRPr lang="zh-CN" altLang="en-US"/>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50F1689F-4958-439C-8147-9F225EA973FF}"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FC672722-9787-450D-B6D5-532CA0B2085D}" type="slidenum">
              <a:rPr lang="zh-CN" altLang="en-US" smtClean="0"/>
            </a:fld>
            <a:endParaRPr lang="zh-CN" altLang="en-US"/>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5BEAB15-8D16-4D6E-836E-E673AD10E17A}"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3B8952CE-31F2-47CA-80B7-3F709E41746A}" type="slidenum">
              <a:rPr lang="zh-CN" altLang="en-US" smtClean="0"/>
            </a:fld>
            <a:endParaRPr lang="zh-CN" altLang="en-US"/>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7FF8E679-4C65-4C41-B3C3-BFF7A6A0099D}"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9CD9BF27-DA26-4B0A-A5F7-D6711369293E}" type="slidenum">
              <a:rPr lang="zh-CN" altLang="en-US" smtClean="0"/>
            </a:fld>
            <a:endParaRPr lang="zh-CN" altLang="en-US"/>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FD432F7-2E15-4550-A968-E9171E715012}"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BD3970D7-2263-43BA-A3FB-8E6D4587FC5D}" type="slidenum">
              <a:rPr lang="zh-CN" altLang="en-US" smtClean="0"/>
            </a:fld>
            <a:endParaRPr lang="zh-CN" altLang="en-US"/>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1692275" y="4411663"/>
            <a:ext cx="18669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2282825" y="2293938"/>
            <a:ext cx="6897688"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396875" y="2133600"/>
            <a:ext cx="8423275"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3886200"/>
            <a:ext cx="64008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8EBB7C4-4085-4F89-B959-606A112D556C}" type="datetimeFigureOut">
              <a:rPr lang="zh-CN" altLang="en-US" smtClean="0"/>
            </a:fld>
            <a:endParaRPr lang="zh-CN" altLang="en-US"/>
          </a:p>
        </p:txBody>
      </p:sp>
      <p:sp>
        <p:nvSpPr>
          <p:cNvPr id="30" name="Rectangle 1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zh-CN" altLang="en-US"/>
          </a:p>
        </p:txBody>
      </p:sp>
      <p:sp>
        <p:nvSpPr>
          <p:cNvPr id="31" name="Rectangle 1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025442E-5F4F-47A4-8E09-F79546846220}" type="slidenum">
              <a:rPr lang="zh-CN" altLang="en-US" smtClean="0"/>
            </a:fld>
            <a:endParaRPr lang="zh-CN" altLang="en-US"/>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E1F90BF-8286-4C0F-9372-A5940514D110}"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5C7622A7-3FCD-4896-8C91-1AD9D03CFD53}" type="slidenum">
              <a:rPr lang="zh-CN" altLang="en-US" smtClean="0"/>
            </a:fld>
            <a:endParaRPr lang="zh-CN" altLang="en-US"/>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ABABB0B2-3831-41C2-B37D-1A4A5CEA96B6}"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C35003CF-B462-407A-BD55-39503E5C3DCD}" type="slidenum">
              <a:rPr lang="zh-CN" altLang="en-US" smtClean="0"/>
            </a:fld>
            <a:endParaRPr lang="zh-CN" altLang="en-US"/>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E07980C6-0D53-41C6-9BEF-6F92A101D8EB}"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59B4DD98-6156-445D-8F83-1C53E7EB7F91}"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F6F108C-A47A-470B-9F94-52B1A611B34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CE6CFA6-12AB-48CA-9DBD-ABAD9181556F}"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36266ED0-8725-4093-809F-763B4D4B1CF3}" type="datetimeFigureOut">
              <a:rPr lang="zh-CN" altLang="en-US" smtClean="0"/>
            </a:fld>
            <a:endParaRPr lang="zh-CN" altLang="en-US"/>
          </a:p>
        </p:txBody>
      </p:sp>
      <p:sp>
        <p:nvSpPr>
          <p:cNvPr id="8" name="Footer Placeholder 7"/>
          <p:cNvSpPr>
            <a:spLocks noGrp="1"/>
          </p:cNvSpPr>
          <p:nvPr>
            <p:ph type="ftr" sz="quarter" idx="11"/>
          </p:nvPr>
        </p:nvSpPr>
        <p:spPr/>
        <p:txBody>
          <a:bodyPr/>
          <a:p>
            <a:endParaRPr lang="zh-CN" altLang="en-US"/>
          </a:p>
        </p:txBody>
      </p:sp>
      <p:sp>
        <p:nvSpPr>
          <p:cNvPr id="9" name="Slide Number Placeholder 8"/>
          <p:cNvSpPr>
            <a:spLocks noGrp="1"/>
          </p:cNvSpPr>
          <p:nvPr>
            <p:ph type="sldNum" sz="quarter" idx="12"/>
          </p:nvPr>
        </p:nvSpPr>
        <p:spPr/>
        <p:txBody>
          <a:bodyPr/>
          <a:p>
            <a:fld id="{8E248A8F-C67B-465A-82F0-E4941A5E0825}" type="slidenum">
              <a:rPr lang="zh-CN" altLang="en-US" smtClean="0"/>
            </a:fld>
            <a:endParaRPr lang="zh-CN" altLang="en-US"/>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F6F108C-A47A-470B-9F94-52B1A611B344}" type="datetimeFigureOut">
              <a:rPr lang="zh-CN" altLang="en-US" smtClean="0"/>
            </a:fld>
            <a:endParaRPr lang="zh-CN" altLang="en-US"/>
          </a:p>
        </p:txBody>
      </p:sp>
      <p:sp>
        <p:nvSpPr>
          <p:cNvPr id="4" name="Footer Placeholder 3"/>
          <p:cNvSpPr>
            <a:spLocks noGrp="1"/>
          </p:cNvSpPr>
          <p:nvPr>
            <p:ph type="ftr" sz="quarter" idx="11"/>
          </p:nvPr>
        </p:nvSpPr>
        <p:spPr/>
        <p:txBody>
          <a:bodyPr/>
          <a:p>
            <a:endParaRPr lang="zh-CN" altLang="en-US"/>
          </a:p>
        </p:txBody>
      </p:sp>
      <p:sp>
        <p:nvSpPr>
          <p:cNvPr id="5" name="Slide Number Placeholder 4"/>
          <p:cNvSpPr>
            <a:spLocks noGrp="1"/>
          </p:cNvSpPr>
          <p:nvPr>
            <p:ph type="sldNum" sz="quarter" idx="12"/>
          </p:nvPr>
        </p:nvSpPr>
        <p:spPr/>
        <p:txBody>
          <a:bodyPr/>
          <a:p>
            <a:fld id="{9CE6CFA6-12AB-48CA-9DBD-ABAD9181556F}" type="slidenum">
              <a:rPr lang="zh-CN" altLang="en-US" smtClean="0"/>
            </a:fld>
            <a:endParaRPr lang="zh-CN" altLang="en-US"/>
          </a:p>
        </p:txBody>
      </p:sp>
    </p:spTree>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E3E4DA3B-66F1-4911-817C-0EBC856A2E25}" type="datetimeFigureOut">
              <a:rPr lang="zh-CN" altLang="en-US" smtClean="0"/>
            </a:fld>
            <a:endParaRPr lang="zh-CN" altLang="en-US"/>
          </a:p>
        </p:txBody>
      </p:sp>
      <p:sp>
        <p:nvSpPr>
          <p:cNvPr id="3" name="Footer Placeholder 2"/>
          <p:cNvSpPr>
            <a:spLocks noGrp="1"/>
          </p:cNvSpPr>
          <p:nvPr>
            <p:ph type="ftr" sz="quarter" idx="11"/>
          </p:nvPr>
        </p:nvSpPr>
        <p:spPr/>
        <p:txBody>
          <a:bodyPr/>
          <a:p>
            <a:endParaRPr lang="zh-CN" altLang="en-US"/>
          </a:p>
        </p:txBody>
      </p:sp>
      <p:sp>
        <p:nvSpPr>
          <p:cNvPr id="4" name="Slide Number Placeholder 3"/>
          <p:cNvSpPr>
            <a:spLocks noGrp="1"/>
          </p:cNvSpPr>
          <p:nvPr>
            <p:ph type="sldNum" sz="quarter" idx="12"/>
          </p:nvPr>
        </p:nvSpPr>
        <p:spPr/>
        <p:txBody>
          <a:bodyPr/>
          <a:p>
            <a:fld id="{C0C68C4F-B80B-470C-B100-2E89003EF3BC}" type="slidenum">
              <a:rPr lang="zh-CN" altLang="en-US" smtClean="0"/>
            </a:fld>
            <a:endParaRPr lang="zh-CN" altLang="en-US"/>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50F1689F-4958-439C-8147-9F225EA973FF}"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FC672722-9787-450D-B6D5-532CA0B2085D}" type="slidenum">
              <a:rPr lang="zh-CN" altLang="en-US" smtClean="0"/>
            </a:fld>
            <a:endParaRPr lang="zh-CN" altLang="en-US"/>
          </a:p>
        </p:txBody>
      </p:sp>
    </p:spTree>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5BEAB15-8D16-4D6E-836E-E673AD10E17A}"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3B8952CE-31F2-47CA-80B7-3F709E41746A}" type="slidenum">
              <a:rPr lang="zh-CN" altLang="en-US" smtClean="0"/>
            </a:fld>
            <a:endParaRPr lang="zh-CN" altLang="en-US"/>
          </a:p>
        </p:txBody>
      </p:sp>
    </p:spTree>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7FF8E679-4C65-4C41-B3C3-BFF7A6A0099D}"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9CD9BF27-DA26-4B0A-A5F7-D6711369293E}" type="slidenum">
              <a:rPr lang="zh-CN" altLang="en-US" smtClean="0"/>
            </a:fld>
            <a:endParaRPr lang="zh-CN" altLang="en-US"/>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FD432F7-2E15-4550-A968-E9171E715012}"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BD3970D7-2263-43BA-A3FB-8E6D4587FC5D}"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4DA3B-66F1-4911-817C-0EBC856A2E2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C68C4F-B80B-470C-B100-2E89003EF3B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0F1689F-4958-439C-8147-9F225EA973F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672722-9787-450D-B6D5-532CA0B208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5BEAB15-8D16-4D6E-836E-E673AD10E17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B8952CE-31F2-47CA-80B7-3F709E41746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8F85A-2452-41E9-A32D-A52150C06C30}" type="datetimeFigureOut">
              <a:rPr lang="zh-CN" altLang="en-US" smtClean="0"/>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5ABB7-0F62-4D83-99CA-06CFA82E1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5262563" y="4076700"/>
            <a:ext cx="1397000"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130425" y="4749800"/>
            <a:ext cx="7013575"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5D8F85A-2452-41E9-A32D-A52150C06C30}" type="datetimeFigureOut">
              <a:rPr lang="zh-CN" altLang="en-US" smtClean="0"/>
            </a:fld>
            <a:endParaRPr lang="zh-CN" altLang="en-US"/>
          </a:p>
        </p:txBody>
      </p:sp>
      <p:sp>
        <p:nvSpPr>
          <p:cNvPr id="3"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en-US"/>
          </a:p>
        </p:txBody>
      </p:sp>
      <p:sp>
        <p:nvSpPr>
          <p:cNvPr id="4"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8F5ABB7-0F62-4D83-99CA-06CFA82E15AB}" type="slidenum">
              <a:rPr lang="zh-CN" altLang="en-US" smtClean="0"/>
            </a:fld>
            <a:endParaRPr lang="zh-CN"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5262563" y="4076700"/>
            <a:ext cx="1397000"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130425" y="4749800"/>
            <a:ext cx="7013575"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5D8F85A-2452-41E9-A32D-A52150C06C30}" type="datetimeFigureOut">
              <a:rPr lang="zh-CN" altLang="en-US" smtClean="0"/>
            </a:fld>
            <a:endParaRPr lang="zh-CN" altLang="en-US"/>
          </a:p>
        </p:txBody>
      </p:sp>
      <p:sp>
        <p:nvSpPr>
          <p:cNvPr id="3"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en-US"/>
          </a:p>
        </p:txBody>
      </p:sp>
      <p:sp>
        <p:nvSpPr>
          <p:cNvPr id="4"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8F5ABB7-0F62-4D83-99CA-06CFA82E15AB}" type="slidenum">
              <a:rPr lang="zh-CN" altLang="en-US" smtClean="0"/>
            </a:fld>
            <a:endParaRPr lang="zh-CN" alt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5262563" y="4076700"/>
            <a:ext cx="1397000"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130425" y="4749800"/>
            <a:ext cx="7013575"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5D8F85A-2452-41E9-A32D-A52150C06C30}" type="datetimeFigureOut">
              <a:rPr lang="zh-CN" altLang="en-US" smtClean="0"/>
            </a:fld>
            <a:endParaRPr lang="zh-CN" altLang="en-US"/>
          </a:p>
        </p:txBody>
      </p:sp>
      <p:sp>
        <p:nvSpPr>
          <p:cNvPr id="3"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en-US"/>
          </a:p>
        </p:txBody>
      </p:sp>
      <p:sp>
        <p:nvSpPr>
          <p:cNvPr id="4"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8F5ABB7-0F62-4D83-99CA-06CFA82E15AB}" type="slidenum">
              <a:rPr lang="zh-CN" altLang="en-US" smtClean="0"/>
            </a:fld>
            <a:endParaRPr lang="zh-CN" alt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5262563" y="4076700"/>
            <a:ext cx="1397000"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130425" y="4749800"/>
            <a:ext cx="7013575"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5D8F85A-2452-41E9-A32D-A52150C06C30}" type="datetimeFigureOut">
              <a:rPr lang="zh-CN" altLang="en-US" smtClean="0"/>
            </a:fld>
            <a:endParaRPr lang="zh-CN" altLang="en-US"/>
          </a:p>
        </p:txBody>
      </p:sp>
      <p:sp>
        <p:nvSpPr>
          <p:cNvPr id="3"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en-US"/>
          </a:p>
        </p:txBody>
      </p:sp>
      <p:sp>
        <p:nvSpPr>
          <p:cNvPr id="4"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8F5ABB7-0F62-4D83-99CA-06CFA82E15AB}" type="slidenum">
              <a:rPr lang="zh-CN" altLang="en-US" smtClean="0"/>
            </a:fld>
            <a:endParaRPr lang="zh-CN" altLang="en-US"/>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5262563" y="4076700"/>
            <a:ext cx="1397000"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130425" y="4749800"/>
            <a:ext cx="7013575"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5D8F85A-2452-41E9-A32D-A52150C06C30}" type="datetimeFigureOut">
              <a:rPr lang="zh-CN" altLang="en-US" smtClean="0"/>
            </a:fld>
            <a:endParaRPr lang="zh-CN" altLang="en-US"/>
          </a:p>
        </p:txBody>
      </p:sp>
      <p:sp>
        <p:nvSpPr>
          <p:cNvPr id="3"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en-US"/>
          </a:p>
        </p:txBody>
      </p:sp>
      <p:sp>
        <p:nvSpPr>
          <p:cNvPr id="4"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8F5ABB7-0F62-4D83-99CA-06CFA82E15AB}" type="slidenum">
              <a:rPr lang="zh-CN" altLang="en-US" smtClean="0"/>
            </a:fld>
            <a:endParaRPr lang="zh-CN" altLang="en-US"/>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9" Type="http://schemas.openxmlformats.org/officeDocument/2006/relationships/diagramColors" Target="../diagrams/colors5.xml"/><Relationship Id="rId8" Type="http://schemas.openxmlformats.org/officeDocument/2006/relationships/diagramQuickStyle" Target="../diagrams/quickStyle5.xml"/><Relationship Id="rId7" Type="http://schemas.openxmlformats.org/officeDocument/2006/relationships/diagramLayout" Target="../diagrams/layout5.xml"/><Relationship Id="rId6" Type="http://schemas.openxmlformats.org/officeDocument/2006/relationships/diagramData" Target="../diagrams/data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1" Type="http://schemas.openxmlformats.org/officeDocument/2006/relationships/slideLayout" Target="../slideLayouts/slideLayout2.xml"/><Relationship Id="rId10" Type="http://schemas.microsoft.com/office/2007/relationships/diagramDrawing" Target="../diagrams/drawing5.xml"/><Relationship Id="rId1"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23850" y="116840"/>
            <a:ext cx="8495665" cy="5662295"/>
          </a:xfrm>
          <a:ln>
            <a:gradFill>
              <a:gsLst>
                <a:gs pos="0">
                  <a:srgbClr val="14CD68"/>
                </a:gs>
                <a:gs pos="100000">
                  <a:srgbClr val="0B6E38"/>
                </a:gs>
              </a:gsLst>
            </a:gradFill>
          </a:ln>
        </p:spPr>
        <p:style>
          <a:lnRef idx="3">
            <a:schemeClr val="lt1"/>
          </a:lnRef>
          <a:fillRef idx="1">
            <a:schemeClr val="accent1"/>
          </a:fillRef>
          <a:effectRef idx="1">
            <a:schemeClr val="accent1"/>
          </a:effectRef>
          <a:fontRef idx="minor">
            <a:schemeClr val="lt1"/>
          </a:fontRef>
        </p:style>
        <p:txBody>
          <a:bodyPr>
            <a:noAutofit/>
          </a:bodyPr>
          <a:p>
            <a:r>
              <a:rPr lang="en-US" sz="1500" b="1"/>
              <a:t>Yanıq (combustio) - termiki, kimyəvi, elektrik, şüa enerjisinin təsiri</a:t>
            </a:r>
            <a:r>
              <a:rPr lang="az-Latn-AZ" altLang="en-US" sz="1500" b="1"/>
              <a:t>  </a:t>
            </a:r>
            <a:r>
              <a:rPr lang="en-US" sz="1500" b="1"/>
              <a:t>nəticəsində toxumların zədələnməsidir.</a:t>
            </a:r>
            <a:endParaRPr lang="en-US" sz="1500" b="1"/>
          </a:p>
          <a:p>
            <a:r>
              <a:rPr lang="en-US" sz="1500"/>
              <a:t>Termiki yanığın dərəcəsi asılıdır:</a:t>
            </a:r>
            <a:endParaRPr lang="en-US" sz="1500"/>
          </a:p>
          <a:p>
            <a:r>
              <a:rPr lang="en-US" sz="1500"/>
              <a:t>zədələyicvi amilin temperaturundan: dərinin termorequlyator mexanizmlər hesabına</a:t>
            </a:r>
            <a:r>
              <a:rPr lang="az-Latn-AZ" altLang="en-US" sz="1500"/>
              <a:t> </a:t>
            </a:r>
            <a:r>
              <a:rPr lang="en-US" sz="1500"/>
              <a:t>zədələnmədiyi temperatur həddi 45°S-dir. Yandırıcı qatışıqlar 1000°S, alov, qaynar maye, buxar,qızmış əşyalar 40°S-dən yuxarı temperatura malikdirlər. Toxumaların 58°S-dən aşağıtemperaturda qızması kallikvasion nekroza səbəb olur.</a:t>
            </a:r>
            <a:endParaRPr lang="en-US" sz="1500"/>
          </a:p>
          <a:p>
            <a:r>
              <a:rPr lang="az-Latn-AZ" altLang="en-US" sz="1500"/>
              <a:t>Z</a:t>
            </a:r>
            <a:r>
              <a:rPr lang="en-US" sz="1500"/>
              <a:t>ədələyici amilin fiziki halından: maye, buxar, alov və s halında olmaqdan asılı olaraq müxtəlif</a:t>
            </a:r>
            <a:r>
              <a:rPr lang="az-Latn-AZ" altLang="en-US" sz="1500"/>
              <a:t> </a:t>
            </a:r>
            <a:r>
              <a:rPr lang="en-US" sz="1500"/>
              <a:t>dərəcəli yanıqlar yaranır. Tənəffüs yollarının zədələnməsi adətən alov və buxarla olur.</a:t>
            </a:r>
            <a:endParaRPr lang="en-US" sz="1500"/>
          </a:p>
          <a:p>
            <a:r>
              <a:rPr lang="az-Latn-AZ" altLang="en-US" sz="1500"/>
              <a:t>T</a:t>
            </a:r>
            <a:r>
              <a:rPr lang="en-US" sz="1500"/>
              <a:t>əsirin müddətindən: aşağı temperaturlu amilin uzun müddət təsiri yüksək temperaturlu amilin</a:t>
            </a:r>
            <a:r>
              <a:rPr lang="az-Latn-AZ" altLang="en-US" sz="1500"/>
              <a:t> </a:t>
            </a:r>
            <a:r>
              <a:rPr lang="en-US" sz="1500"/>
              <a:t>qısamüddətli təsiri ilə eyniləşdirilir. 42°S-nin 6 saat ərzində təsiri yanığa səbəb olur.</a:t>
            </a:r>
            <a:endParaRPr lang="en-US" sz="1500"/>
          </a:p>
          <a:p>
            <a:r>
              <a:rPr lang="az-Latn-AZ" altLang="en-US" sz="1500"/>
              <a:t>T</a:t>
            </a:r>
            <a:r>
              <a:rPr lang="en-US" sz="1500"/>
              <a:t>oxuma hipertermiyasının müddətindən: yanığın dərəcəsi zədələyici amilin təsiri bitdikdənsonra qızmış toxumalarda hipertermiyanın saxlanılması müddətindən də asılıdır.</a:t>
            </a:r>
            <a:endParaRPr lang="en-US" sz="1500"/>
          </a:p>
          <a:p>
            <a:r>
              <a:rPr lang="az-Latn-AZ" altLang="en-US" sz="1500"/>
              <a:t>Y</a:t>
            </a:r>
            <a:r>
              <a:rPr lang="en-US" sz="1500"/>
              <a:t>anıq zonasında dərinin qalınlığı və strukturundan: dəri insan orqanizminin ən böyük üzvü</a:t>
            </a:r>
            <a:r>
              <a:rPr lang="az-Latn-AZ" altLang="en-US" sz="1500"/>
              <a:t> </a:t>
            </a:r>
            <a:r>
              <a:rPr lang="en-US" sz="1500"/>
              <a:t>olub onun xarici örtüyünü, ətraf mühitdən müdafiəsini və onunla qarşılıqlı əlaqəni təşkil edir.</a:t>
            </a:r>
            <a:endParaRPr lang="en-US" sz="1500"/>
          </a:p>
          <a:p>
            <a:r>
              <a:rPr lang="en-US" sz="1500"/>
              <a:t>Onun çəkisi ümumi bədən çəkisinin 4-6%-nə (dərialtı toxuma ilə birgə 16-17%) - orta hesabla 5</a:t>
            </a:r>
            <a:r>
              <a:rPr lang="az-Latn-AZ" altLang="en-US" sz="1500"/>
              <a:t> </a:t>
            </a:r>
            <a:r>
              <a:rPr lang="en-US" sz="1500"/>
              <a:t>kq, bərabər olur. Yetkin insanda 1,5-2 m2 sahəyə malikdir və ümumi hüceyrə sayı ≈11x1010-dur (≈6mln/sm2). Qalınlığı müxtəlif nahiyələrdə fərqli olur və geniş diapozonda dəyişir: kişilərdə - 2,12-11,57 mm, qadınlarda - 2,07-10,4 mm.</a:t>
            </a:r>
            <a:endParaRPr lang="en-US"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Yanığın dərəcələri</a:t>
            </a:r>
            <a:endParaRPr lang="en-US" dirty="0"/>
          </a:p>
        </p:txBody>
      </p:sp>
      <p:sp>
        <p:nvSpPr>
          <p:cNvPr id="9" name="Content Placeholder 8"/>
          <p:cNvSpPr>
            <a:spLocks noGrp="1"/>
          </p:cNvSpPr>
          <p:nvPr>
            <p:ph idx="1"/>
          </p:nvPr>
        </p:nvSpPr>
        <p:spPr>
          <a:xfrm>
            <a:off x="457200" y="908720"/>
            <a:ext cx="8229600" cy="5184775"/>
          </a:xfrm>
        </p:spPr>
        <p:txBody>
          <a:bodyPr/>
          <a:lstStyle/>
          <a:p>
            <a:pPr marL="0" indent="0">
              <a:buNone/>
            </a:pPr>
            <a:r>
              <a:rPr lang="az-Latn-AZ" dirty="0"/>
              <a:t> </a:t>
            </a:r>
            <a:endParaRPr lang="en-US" dirty="0"/>
          </a:p>
        </p:txBody>
      </p:sp>
      <p:graphicFrame>
        <p:nvGraphicFramePr>
          <p:cNvPr id="7" name="Diagram 6"/>
          <p:cNvGraphicFramePr/>
          <p:nvPr/>
        </p:nvGraphicFramePr>
        <p:xfrm>
          <a:off x="1331640" y="1556792"/>
          <a:ext cx="6408712" cy="40770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 </a:t>
            </a:r>
            <a:endParaRPr lang="en-US" dirty="0"/>
          </a:p>
        </p:txBody>
      </p:sp>
      <p:sp>
        <p:nvSpPr>
          <p:cNvPr id="6" name="Content Placeholder 5"/>
          <p:cNvSpPr>
            <a:spLocks noGrp="1"/>
          </p:cNvSpPr>
          <p:nvPr>
            <p:ph idx="1"/>
          </p:nvPr>
        </p:nvSpPr>
        <p:spPr/>
        <p:txBody>
          <a:bodyPr/>
          <a:lstStyle/>
          <a:p>
            <a:pPr marL="0" indent="0">
              <a:buNone/>
            </a:pPr>
            <a:r>
              <a:rPr lang="az-Latn-AZ" dirty="0"/>
              <a:t> </a:t>
            </a:r>
            <a:endParaRPr lang="en-US"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9705" y="982980"/>
            <a:ext cx="8750300" cy="5600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14CD68"/>
            </a:gs>
            <a:gs pos="100000">
              <a:srgbClr val="0B6E3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Yanma səthinin hesablanması</a:t>
            </a:r>
            <a:endParaRPr lang="en-US" dirty="0"/>
          </a:p>
        </p:txBody>
      </p:sp>
      <p:sp>
        <p:nvSpPr>
          <p:cNvPr id="3" name="Content Placeholder 2"/>
          <p:cNvSpPr>
            <a:spLocks noGrp="1"/>
          </p:cNvSpPr>
          <p:nvPr>
            <p:ph idx="1"/>
          </p:nvPr>
        </p:nvSpPr>
        <p:spPr>
          <a:gradFill>
            <a:gsLst>
              <a:gs pos="0">
                <a:schemeClr val="accent6">
                  <a:shade val="51000"/>
                  <a:satMod val="130000"/>
                </a:schemeClr>
              </a:gs>
              <a:gs pos="80000">
                <a:schemeClr val="accent6">
                  <a:shade val="93000"/>
                  <a:satMod val="130000"/>
                </a:schemeClr>
              </a:gs>
              <a:gs pos="100000">
                <a:schemeClr val="accent6">
                  <a:shade val="94000"/>
                  <a:satMod val="135000"/>
                </a:schemeClr>
              </a:gs>
              <a:gs pos="0">
                <a:srgbClr val="14CD68"/>
              </a:gs>
              <a:gs pos="100000">
                <a:srgbClr val="035C7D"/>
              </a:gs>
            </a:gsLst>
            <a:lin ang="16200000" scaled="0"/>
          </a:gradFill>
        </p:spPr>
        <p:style>
          <a:lnRef idx="1">
            <a:schemeClr val="accent6"/>
          </a:lnRef>
          <a:fillRef idx="3">
            <a:schemeClr val="accent6"/>
          </a:fillRef>
          <a:effectRef idx="2">
            <a:schemeClr val="accent6"/>
          </a:effectRef>
          <a:fontRef idx="minor">
            <a:schemeClr val="lt1"/>
          </a:fontRef>
        </p:style>
        <p:txBody>
          <a:bodyPr>
            <a:normAutofit lnSpcReduction="10000"/>
          </a:bodyPr>
          <a:lstStyle/>
          <a:p>
            <a:endParaRPr lang="az-Latn-AZ" dirty="0"/>
          </a:p>
          <a:p>
            <a:r>
              <a:rPr lang="az-Latn-AZ" sz="3600" dirty="0"/>
              <a:t>Bunun üçün bir neçə üsuldan istifadə edilir</a:t>
            </a:r>
            <a:endParaRPr lang="az-Latn-AZ" sz="3600" dirty="0"/>
          </a:p>
          <a:p>
            <a:pPr marL="457200" lvl="1" indent="0">
              <a:buNone/>
            </a:pPr>
            <a:endParaRPr lang="az-Latn-AZ" sz="3200" dirty="0"/>
          </a:p>
          <a:p>
            <a:pPr lvl="1"/>
            <a:r>
              <a:rPr lang="ru-RU" sz="3200" dirty="0"/>
              <a:t>"</a:t>
            </a:r>
            <a:r>
              <a:rPr lang="az-Latn-AZ" sz="3200" dirty="0"/>
              <a:t>Doqquzlar qaydası</a:t>
            </a:r>
            <a:r>
              <a:rPr lang="ru-RU" sz="3200" dirty="0"/>
              <a:t>"</a:t>
            </a:r>
            <a:endParaRPr lang="az-Latn-AZ" sz="3200" dirty="0"/>
          </a:p>
          <a:p>
            <a:pPr lvl="1"/>
            <a:r>
              <a:rPr lang="az-Latn-AZ" sz="3200" dirty="0"/>
              <a:t>Ovuc qaydası (ovuc səthi 1% hesablanır)</a:t>
            </a:r>
            <a:endParaRPr lang="az-Latn-AZ" sz="3200" dirty="0"/>
          </a:p>
          <a:p>
            <a:pPr lvl="1"/>
            <a:r>
              <a:rPr lang="az-Latn-AZ" sz="3200" dirty="0"/>
              <a:t>Postnikov cədvəli</a:t>
            </a:r>
            <a:endParaRPr lang="az-Latn-AZ" sz="3200" dirty="0"/>
          </a:p>
          <a:p>
            <a:pPr lvl="1"/>
            <a:r>
              <a:rPr lang="az-Latn-AZ" sz="3200" dirty="0"/>
              <a:t>Yanıq (Burn)diaqramı</a:t>
            </a:r>
            <a:endParaRPr lang="az-Latn-AZ" sz="3200" dirty="0"/>
          </a:p>
          <a:p>
            <a:pPr lvl="1"/>
            <a:endParaRPr lang="az-Latn-AZ" dirty="0"/>
          </a:p>
          <a:p>
            <a:pPr lvl="1"/>
            <a:endParaRPr lang="az-Latn-AZ" dirty="0"/>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265"/>
            <a:ext cx="8255635" cy="1249045"/>
          </a:xfrm>
        </p:spPr>
        <p:txBody>
          <a:bodyPr/>
          <a:lstStyle/>
          <a:p>
            <a:pPr lvl="1"/>
            <a:r>
              <a:rPr lang="ru-RU" sz="3200" dirty="0"/>
              <a:t>"</a:t>
            </a:r>
            <a:r>
              <a:rPr lang="az-Latn-AZ" sz="3200" dirty="0"/>
              <a:t>Doqquzlar qaydası</a:t>
            </a:r>
            <a:r>
              <a:rPr lang="ru-RU" sz="3200" dirty="0"/>
              <a:t>"</a:t>
            </a:r>
            <a:r>
              <a:rPr lang="az-Latn-AZ" sz="3200" dirty="0"/>
              <a:t> Yetişkin və uşaq üçün</a:t>
            </a:r>
            <a:endParaRPr lang="en-US" dirty="0"/>
          </a:p>
        </p:txBody>
      </p:sp>
      <p:pic>
        <p:nvPicPr>
          <p:cNvPr id="6" name="Content Placeholder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51460" y="908685"/>
            <a:ext cx="8597900" cy="5803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lvl="1"/>
            <a:r>
              <a:rPr lang="az-Latn-AZ" sz="3600" dirty="0"/>
              <a:t>Yanıq (Burn)diaqramı</a:t>
            </a:r>
            <a:endParaRPr lang="en-US" sz="4800" dirty="0"/>
          </a:p>
        </p:txBody>
      </p:sp>
      <p:pic>
        <p:nvPicPr>
          <p:cNvPr id="4" name="Content Placeholder 3"/>
          <p:cNvPicPr>
            <a:picLocks noGrp="1" noChangeAspect="1"/>
          </p:cNvPicPr>
          <p:nvPr>
            <p:ph idx="1"/>
          </p:nvPr>
        </p:nvPicPr>
        <p:blipFill rotWithShape="1">
          <a:blip r:embed="rId1">
            <a:extLst>
              <a:ext uri="{28A0092B-C50C-407E-A947-70E740481C1C}">
                <a14:useLocalDpi xmlns:a14="http://schemas.microsoft.com/office/drawing/2010/main" val="0"/>
              </a:ext>
            </a:extLst>
          </a:blip>
          <a:srcRect t="2580" b="11976"/>
          <a:stretch>
            <a:fillRect/>
          </a:stretch>
        </p:blipFill>
        <p:spPr>
          <a:xfrm>
            <a:off x="0" y="907143"/>
            <a:ext cx="9144000" cy="595085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sz="3600" b="1" dirty="0"/>
              <a:t>Yanıq xəstəliyinin proqnozlaşdırılması</a:t>
            </a:r>
            <a:endParaRPr lang="en-US" sz="3600" b="1" dirty="0"/>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lstStyle/>
          <a:p>
            <a:r>
              <a:rPr lang="az-Latn-AZ" dirty="0"/>
              <a:t>Yanıq xəstəliyinin proqnozlaşdırılması üçün </a:t>
            </a:r>
            <a:r>
              <a:rPr lang="az-Latn-AZ" b="1" dirty="0">
                <a:solidFill>
                  <a:schemeClr val="accent5">
                    <a:lumMod val="75000"/>
                  </a:schemeClr>
                </a:solidFill>
              </a:rPr>
              <a:t>Frank</a:t>
            </a:r>
            <a:r>
              <a:rPr lang="az-Latn-AZ" dirty="0">
                <a:solidFill>
                  <a:schemeClr val="accent5">
                    <a:lumMod val="75000"/>
                  </a:schemeClr>
                </a:solidFill>
              </a:rPr>
              <a:t> </a:t>
            </a:r>
            <a:r>
              <a:rPr lang="az-Latn-AZ" dirty="0"/>
              <a:t>indeksindən istifasə edilir</a:t>
            </a:r>
            <a:endParaRPr lang="az-Latn-AZ" dirty="0"/>
          </a:p>
          <a:p>
            <a:endParaRPr lang="az-Latn-AZ" dirty="0"/>
          </a:p>
          <a:p>
            <a:r>
              <a:rPr lang="az-Latn-AZ" dirty="0"/>
              <a:t>Frank indeksinə görə səthi yanıqların 1%-i 1 Frank indeksi,dərin yanıqların və tənəffüs yollarının yanıqları səthi yanıqlarla müştərək olduqda isə 1% yanıq səthi 3 Frank indeksinə bərabərdir.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28"/>
            <a:ext cx="8229600" cy="1143000"/>
          </a:xfrm>
        </p:spPr>
        <p:txBody>
          <a:bodyPr/>
          <a:lstStyle/>
          <a:p>
            <a:r>
              <a:rPr lang="az-Latn-AZ" sz="4000" i="1" dirty="0"/>
              <a:t>Frank indeksinə əsasən praqnoz</a:t>
            </a:r>
            <a:endParaRPr lang="en-US" sz="4000" i="1" dirty="0"/>
          </a:p>
        </p:txBody>
      </p:sp>
      <p:graphicFrame>
        <p:nvGraphicFramePr>
          <p:cNvPr id="8" name="Content Placeholder 7"/>
          <p:cNvGraphicFramePr>
            <a:graphicFrameLocks noGrp="1"/>
          </p:cNvGraphicFramePr>
          <p:nvPr>
            <p:ph idx="1"/>
          </p:nvPr>
        </p:nvGraphicFramePr>
        <p:xfrm>
          <a:off x="179512" y="908720"/>
          <a:ext cx="8568952" cy="54726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621665"/>
          </a:xfrm>
        </p:spPr>
        <p:txBody>
          <a:bodyPr>
            <a:normAutofit fontScale="90000"/>
          </a:bodyPr>
          <a:lstStyle/>
          <a:p>
            <a:r>
              <a:rPr lang="az-Latn-AZ" dirty="0"/>
              <a:t>Patogenezi</a:t>
            </a:r>
            <a:endParaRPr lang="en-US" dirty="0"/>
          </a:p>
        </p:txBody>
      </p:sp>
      <p:graphicFrame>
        <p:nvGraphicFramePr>
          <p:cNvPr id="5" name="Content Placeholder 4"/>
          <p:cNvGraphicFramePr>
            <a:graphicFrameLocks noGrp="1"/>
          </p:cNvGraphicFramePr>
          <p:nvPr>
            <p:ph idx="1"/>
          </p:nvPr>
        </p:nvGraphicFramePr>
        <p:xfrm>
          <a:off x="539750" y="141224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827088"/>
          </a:xfrm>
        </p:spPr>
        <p:txBody>
          <a:bodyPr/>
          <a:lstStyle/>
          <a:p>
            <a:r>
              <a:rPr lang="az-Latn-AZ" sz="4000" dirty="0"/>
              <a:t>Klinikası - Yanıq xəstəliyinin dövrləri</a:t>
            </a:r>
            <a:endParaRPr lang="en-US" sz="4000" dirty="0"/>
          </a:p>
        </p:txBody>
      </p:sp>
      <p:graphicFrame>
        <p:nvGraphicFramePr>
          <p:cNvPr id="4" name="Content Placeholder 3"/>
          <p:cNvGraphicFramePr>
            <a:graphicFrameLocks noGrp="1"/>
          </p:cNvGraphicFramePr>
          <p:nvPr>
            <p:ph idx="1"/>
          </p:nvPr>
        </p:nvGraphicFramePr>
        <p:xfrm>
          <a:off x="3260333" y="908720"/>
          <a:ext cx="5879504" cy="51847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Diagram 5"/>
          <p:cNvGraphicFramePr/>
          <p:nvPr/>
        </p:nvGraphicFramePr>
        <p:xfrm>
          <a:off x="251520" y="1628800"/>
          <a:ext cx="4176464" cy="47983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1"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500"/>
                                        <p:tgtEl>
                                          <p:spTgt spid="4"/>
                                        </p:tgtEl>
                                      </p:cBhvr>
                                    </p:animEffect>
                                  </p:childTnLst>
                                </p:cTn>
                              </p:par>
                              <p:par>
                                <p:cTn id="40" presetID="22" presetClass="entr" presetSubtype="1" fill="hold" grpId="1"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1"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par>
                                <p:cTn id="48" presetID="22" presetClass="entr" presetSubtype="1" fill="hold" grpId="1"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1"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up)">
                                      <p:cBhvr>
                                        <p:cTn id="55" dur="500"/>
                                        <p:tgtEl>
                                          <p:spTgt spid="4"/>
                                        </p:tgtEl>
                                      </p:cBhvr>
                                    </p:animEffect>
                                  </p:childTnLst>
                                </p:cTn>
                              </p:par>
                              <p:par>
                                <p:cTn id="56" presetID="22" presetClass="entr" presetSubtype="1" fill="hold" grpId="1"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1"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up)">
                                      <p:cBhvr>
                                        <p:cTn id="63" dur="500"/>
                                        <p:tgtEl>
                                          <p:spTgt spid="4"/>
                                        </p:tgtEl>
                                      </p:cBhvr>
                                    </p:animEffect>
                                  </p:childTnLst>
                                </p:cTn>
                              </p:par>
                              <p:par>
                                <p:cTn id="64" presetID="22" presetClass="entr" presetSubtype="1" fill="hold" grpId="1"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I dövr - Yanıq şoku</a:t>
            </a:r>
            <a:endParaRPr lang="en-US" dirty="0"/>
          </a:p>
        </p:txBody>
      </p:sp>
      <p:sp>
        <p:nvSpPr>
          <p:cNvPr id="3" name="Content Placeholder 2"/>
          <p:cNvSpPr>
            <a:spLocks noGrp="1"/>
          </p:cNvSpPr>
          <p:nvPr>
            <p:ph idx="1"/>
          </p:nvPr>
        </p:nvSpPr>
        <p:spPr>
          <a:xfrm>
            <a:off x="251460" y="1124585"/>
            <a:ext cx="8429625" cy="5207000"/>
          </a:xfrm>
        </p:spPr>
        <p:style>
          <a:lnRef idx="0">
            <a:schemeClr val="accent2"/>
          </a:lnRef>
          <a:fillRef idx="3">
            <a:schemeClr val="accent2"/>
          </a:fillRef>
          <a:effectRef idx="3">
            <a:schemeClr val="accent2"/>
          </a:effectRef>
          <a:fontRef idx="minor">
            <a:schemeClr val="lt1"/>
          </a:fontRef>
        </p:style>
        <p:txBody>
          <a:bodyPr/>
          <a:lstStyle/>
          <a:p>
            <a:pPr marL="0" indent="0">
              <a:buNone/>
            </a:pPr>
            <a:endParaRPr lang="az-Latn-AZ" sz="2400" dirty="0"/>
          </a:p>
          <a:p>
            <a:pPr marL="0" indent="0">
              <a:buNone/>
            </a:pPr>
            <a:endParaRPr lang="en-US" sz="2400" dirty="0"/>
          </a:p>
        </p:txBody>
      </p:sp>
      <p:sp>
        <p:nvSpPr>
          <p:cNvPr id="6" name="TextBox 5"/>
          <p:cNvSpPr txBox="1"/>
          <p:nvPr/>
        </p:nvSpPr>
        <p:spPr>
          <a:xfrm>
            <a:off x="683568" y="1916832"/>
            <a:ext cx="184731" cy="369332"/>
          </a:xfrm>
          <a:prstGeom prst="rect">
            <a:avLst/>
          </a:prstGeom>
          <a:noFill/>
        </p:spPr>
        <p:txBody>
          <a:bodyPr wrap="none" rtlCol="0">
            <a:spAutoFit/>
          </a:bodyPr>
          <a:lstStyle/>
          <a:p>
            <a:endParaRPr lang="en-US" dirty="0"/>
          </a:p>
        </p:txBody>
      </p:sp>
      <p:sp>
        <p:nvSpPr>
          <p:cNvPr id="7" name="TextBox 6"/>
          <p:cNvSpPr txBox="1"/>
          <p:nvPr/>
        </p:nvSpPr>
        <p:spPr>
          <a:xfrm>
            <a:off x="395605" y="1225550"/>
            <a:ext cx="8271510" cy="2461260"/>
          </a:xfrm>
          <a:prstGeom prst="rect">
            <a:avLst/>
          </a:prstGeom>
          <a:noFill/>
        </p:spPr>
        <p:txBody>
          <a:bodyPr wrap="square" rtlCol="0">
            <a:spAutoFit/>
          </a:bodyPr>
          <a:lstStyle/>
          <a:p>
            <a:pPr algn="just">
              <a:buFont typeface="Wingdings" panose="05000000000000000000" pitchFamily="2" charset="2"/>
              <a:buChar char="v"/>
            </a:pPr>
            <a:r>
              <a:rPr lang="az-Latn-AZ" sz="2200" dirty="0"/>
              <a:t>Yanıq  xəstəliyininin birinci mərhələsində əmələ gəlir. Bunun əsasında yanıqlar zamanı plazma itkisi (hipovolemiya) nəticəsində qanın qatılaşması, yanıq sahəsindən mərkəzi sinir sisteminə güclü ağrı impulslarının daxil olaraq, oyanma və tormozlanma müvazinətini pozması durur. Yanıq şoku, adətən 24 saat, tənəffüs yollarının yanığı zamanı isə 48 saata qədər davam edir.</a:t>
            </a:r>
            <a:endParaRPr lang="en-US" sz="2200" dirty="0"/>
          </a:p>
          <a:p>
            <a:r>
              <a:rPr lang="az-Latn-AZ" sz="2200" dirty="0"/>
              <a:t>	</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14CD68"/>
            </a:gs>
            <a:gs pos="100000">
              <a:srgbClr val="035C7D"/>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360" y="1268730"/>
            <a:ext cx="8229600" cy="4525963"/>
          </a:xfr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 pos="0">
                <a:srgbClr val="14CD68"/>
              </a:gs>
              <a:gs pos="0">
                <a:srgbClr val="035C7D"/>
              </a:gs>
            </a:gsLst>
            <a:lin ang="5400000" scaled="0"/>
          </a:gradFill>
        </p:spPr>
        <p:style>
          <a:lnRef idx="0">
            <a:schemeClr val="accent4"/>
          </a:lnRef>
          <a:fillRef idx="3">
            <a:schemeClr val="accent4"/>
          </a:fillRef>
          <a:effectRef idx="3">
            <a:schemeClr val="accent4"/>
          </a:effectRef>
          <a:fontRef idx="minor">
            <a:schemeClr val="lt1"/>
          </a:fontRef>
        </p:style>
        <p:txBody>
          <a:bodyPr/>
          <a:lstStyle/>
          <a:p>
            <a:endParaRPr lang="az-Latn-AZ" b="1" dirty="0"/>
          </a:p>
          <a:p>
            <a:r>
              <a:rPr lang="az-Latn-AZ" b="1" dirty="0"/>
              <a:t>Yanıq xəstəliyi </a:t>
            </a:r>
            <a:r>
              <a:rPr lang="az-Latn-AZ" dirty="0"/>
              <a:t>- özünəməxsus nozoloji forma olaraq, yanıq yarası və daxili orqanların patoloji kompleksinə deyilir. Yanıq xəstəliyi zamanı visseral dəyişikliklər bütün orqan və sistemləri əhatə edir.</a:t>
            </a:r>
            <a:endParaRPr lang="az-Latn-A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17780"/>
            <a:ext cx="9133840" cy="6840220"/>
          </a:xfrm>
          <a:gradFill>
            <a:gsLst>
              <a:gs pos="57000">
                <a:srgbClr val="769535">
                  <a:alpha val="100000"/>
                </a:srgbClr>
              </a:gs>
              <a:gs pos="23000">
                <a:schemeClr val="accent3">
                  <a:shade val="51000"/>
                  <a:satMod val="13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oAutofit/>
          </a:bodyPr>
          <a:p>
            <a:r>
              <a:rPr lang="en-US" sz="1900"/>
              <a:t>Yanıq şokunun klinikası - yanıq zədəsi olan xəstələrin huşu aydın olur (çox amilli və s.</a:t>
            </a:r>
            <a:endParaRPr lang="en-US" sz="1900"/>
          </a:p>
          <a:p>
            <a:pPr marL="0" indent="0">
              <a:buNone/>
            </a:pPr>
            <a:r>
              <a:rPr lang="en-US" sz="1900"/>
              <a:t>zədələrdən başqa). Onlar hətta geniş sahəli yanıqlarda belə hərəkət edə bilirlər. Psixi status</a:t>
            </a:r>
            <a:r>
              <a:rPr lang="az-Latn-AZ" altLang="en-US" sz="1900"/>
              <a:t> </a:t>
            </a:r>
            <a:r>
              <a:rPr lang="en-US" sz="1900"/>
              <a:t>müxtəlif variantlarda pozula bilir: psixomotor oyanmadan tam apatiyayadək. Tipik şikayətləri ağrı,</a:t>
            </a:r>
            <a:endParaRPr lang="en-US" sz="1900"/>
          </a:p>
          <a:p>
            <a:pPr marL="0" indent="0">
              <a:buNone/>
            </a:pPr>
            <a:r>
              <a:rPr lang="en-US" sz="1900"/>
              <a:t>susuzluq, üşümə, bəzən öyümədir. Ağır zədələnmələrdə qusma baş verə bilir. Dəri örtüyü</a:t>
            </a:r>
            <a:endParaRPr lang="en-US" sz="1900"/>
          </a:p>
          <a:p>
            <a:pPr marL="0" indent="0">
              <a:buNone/>
            </a:pPr>
            <a:r>
              <a:rPr lang="en-US" sz="1900"/>
              <a:t>avazımış, bədən temperaturu subnormal olur. Yanıq şokunun səciyyəvi əlamətləri: taxikardiya,</a:t>
            </a:r>
            <a:endParaRPr lang="en-US" sz="1900"/>
          </a:p>
          <a:p>
            <a:pPr marL="0" indent="0">
              <a:buNone/>
            </a:pPr>
            <a:r>
              <a:rPr lang="en-US" sz="1900"/>
              <a:t>AQT-nin və diurezin saatlıq miqdarının azalmasıdır (oliquriyadan anuriyayadək). Yüksək</a:t>
            </a:r>
            <a:endParaRPr lang="en-US" sz="1900"/>
          </a:p>
          <a:p>
            <a:pPr marL="0" indent="0">
              <a:buNone/>
            </a:pPr>
            <a:r>
              <a:rPr lang="en-US" sz="1900"/>
              <a:t>hemokonsentrasiya (Hb &gt; 180 q/l, eritrositlərin miqdarı 5,8x1012 hüceyrə/l-dən artıq, Ht &gt; 0,7 l/l)</a:t>
            </a:r>
            <a:endParaRPr lang="en-US" sz="1900"/>
          </a:p>
          <a:p>
            <a:pPr marL="0" indent="0">
              <a:buNone/>
            </a:pPr>
            <a:r>
              <a:rPr lang="en-US" sz="1900"/>
              <a:t>plazma itkisinin əlamətidir. Plazma itkisi DEQ-ın 20-30%-ni təşkil edə bilir. Hiponatriemiya,</a:t>
            </a:r>
            <a:endParaRPr lang="en-US" sz="1900"/>
          </a:p>
          <a:p>
            <a:pPr marL="0" indent="0">
              <a:buNone/>
            </a:pPr>
            <a:r>
              <a:rPr lang="en-US" sz="1900"/>
              <a:t>hiperkaliemiya, hiperazotemiya, metabolik asidoz tipik əlamətlərdir. Dəri yanığının</a:t>
            </a:r>
            <a:endParaRPr lang="en-US" sz="1900"/>
          </a:p>
          <a:p>
            <a:pPr marL="0" indent="0">
              <a:buNone/>
            </a:pPr>
            <a:r>
              <a:rPr lang="en-US" sz="1900"/>
              <a:t>termoinqalyasion zədələnmə, yanmanın toksiki məhsulları ilə zəhərlənmə və orqanizmin ümumi</a:t>
            </a:r>
            <a:endParaRPr lang="en-US" sz="1900"/>
          </a:p>
          <a:p>
            <a:pPr marL="0" indent="0">
              <a:buNone/>
            </a:pPr>
            <a:r>
              <a:rPr lang="en-US" sz="1900"/>
              <a:t>qızması ilə birgə olması (çox amilli zədələnmə) huşun pozulması baş verir. Adətən bu hal dəm</a:t>
            </a:r>
            <a:endParaRPr lang="en-US" sz="1900"/>
          </a:p>
          <a:p>
            <a:pPr marL="0" indent="0">
              <a:buNone/>
            </a:pPr>
            <a:r>
              <a:rPr lang="en-US" sz="1900"/>
              <a:t>qazı ilə zəhərlənmədən baş verir və bəzən xəstənin huşu aydınlaşmadan letal sonluq baş verir.</a:t>
            </a:r>
            <a:endParaRPr lang="en-US" sz="1900"/>
          </a:p>
          <a:p>
            <a:pPr marL="0" indent="0">
              <a:buNone/>
            </a:pPr>
            <a:r>
              <a:rPr lang="en-US" sz="1900"/>
              <a:t>Çox amilli zədələnmələr arterial hipotenziya və ağlr tənəffüs çatışmazlığı ilə müşayiət olunur.</a:t>
            </a:r>
            <a:endParaRPr lang="en-US" sz="1900"/>
          </a:p>
          <a:p>
            <a:pPr marL="0" indent="0">
              <a:buNone/>
            </a:pPr>
            <a:r>
              <a:rPr lang="en-US" sz="1900"/>
              <a:t>Huşun pozulması termo-mexaniki zədələnmələrdə baş beynin ağır əzilməsi zamanı da baş veri</a:t>
            </a:r>
            <a:r>
              <a:rPr lang="az-Latn-AZ" altLang="en-US" sz="1900"/>
              <a:t>r</a:t>
            </a:r>
            <a:endParaRPr lang="az-Latn-AZ" altLang="en-US"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II dövr – toksemiya dövrü</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III dövrü - septikotoksemiya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IV dövr – Sağalma dövrü</a:t>
            </a:r>
            <a:endParaRPr lang="en-US" dirty="0"/>
          </a:p>
        </p:txBody>
      </p:sp>
      <p:sp>
        <p:nvSpPr>
          <p:cNvPr id="3" name="Content Placeholder 2"/>
          <p:cNvSpPr>
            <a:spLocks noGrp="1"/>
          </p:cNvSpPr>
          <p:nvPr>
            <p:ph idx="1"/>
          </p:nvPr>
        </p:nvSpPr>
        <p:spPr>
          <a:xfrm>
            <a:off x="1187624" y="1412776"/>
            <a:ext cx="4186808" cy="5184775"/>
          </a:xfrm>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a:lstStyle/>
          <a:p>
            <a:r>
              <a:rPr lang="az-Latn-AZ" sz="2800" dirty="0"/>
              <a:t>Düzgün,sistematik müalicədən sonra 10-14 gün müddətində xəstənin vəzyəti yaxşılaşır</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Müalicə</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0">
          <a:gsLst>
            <a:gs pos="7800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 </a:t>
            </a:r>
            <a:endParaRPr lang="en-US" dirty="0"/>
          </a:p>
        </p:txBody>
      </p:sp>
      <p:sp>
        <p:nvSpPr>
          <p:cNvPr id="3" name="Content Placeholder 2"/>
          <p:cNvSpPr>
            <a:spLocks noGrp="1"/>
          </p:cNvSpPr>
          <p:nvPr>
            <p:ph idx="1"/>
          </p:nvPr>
        </p:nvSpPr>
        <p:spPr/>
        <p:txBody>
          <a:bodyPr/>
          <a:lstStyle/>
          <a:p>
            <a:r>
              <a:rPr lang="az-Latn-AZ" dirty="0"/>
              <a:t>Toplam yanıq sahəsi -TYS</a:t>
            </a:r>
            <a:endParaRPr lang="az-Latn-AZ" dirty="0"/>
          </a:p>
          <a:p>
            <a:endParaRPr lang="az-Latn-AZ" dirty="0"/>
          </a:p>
          <a:p>
            <a:r>
              <a:rPr lang="az-Latn-AZ" dirty="0"/>
              <a:t>- Uşaqlarda&gt;% 10 TYS,</a:t>
            </a:r>
            <a:endParaRPr lang="en-US" dirty="0"/>
          </a:p>
          <a:p>
            <a:r>
              <a:rPr lang="az-Latn-AZ" dirty="0"/>
              <a:t>- Yeniyetmələrin&gt;% 20 TYS,</a:t>
            </a:r>
            <a:endParaRPr lang="en-US" dirty="0"/>
          </a:p>
          <a:p>
            <a:pPr marL="0" indent="0">
              <a:buNone/>
            </a:pPr>
            <a:r>
              <a:rPr lang="az-Latn-AZ" dirty="0"/>
              <a:t>      isə venadaxili maye verilməlidir.</a:t>
            </a:r>
            <a:endParaRPr lang="en-US" dirty="0"/>
          </a:p>
          <a:p>
            <a:pPr marL="0" indent="0">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Yetişkin - ilk 24 saat</a:t>
            </a:r>
            <a:endParaRPr lang="en-US"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r>
              <a:rPr lang="az-Latn-AZ" dirty="0">
                <a:solidFill>
                  <a:schemeClr val="accent6">
                    <a:lumMod val="20000"/>
                    <a:lumOff val="80000"/>
                  </a:schemeClr>
                </a:solidFill>
              </a:rPr>
              <a:t>PARKLAND düsturu: 4 mL / kq /% TYS, Ringer Laktat məhlulu</a:t>
            </a:r>
            <a:endParaRPr lang="az-Latn-AZ" dirty="0">
              <a:solidFill>
                <a:schemeClr val="accent6">
                  <a:lumMod val="20000"/>
                  <a:lumOff val="80000"/>
                </a:schemeClr>
              </a:solidFill>
            </a:endParaRPr>
          </a:p>
          <a:p>
            <a:r>
              <a:rPr lang="az-Latn-AZ" dirty="0">
                <a:solidFill>
                  <a:schemeClr val="accent6">
                    <a:lumMod val="20000"/>
                    <a:lumOff val="80000"/>
                  </a:schemeClr>
                </a:solidFill>
              </a:rPr>
              <a:t>Modifiye Brook düsturu: 2 mL / kq /% TYS</a:t>
            </a:r>
            <a:endParaRPr lang="az-Latn-AZ" dirty="0">
              <a:solidFill>
                <a:schemeClr val="accent6">
                  <a:lumMod val="20000"/>
                  <a:lumOff val="80000"/>
                </a:schemeClr>
              </a:solidFill>
            </a:endParaRPr>
          </a:p>
          <a:p>
            <a:pPr lvl="1"/>
            <a:r>
              <a:rPr lang="az-Latn-AZ" sz="2400" dirty="0"/>
              <a:t>Hesablanmış məhlulun yarısı ilk 8 saatda, qalan yarısı 16 saatda verilir. Hesablanmış miqdardan daha çox maye ehtiyacının olduğu hallar:</a:t>
            </a:r>
            <a:endParaRPr lang="en-US" sz="1600" dirty="0"/>
          </a:p>
          <a:p>
            <a:pPr lvl="1"/>
            <a:r>
              <a:rPr lang="az-Latn-AZ" sz="2400" dirty="0"/>
              <a:t>- Əlavə zədə varlığı,</a:t>
            </a:r>
            <a:endParaRPr lang="en-US" sz="1600" dirty="0"/>
          </a:p>
          <a:p>
            <a:pPr lvl="1"/>
            <a:r>
              <a:rPr lang="az-Latn-AZ" sz="2400" dirty="0"/>
              <a:t>- Spirtli xəstələr,</a:t>
            </a:r>
            <a:endParaRPr lang="en-US" sz="1600" dirty="0"/>
          </a:p>
          <a:p>
            <a:pPr lvl="1"/>
            <a:r>
              <a:rPr lang="az-Latn-AZ" sz="2400" dirty="0"/>
              <a:t>- Inhalyasiya ziyanı,</a:t>
            </a:r>
            <a:endParaRPr lang="en-US" sz="1600" dirty="0"/>
          </a:p>
          <a:p>
            <a:pPr lvl="1"/>
            <a:r>
              <a:rPr lang="az-Latn-AZ" sz="2400" dirty="0"/>
              <a:t>- Gecikmiş və ya qeyri-kafi maye infuziyası, dehidratasiya,</a:t>
            </a:r>
            <a:endParaRPr lang="en-US" sz="1600" dirty="0"/>
          </a:p>
          <a:p>
            <a:pPr lvl="1"/>
            <a:r>
              <a:rPr lang="az-Latn-AZ" sz="2400" dirty="0"/>
              <a:t>- Elektrik yanıqları.</a:t>
            </a:r>
            <a:endParaRPr lang="en-US" sz="1600" dirty="0"/>
          </a:p>
          <a:p>
            <a:pPr marL="457200" lvl="1" indent="0">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chemeClr val="accent6">
              <a:lumMod val="40000"/>
              <a:lumOff val="60000"/>
            </a:schemeClr>
          </a:solidFill>
        </p:spPr>
        <p:txBody>
          <a:bodyPr/>
          <a:lstStyle/>
          <a:p>
            <a:r>
              <a:rPr lang="az-Latn-AZ" dirty="0">
                <a:solidFill>
                  <a:schemeClr val="accent6">
                    <a:lumMod val="75000"/>
                  </a:schemeClr>
                </a:solidFill>
              </a:rPr>
              <a:t>Uşaq - ilk 24 saat</a:t>
            </a:r>
            <a:endParaRPr lang="en-US" dirty="0">
              <a:solidFill>
                <a:schemeClr val="accent6">
                  <a:lumMod val="75000"/>
                </a:schemeClr>
              </a:solidFill>
            </a:endParaRPr>
          </a:p>
        </p:txBody>
      </p:sp>
      <p:sp>
        <p:nvSpPr>
          <p:cNvPr id="3" name="Content Placeholder 2"/>
          <p:cNvSpPr>
            <a:spLocks noGrp="1"/>
          </p:cNvSpPr>
          <p:nvPr>
            <p:ph idx="1"/>
          </p:nvPr>
        </p:nvSpPr>
        <p:spPr>
          <a:solidFill>
            <a:schemeClr val="bg1"/>
          </a:solidFill>
        </p:spPr>
        <p:txBody>
          <a:bodyPr/>
          <a:lstStyle/>
          <a:p>
            <a:endParaRPr lang="az-Latn-AZ" dirty="0"/>
          </a:p>
          <a:p>
            <a:endParaRPr lang="az-Latn-AZ" dirty="0"/>
          </a:p>
          <a:p>
            <a:r>
              <a:rPr lang="az-Latn-AZ" dirty="0"/>
              <a:t>Galveston düsturu: 2000 mL / m</a:t>
            </a:r>
            <a:r>
              <a:rPr lang="az-Latn-AZ" baseline="30000" dirty="0"/>
              <a:t>2</a:t>
            </a:r>
            <a:r>
              <a:rPr lang="az-Latn-AZ" dirty="0"/>
              <a:t> bədən səthi + 5000 ml / m</a:t>
            </a:r>
            <a:r>
              <a:rPr lang="az-Latn-AZ" baseline="30000" dirty="0"/>
              <a:t>2</a:t>
            </a:r>
            <a:r>
              <a:rPr lang="az-Latn-AZ" dirty="0"/>
              <a:t> TYS, Ringer Laktat  məhlulu.</a:t>
            </a:r>
            <a:endParaRPr lang="az-Latn-AZ" dirty="0"/>
          </a:p>
          <a:p>
            <a:pPr lvl="1"/>
            <a:endParaRPr lang="az-Latn-AZ" dirty="0"/>
          </a:p>
          <a:p>
            <a:pPr lvl="1"/>
            <a:r>
              <a:rPr lang="az-Latn-AZ" dirty="0"/>
              <a:t>Hesablanmış məhlulun yarısı ilk 8 saatda, qalan yarısı 16 saatda verilir.</a:t>
            </a:r>
            <a:endParaRPr lang="az-Latn-AZ"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sz="2800" b="1" dirty="0"/>
              <a:t>Vahid zamanda çıxarılması lazım olan sidiyin miqdarı: </a:t>
            </a:r>
            <a:endParaRPr lang="en-US" sz="2800" b="1" dirty="0"/>
          </a:p>
        </p:txBody>
      </p:sp>
      <p:sp>
        <p:nvSpPr>
          <p:cNvPr id="3" name="Content Placeholder 2"/>
          <p:cNvSpPr>
            <a:spLocks noGrp="1"/>
          </p:cNvSpPr>
          <p:nvPr>
            <p:ph idx="1"/>
          </p:nvPr>
        </p:nvSpPr>
        <p:spPr>
          <a:solidFill>
            <a:schemeClr val="bg1"/>
          </a:solidFill>
        </p:spPr>
        <p:style>
          <a:lnRef idx="0">
            <a:schemeClr val="accent2"/>
          </a:lnRef>
          <a:fillRef idx="3">
            <a:schemeClr val="accent2"/>
          </a:fillRef>
          <a:effectRef idx="3">
            <a:schemeClr val="accent2"/>
          </a:effectRef>
          <a:fontRef idx="minor">
            <a:schemeClr val="lt1"/>
          </a:fontRef>
        </p:style>
        <p:txBody>
          <a:bodyPr/>
          <a:lstStyle/>
          <a:p>
            <a:endParaRPr lang="az-Latn-AZ" dirty="0">
              <a:solidFill>
                <a:schemeClr val="tx1"/>
              </a:solidFill>
            </a:endParaRPr>
          </a:p>
          <a:p>
            <a:r>
              <a:rPr lang="az-Latn-AZ" dirty="0">
                <a:solidFill>
                  <a:schemeClr val="tx1"/>
                </a:solidFill>
              </a:rPr>
              <a:t>İnfuziya müddətində  Sidik kisəsi kateterizasiya olunmalıdır!!!</a:t>
            </a:r>
            <a:endParaRPr lang="az-Latn-AZ" dirty="0">
              <a:solidFill>
                <a:schemeClr val="tx1"/>
              </a:solidFill>
            </a:endParaRPr>
          </a:p>
          <a:p>
            <a:pPr lvl="1"/>
            <a:r>
              <a:rPr lang="az-Latn-AZ" dirty="0">
                <a:solidFill>
                  <a:schemeClr val="tx1"/>
                </a:solidFill>
              </a:rPr>
              <a:t>Yetkin: 30-50 ml / saat</a:t>
            </a:r>
            <a:endParaRPr lang="en-US" sz="2000" dirty="0">
              <a:solidFill>
                <a:schemeClr val="tx1"/>
              </a:solidFill>
            </a:endParaRPr>
          </a:p>
          <a:p>
            <a:pPr lvl="1"/>
            <a:r>
              <a:rPr lang="az-Latn-AZ" dirty="0">
                <a:solidFill>
                  <a:schemeClr val="tx1"/>
                </a:solidFill>
              </a:rPr>
              <a:t>Uşaq: 1 - 2 mL / kq / saat)</a:t>
            </a:r>
            <a:endParaRPr lang="en-US" sz="2000" dirty="0">
              <a:solidFill>
                <a:schemeClr val="tx1"/>
              </a:solidFill>
            </a:endParaRPr>
          </a:p>
          <a:p>
            <a:pPr lvl="1"/>
            <a:r>
              <a:rPr lang="az-Latn-AZ" dirty="0">
                <a:solidFill>
                  <a:schemeClr val="tx1"/>
                </a:solidFill>
              </a:rPr>
              <a:t>Lazimi sidik sıxlığı: 1015 olmalıdır</a:t>
            </a:r>
            <a:endParaRPr lang="en-US"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chemeClr val="folHlink"/>
            </a:gs>
            <a:gs pos="100000">
              <a:schemeClr val="bg1"/>
            </a:gs>
          </a:gsLst>
          <a:lin ang="5400000" scaled="1"/>
          <a:tileRect/>
        </a:gradFill>
        <a:effectLst/>
      </p:bgPr>
    </p:bg>
    <p:spTree>
      <p:nvGrpSpPr>
        <p:cNvPr id="1" name=""/>
        <p:cNvGrpSpPr/>
        <p:nvPr/>
      </p:nvGrpSpPr>
      <p:grpSpPr/>
      <p:sp>
        <p:nvSpPr>
          <p:cNvPr id="4" name="Text Box 3"/>
          <p:cNvSpPr txBox="1"/>
          <p:nvPr/>
        </p:nvSpPr>
        <p:spPr>
          <a:xfrm>
            <a:off x="35560" y="692785"/>
            <a:ext cx="8851900" cy="4399915"/>
          </a:xfrm>
          <a:prstGeom prst="rect">
            <a:avLst/>
          </a:prstGeom>
          <a:solidFill>
            <a:schemeClr val="accent1">
              <a:lumMod val="75000"/>
            </a:schemeClr>
          </a:solidFill>
        </p:spPr>
        <p:txBody>
          <a:bodyPr wrap="square" rtlCol="0" anchor="t">
            <a:spAutoFit/>
          </a:bodyPr>
          <a:p>
            <a:r>
              <a:rPr lang="en-US" sz="2000"/>
              <a:t>Yanıq travması almış yaralıların təxliyə prinsipləri:</a:t>
            </a:r>
            <a:endParaRPr lang="en-US" sz="2000"/>
          </a:p>
          <a:p>
            <a:r>
              <a:rPr lang="en-US" sz="2000"/>
              <a:t>Optimal təxliyə vaxtı yanıq şokunun aradan qaldırılması və ən çox təsadüf edilən</a:t>
            </a:r>
            <a:endParaRPr lang="en-US" sz="2000"/>
          </a:p>
          <a:p>
            <a:r>
              <a:rPr lang="en-US" sz="2000"/>
              <a:t>ağırlaşmaların (pnevmoniya, sepsis və s.) hələ ki inkişaf etmədiyi travmadan sonra 2-15-ci</a:t>
            </a:r>
            <a:r>
              <a:rPr lang="az-Latn-AZ" altLang="en-US" sz="2000"/>
              <a:t> </a:t>
            </a:r>
            <a:r>
              <a:rPr lang="en-US" sz="2000"/>
              <a:t>sutkalardır.</a:t>
            </a:r>
            <a:endParaRPr lang="en-US" sz="2000"/>
          </a:p>
          <a:p>
            <a:r>
              <a:rPr lang="en-US" sz="2000"/>
              <a:t>Təxliyəyə müvəqqəti əks-göstərişlər:</a:t>
            </a:r>
            <a:endParaRPr lang="en-US" sz="2000"/>
          </a:p>
          <a:p>
            <a:r>
              <a:rPr lang="en-US" sz="2000"/>
              <a:t>yanıq şoku;</a:t>
            </a:r>
            <a:endParaRPr lang="en-US" sz="2000"/>
          </a:p>
          <a:p>
            <a:r>
              <a:rPr lang="en-US" sz="2000"/>
              <a:t>tənəffüs yollarının termiki zədələnməsi və ağır gedən pnevmoniyalar zamanı kəskin</a:t>
            </a:r>
            <a:endParaRPr lang="en-US" sz="2000"/>
          </a:p>
          <a:p>
            <a:r>
              <a:rPr lang="en-US" sz="2000"/>
              <a:t>tənəffüs çatışmazlığı;</a:t>
            </a:r>
            <a:endParaRPr lang="en-US" sz="2000"/>
          </a:p>
          <a:p>
            <a:r>
              <a:rPr lang="en-US" sz="2000"/>
              <a:t>psixomotor oyanmalarla təzahür edən kəskin psixozlar;</a:t>
            </a:r>
            <a:endParaRPr lang="en-US" sz="2000"/>
          </a:p>
          <a:p>
            <a:r>
              <a:rPr lang="en-US" sz="2000"/>
              <a:t>yanıq xəstəliyinin ağırlaşması kimi qarın boşluğu üzvlərinin kəskin cərrahi</a:t>
            </a:r>
            <a:endParaRPr lang="en-US" sz="2000"/>
          </a:p>
          <a:p>
            <a:r>
              <a:rPr lang="en-US" sz="2000"/>
              <a:t>xəstəlikləri (mədə-bağırsaq traktının qanaxan və ya deşilmiş stress-xoraları, xolesistit</a:t>
            </a:r>
            <a:endParaRPr lang="en-US" sz="2000"/>
          </a:p>
          <a:p>
            <a:r>
              <a:rPr lang="en-US" sz="2000"/>
              <a:t>və s.);</a:t>
            </a:r>
            <a:endParaRPr lang="en-US" sz="2000"/>
          </a:p>
          <a:p>
            <a:r>
              <a:rPr lang="en-US" sz="2000"/>
              <a:t>septiki şok.</a:t>
            </a:r>
            <a:endParaRPr lang="en-US" sz="2000"/>
          </a:p>
          <a:p>
            <a:r>
              <a:rPr lang="en-US" sz="2000"/>
              <a:t>Ağırlaşmalar aradan qaldırılandan sonra təxliyə mümkündür.</a:t>
            </a:r>
            <a:endParaRPr 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az-Latn-AZ" altLang="zh-CN" dirty="0"/>
              <a:t>Yanığın etioloji növləri</a:t>
            </a:r>
            <a:endParaRPr lang="zh-CN" altLang="en-US" dirty="0"/>
          </a:p>
        </p:txBody>
      </p:sp>
      <p:sp>
        <p:nvSpPr>
          <p:cNvPr id="4099" name="Content Placeholder 2"/>
          <p:cNvSpPr>
            <a:spLocks noGrp="1"/>
          </p:cNvSpPr>
          <p:nvPr>
            <p:ph idx="1"/>
          </p:nvPr>
        </p:nvSpPr>
        <p:spPr>
          <a:xfrm>
            <a:off x="467544" y="1484786"/>
            <a:ext cx="8229600" cy="5184775"/>
          </a:xfrm>
        </p:spPr>
        <p:txBody>
          <a:bodyPr/>
          <a:lstStyle/>
          <a:p>
            <a:r>
              <a:rPr lang="az-Latn-AZ" altLang="zh-CN" dirty="0"/>
              <a:t>Termiki</a:t>
            </a:r>
            <a:endParaRPr lang="az-Latn-AZ" altLang="zh-CN" dirty="0"/>
          </a:p>
          <a:p>
            <a:r>
              <a:rPr lang="az-Latn-AZ" altLang="zh-CN" dirty="0"/>
              <a:t>Elektrik</a:t>
            </a:r>
            <a:endParaRPr lang="az-Latn-AZ" altLang="zh-CN" dirty="0"/>
          </a:p>
          <a:p>
            <a:r>
              <a:rPr lang="az-Latn-AZ" altLang="zh-CN" dirty="0"/>
              <a:t>Kimyəvi</a:t>
            </a:r>
            <a:endParaRPr lang="az-Latn-AZ" altLang="zh-CN" dirty="0"/>
          </a:p>
          <a:p>
            <a:r>
              <a:rPr lang="az-Latn-AZ" altLang="zh-CN" dirty="0"/>
              <a:t>Radiasiyon</a:t>
            </a:r>
            <a:endParaRPr lang="az-Latn-AZ" altLang="zh-CN" dirty="0"/>
          </a:p>
          <a:p>
            <a:r>
              <a:rPr lang="az-Latn-AZ" altLang="zh-CN" dirty="0"/>
              <a:t>Sürtünmə və s.</a:t>
            </a:r>
            <a:endParaRPr lang="az-Latn-AZ" altLang="zh-CN" dirty="0"/>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5560" y="44450"/>
            <a:ext cx="9977120" cy="15878810"/>
          </a:xfrm>
          <a:gradFill>
            <a:gsLst>
              <a:gs pos="0">
                <a:srgbClr val="14CD68"/>
              </a:gs>
              <a:gs pos="100000">
                <a:srgbClr val="035C7D"/>
              </a:gs>
            </a:gsLst>
            <a:lin ang="16200000" scaled="0"/>
          </a:gradFill>
        </p:spPr>
        <p:txBody>
          <a:bodyPr/>
          <a:p>
            <a:pPr marL="0" indent="0">
              <a:buNone/>
            </a:pPr>
            <a:r>
              <a:rPr lang="az-Latn-AZ" altLang="en-US" sz="1800"/>
              <a:t>    </a:t>
            </a:r>
            <a:r>
              <a:rPr lang="az-Latn-AZ" altLang="en-US" sz="2400" b="1"/>
              <a:t> </a:t>
            </a:r>
            <a:r>
              <a:rPr lang="en-US" sz="2400" b="1"/>
              <a:t>Sanitar aviasiya ilə təxliyəyə göstərişlər:</a:t>
            </a:r>
            <a:endParaRPr lang="en-US" sz="2400" b="1"/>
          </a:p>
          <a:p>
            <a:r>
              <a:rPr lang="en-US" sz="1800"/>
              <a:t>bədən səthinin 10%-dən çox sahəni əhatə edən dərin yanıqlar;</a:t>
            </a:r>
            <a:endParaRPr lang="en-US" sz="1800"/>
          </a:p>
          <a:p>
            <a:r>
              <a:rPr lang="en-US" sz="1800"/>
              <a:t>tənəffüs orqanlarının termiki zədələnmələri;</a:t>
            </a:r>
            <a:endParaRPr lang="en-US" sz="1800"/>
          </a:p>
          <a:p>
            <a:r>
              <a:rPr lang="en-US" sz="1800"/>
              <a:t>huşun itməsi, tənəffüs və ürək fəaliyyətinin pozulması ilə müşayiət olunan elektrik</a:t>
            </a:r>
            <a:endParaRPr lang="en-US" sz="1800"/>
          </a:p>
          <a:p>
            <a:r>
              <a:rPr lang="en-US" sz="1800"/>
              <a:t>yanıqları;</a:t>
            </a:r>
            <a:endParaRPr lang="en-US" sz="1800"/>
          </a:p>
          <a:p>
            <a:r>
              <a:rPr lang="en-US" sz="1800"/>
              <a:t>yanıq istoşeniyası, sepsis və pnevmoniyalar (ağır gedişi olanlar istisna olunmaqla);</a:t>
            </a:r>
            <a:endParaRPr lang="en-US" sz="1800"/>
          </a:p>
          <a:p>
            <a:r>
              <a:rPr lang="en-US" sz="1800"/>
              <a:t>xəstəliyin erkən mərhələsində keçirilmiş ağırlaşmalar (əvvəlki bənddə sadalananlar);</a:t>
            </a:r>
            <a:endParaRPr lang="en-US" sz="1800"/>
          </a:p>
          <a:p>
            <a:r>
              <a:rPr lang="en-US" sz="1800"/>
              <a:t>digər vasitələrlə ilə təxliyə 2 sutkadan artıq uzanarsa daha az ağır dərəcəli yanığı</a:t>
            </a:r>
            <a:endParaRPr lang="en-US" sz="1800"/>
          </a:p>
          <a:p>
            <a:pPr marL="0" indent="0">
              <a:buNone/>
            </a:pPr>
            <a:r>
              <a:rPr lang="az-Latn-AZ" altLang="en-US" sz="1800"/>
              <a:t>     </a:t>
            </a:r>
            <a:r>
              <a:rPr lang="en-US" sz="1800"/>
              <a:t>olan yaralılar.</a:t>
            </a:r>
            <a:endParaRPr lang="en-US" sz="1800"/>
          </a:p>
          <a:p>
            <a:r>
              <a:rPr lang="en-US" sz="1800"/>
              <a:t>Dəmir yolu və sanitar avtomobillə kafi vəziyyətdə olan, yanıq xəstəliyinin </a:t>
            </a:r>
            <a:endParaRPr lang="en-US" sz="1800"/>
          </a:p>
          <a:p>
            <a:pPr marL="0" indent="0">
              <a:buNone/>
            </a:pPr>
            <a:r>
              <a:rPr lang="az-Latn-AZ" altLang="en-US" sz="1800"/>
              <a:t>     </a:t>
            </a:r>
            <a:r>
              <a:rPr lang="en-US" sz="1800"/>
              <a:t>ağırlaşmalar</a:t>
            </a:r>
            <a:r>
              <a:rPr lang="az-Latn-AZ" altLang="en-US" sz="1800"/>
              <a:t> </a:t>
            </a:r>
            <a:r>
              <a:rPr lang="en-US" sz="1800"/>
              <a:t>olmayan və dərin yanıq sahəsi bədən səthinin 10%-dən az sahəni əhatə</a:t>
            </a:r>
            <a:endParaRPr lang="en-US" sz="1800"/>
          </a:p>
          <a:p>
            <a:pPr marL="0" indent="0">
              <a:buNone/>
            </a:pPr>
            <a:r>
              <a:rPr lang="en-US" sz="1800"/>
              <a:t> </a:t>
            </a:r>
            <a:r>
              <a:rPr lang="az-Latn-AZ" altLang="en-US" sz="1800"/>
              <a:t>  </a:t>
            </a:r>
            <a:r>
              <a:rPr lang="en-US" sz="1800"/>
              <a:t> </a:t>
            </a:r>
            <a:r>
              <a:rPr lang="az-Latn-AZ" altLang="en-US" sz="1800"/>
              <a:t> </a:t>
            </a:r>
            <a:r>
              <a:rPr lang="en-US" sz="1800"/>
              <a:t>edən yaralılar</a:t>
            </a:r>
            <a:r>
              <a:rPr lang="az-Latn-AZ" altLang="en-US" sz="1800"/>
              <a:t> </a:t>
            </a:r>
            <a:r>
              <a:rPr lang="en-US" sz="1800"/>
              <a:t>təxliyə edilə bilərlər.</a:t>
            </a:r>
            <a:endParaRPr lang="en-US" sz="1800"/>
          </a:p>
          <a:p>
            <a:r>
              <a:rPr lang="en-US" sz="1800"/>
              <a:t>Yaralıların təxliyəsi xərəkdə, tibbi yardım göstərmək üçün lazım olan tibbi vasitələri</a:t>
            </a:r>
            <a:endParaRPr lang="en-US" sz="1800"/>
          </a:p>
          <a:p>
            <a:pPr marL="0" indent="0">
              <a:buNone/>
            </a:pPr>
            <a:r>
              <a:rPr lang="az-Latn-AZ" altLang="en-US" sz="1800"/>
              <a:t>    </a:t>
            </a:r>
            <a:r>
              <a:rPr lang="en-US" sz="1800"/>
              <a:t>olan tibb işçilərinin (həkim, feldşer) müşayiəti ilə yerinə yetirilir.</a:t>
            </a:r>
            <a:endParaRPr 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chemeClr val="folHlink"/>
            </a:gs>
            <a:gs pos="100000">
              <a:schemeClr val="bg1"/>
            </a:gs>
          </a:gsLst>
          <a:lin ang="5400000" scaled="1"/>
          <a:tileRect/>
        </a:gradFill>
        <a:effectLst/>
      </p:bgPr>
    </p:bg>
    <p:spTree>
      <p:nvGrpSpPr>
        <p:cNvPr id="1" name=""/>
        <p:cNvGrpSpPr/>
        <p:nvPr/>
      </p:nvGrpSpPr>
      <p:grpSpPr/>
      <p:sp>
        <p:nvSpPr>
          <p:cNvPr id="3" name="Content Placeholder 2"/>
          <p:cNvSpPr>
            <a:spLocks noGrp="1"/>
          </p:cNvSpPr>
          <p:nvPr>
            <p:ph idx="1"/>
          </p:nvPr>
        </p:nvSpPr>
        <p:spPr>
          <a:xfrm>
            <a:off x="179705" y="404495"/>
            <a:ext cx="8917940" cy="5046345"/>
          </a:xfrm>
        </p:spPr>
        <p:txBody>
          <a:bodyPr/>
          <a:p>
            <a:pPr marL="0" indent="0">
              <a:buNone/>
            </a:pPr>
            <a:r>
              <a:rPr lang="az-Latn-AZ" altLang="en-US"/>
              <a:t>  </a:t>
            </a:r>
            <a:r>
              <a:rPr lang="en-US"/>
              <a:t>İlk tibbi yardım göstərilərkən tipik səhvlər:</a:t>
            </a:r>
            <a:endParaRPr lang="en-US"/>
          </a:p>
          <a:p>
            <a:r>
              <a:rPr lang="en-US"/>
              <a:t>yara nahiyəsinin su ilə yuyulması;</a:t>
            </a:r>
            <a:endParaRPr lang="en-US"/>
          </a:p>
          <a:p>
            <a:r>
              <a:rPr lang="en-US"/>
              <a:t>suluqların deşilməsi;</a:t>
            </a:r>
            <a:endParaRPr lang="en-US"/>
          </a:p>
          <a:p>
            <a:r>
              <a:rPr lang="en-US"/>
              <a:t>yanıq yerinə yapışmış paltar hissələrinin qoparılmasına cəhd;</a:t>
            </a:r>
            <a:endParaRPr lang="en-US"/>
          </a:p>
          <a:p>
            <a:r>
              <a:rPr lang="en-US"/>
              <a:t>yanıq səthinə piy (vazelin, heyvan və ya bitki yağları) yaxılması</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Yanığın dərəcələri</a:t>
            </a:r>
            <a:endParaRPr lang="en-US" dirty="0"/>
          </a:p>
        </p:txBody>
      </p:sp>
      <p:sp>
        <p:nvSpPr>
          <p:cNvPr id="3" name="Content Placeholder 2"/>
          <p:cNvSpPr>
            <a:spLocks noGrp="1"/>
          </p:cNvSpPr>
          <p:nvPr>
            <p:ph idx="1"/>
          </p:nvPr>
        </p:nvSpPr>
        <p:spPr>
          <a:xfrm>
            <a:off x="0" y="1417638"/>
            <a:ext cx="9144000" cy="5301620"/>
          </a:xfrm>
        </p:spPr>
        <p:style>
          <a:lnRef idx="3">
            <a:schemeClr val="lt1"/>
          </a:lnRef>
          <a:fillRef idx="1">
            <a:schemeClr val="accent2"/>
          </a:fillRef>
          <a:effectRef idx="1">
            <a:schemeClr val="accent2"/>
          </a:effectRef>
          <a:fontRef idx="minor">
            <a:schemeClr val="lt1"/>
          </a:fontRef>
        </p:style>
        <p:txBody>
          <a:bodyPr/>
          <a:lstStyle/>
          <a:p>
            <a:r>
              <a:rPr lang="az-Latn-AZ" sz="2400" dirty="0"/>
              <a:t>Yanıq zamanı dəri qatlarında baş verən dəyişikliklərə görə 4 dərəcəyə ayrılır.</a:t>
            </a:r>
            <a:endParaRPr lang="az-Latn-AZ" sz="2400" dirty="0"/>
          </a:p>
          <a:p>
            <a:r>
              <a:rPr lang="az-Latn-AZ" sz="2400" dirty="0"/>
              <a:t>I dərəcə - Epidermis sağlamdır,eritema izlənir (günəş yanıqları)</a:t>
            </a:r>
            <a:endParaRPr lang="az-Latn-AZ" sz="2400" dirty="0"/>
          </a:p>
          <a:p>
            <a:r>
              <a:rPr lang="az-Latn-AZ" sz="2400" dirty="0"/>
              <a:t>II dərəcə - Epidermisin tamlığı pozulub,dermanın üst qatlaır zədələnibsə səthi II dərəcə,dermanın retikulyar qatları zədələnibsə dərin II dərəcə adlanır və səthi çox ağrılıykən (sinir ucları zədələnməyib) dərin isə ağrısızdır və təzyiq hissi olur.Şəffaf sarımtıl eksudativ suluqlar.</a:t>
            </a:r>
            <a:endParaRPr lang="az-Latn-AZ" sz="2400" dirty="0"/>
          </a:p>
          <a:p>
            <a:r>
              <a:rPr lang="az-Latn-AZ" sz="2400" dirty="0"/>
              <a:t>III dərəcə - Dermanın bütün qatları zədələnib,dəri ağrısız,sərt,basıq,tromboz damarları izlənir,klassik yanığ klinikası (IIIa- Bazal qata qədər (bulanıq suluqlar),IIIb- Bazalqatdan aşağı).</a:t>
            </a:r>
            <a:endParaRPr lang="az-Latn-AZ" sz="2400" dirty="0"/>
          </a:p>
          <a:p>
            <a:r>
              <a:rPr lang="az-Latn-AZ" sz="2400" dirty="0"/>
              <a:t>IV dərəcə - Dəri və dərialtı toxumalar zədələnir (Dəri ,dərialtı piy,əzələ,sümük toxuması).</a:t>
            </a:r>
            <a:endParaRPr lang="az-Latn-AZ"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8590" y="212725"/>
            <a:ext cx="8874760" cy="6402070"/>
          </a:xfrm>
          <a:solidFill>
            <a:schemeClr val="tx2">
              <a:lumMod val="60000"/>
              <a:lumOff val="40000"/>
            </a:schemeClr>
          </a:solidFill>
        </p:spPr>
        <p:txBody>
          <a:bodyPr>
            <a:normAutofit lnSpcReduction="20000"/>
          </a:bodyPr>
          <a:p>
            <a:pPr marL="0" indent="0">
              <a:buNone/>
            </a:pPr>
            <a:r>
              <a:rPr lang="az-Latn-AZ" altLang="en-US"/>
              <a:t>Ağırlıq  dərəcəsinə görə yanıqlar</a:t>
            </a:r>
            <a:endParaRPr lang="az-Latn-AZ" altLang="en-US"/>
          </a:p>
          <a:p>
            <a:pPr marL="0" indent="0">
              <a:buNone/>
            </a:pPr>
            <a:endParaRPr lang="az-Latn-AZ" altLang="en-US"/>
          </a:p>
          <a:p>
            <a:pPr marL="0" indent="0">
              <a:buNone/>
            </a:pPr>
            <a:r>
              <a:rPr lang="az-Latn-AZ" altLang="en-US"/>
              <a:t>1.</a:t>
            </a:r>
            <a:r>
              <a:rPr lang="en-US"/>
              <a:t>yüngül - bədən</a:t>
            </a:r>
            <a:r>
              <a:rPr lang="az-Latn-AZ" altLang="en-US"/>
              <a:t> </a:t>
            </a:r>
            <a:r>
              <a:rPr lang="en-US"/>
              <a:t>səthinin 10%-dək</a:t>
            </a:r>
            <a:r>
              <a:rPr lang="az-Latn-AZ" altLang="en-US"/>
              <a:t> </a:t>
            </a:r>
            <a:r>
              <a:rPr lang="en-US"/>
              <a:t>I-IIIA dərəcəli yanıqlar</a:t>
            </a:r>
            <a:endParaRPr lang="en-US"/>
          </a:p>
          <a:p>
            <a:pPr marL="0" indent="0">
              <a:buNone/>
            </a:pPr>
            <a:r>
              <a:rPr lang="az-Latn-AZ" altLang="en-US"/>
              <a:t>2.</a:t>
            </a:r>
            <a:r>
              <a:rPr lang="en-US"/>
              <a:t>orta ağır - bədənsəthinin 10-20% I-IIIA,funksional aktivnahiyədəyerləşməyən 1%-dək</a:t>
            </a:r>
            <a:r>
              <a:rPr lang="az-Latn-AZ" altLang="en-US"/>
              <a:t> </a:t>
            </a:r>
            <a:r>
              <a:rPr lang="en-US"/>
              <a:t>IIIB-IV dərəcəli</a:t>
            </a:r>
            <a:r>
              <a:rPr lang="az-Latn-AZ" altLang="en-US"/>
              <a:t> </a:t>
            </a:r>
            <a:r>
              <a:rPr lang="en-US"/>
              <a:t>yanıqlar</a:t>
            </a:r>
            <a:endParaRPr lang="en-US"/>
          </a:p>
          <a:p>
            <a:pPr marL="0" indent="0">
              <a:buNone/>
            </a:pPr>
            <a:r>
              <a:rPr lang="az-Latn-AZ" altLang="en-US"/>
              <a:t>3.ağır - bədən səthinin20-40% I-IIIA, 10%-dəkIIIB-IV dərəcəli, dəri səthinin zədələnmə dərəcəsindən asılı olmayaraq bütüntənəffüs yolu yanıqları</a:t>
            </a:r>
            <a:endParaRPr lang="az-Latn-AZ" altLang="en-US"/>
          </a:p>
          <a:p>
            <a:pPr marL="0" indent="0">
              <a:buNone/>
            </a:pPr>
            <a:r>
              <a:rPr lang="az-Latn-AZ" altLang="en-US"/>
              <a:t>4.kənar ağır - bədən səthinin 40%-dən çox I-IIIA,10%-dən çox IIIB-IV dərəcəli yanıqlar</a:t>
            </a:r>
            <a:endParaRPr lang="az-Latn-AZ"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I dərəcəli yanıq</a:t>
            </a:r>
            <a:endParaRPr lang="en-US" dirty="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 y="2348880"/>
            <a:ext cx="4584384" cy="2736304"/>
          </a:xfr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0655"/>
          <a:stretch>
            <a:fillRect/>
          </a:stretch>
        </p:blipFill>
        <p:spPr>
          <a:xfrm>
            <a:off x="4584385" y="1481129"/>
            <a:ext cx="4308095" cy="53768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II dərəcəli yanıq</a:t>
            </a:r>
            <a:endParaRPr lang="en-US" dirty="0"/>
          </a:p>
        </p:txBody>
      </p:sp>
      <p:sp>
        <p:nvSpPr>
          <p:cNvPr id="3" name="Content Placeholder 2"/>
          <p:cNvSpPr>
            <a:spLocks noGrp="1"/>
          </p:cNvSpPr>
          <p:nvPr>
            <p:ph idx="1"/>
          </p:nvPr>
        </p:nvSpPr>
        <p:spPr/>
        <p:txBody>
          <a:bodyPr/>
          <a:lstStyle/>
          <a:p>
            <a:r>
              <a:rPr lang="az-Latn-AZ" dirty="0"/>
              <a:t> </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524" y="1412776"/>
            <a:ext cx="8739902" cy="38164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7800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381" y="137279"/>
            <a:ext cx="8940312" cy="1241710"/>
          </a:xfrm>
        </p:spPr>
        <p:txBody>
          <a:bodyPr/>
          <a:lstStyle/>
          <a:p>
            <a:r>
              <a:rPr lang="az-Latn-AZ" dirty="0"/>
              <a:t>III dərəcəli yanıq</a:t>
            </a:r>
            <a:endParaRPr lang="en-US" dirty="0"/>
          </a:p>
        </p:txBody>
      </p:sp>
      <p:sp>
        <p:nvSpPr>
          <p:cNvPr id="6" name="Content Placeholder 5"/>
          <p:cNvSpPr>
            <a:spLocks noGrp="1"/>
          </p:cNvSpPr>
          <p:nvPr>
            <p:ph idx="1"/>
          </p:nvPr>
        </p:nvSpPr>
        <p:spPr>
          <a:xfrm>
            <a:off x="457200" y="1600200"/>
            <a:ext cx="8229600" cy="4525963"/>
          </a:xfrm>
        </p:spPr>
        <p:txBody>
          <a:bodyPr/>
          <a:lstStyle/>
          <a:p>
            <a:r>
              <a:rPr lang="az-Latn-AZ" dirty="0"/>
              <a:t> </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7273" y="1157777"/>
            <a:ext cx="3749454" cy="3456384"/>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4161"/>
            <a:ext cx="9144000" cy="21328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a:t>IV dərəcəli yanıq</a:t>
            </a:r>
            <a:endParaRPr lang="en-US" dirty="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54691" y="1600200"/>
            <a:ext cx="6034617"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8138</Words>
  <Application>WPS Presentation</Application>
  <PresentationFormat>On-screen Show (4:3)</PresentationFormat>
  <Paragraphs>185</Paragraphs>
  <Slides>31</Slides>
  <Notes>0</Notes>
  <HiddenSlides>0</HiddenSlides>
  <MMClips>0</MMClips>
  <ScaleCrop>false</ScaleCrop>
  <HeadingPairs>
    <vt:vector size="6" baseType="variant">
      <vt:variant>
        <vt:lpstr>已用的字体</vt:lpstr>
      </vt:variant>
      <vt:variant>
        <vt:i4>6</vt:i4>
      </vt:variant>
      <vt:variant>
        <vt:lpstr>主题</vt:lpstr>
      </vt:variant>
      <vt:variant>
        <vt:i4>6</vt:i4>
      </vt:variant>
      <vt:variant>
        <vt:lpstr>幻灯片标题</vt:lpstr>
      </vt:variant>
      <vt:variant>
        <vt:i4>31</vt:i4>
      </vt:variant>
    </vt:vector>
  </HeadingPairs>
  <TitlesOfParts>
    <vt:vector size="43" baseType="lpstr">
      <vt:lpstr>Arial</vt:lpstr>
      <vt:lpstr>SimSun</vt:lpstr>
      <vt:lpstr>Wingdings</vt:lpstr>
      <vt:lpstr>Calibri</vt:lpstr>
      <vt:lpstr>Microsoft YaHei</vt:lpstr>
      <vt:lpstr>Arial Unicode MS</vt:lpstr>
      <vt:lpstr>Office Theme</vt:lpstr>
      <vt:lpstr>Art_mountaineering</vt:lpstr>
      <vt:lpstr>1_Art_mountaineering</vt:lpstr>
      <vt:lpstr>2_Art_mountaineering</vt:lpstr>
      <vt:lpstr>3_Art_mountaineering</vt:lpstr>
      <vt:lpstr>4_Art_mountaineering</vt:lpstr>
      <vt:lpstr>PowerPoint 演示文稿</vt:lpstr>
      <vt:lpstr>PowerPoint 演示文稿</vt:lpstr>
      <vt:lpstr>Yanığın etioloji növləri</vt:lpstr>
      <vt:lpstr>Yanığın dərəcələri</vt:lpstr>
      <vt:lpstr>PowerPoint 演示文稿</vt:lpstr>
      <vt:lpstr>I dərəcəli yanıq</vt:lpstr>
      <vt:lpstr>II dərəcəli yanıq</vt:lpstr>
      <vt:lpstr>III dərəcəli yanıq</vt:lpstr>
      <vt:lpstr>IV dərəcəli yanıq</vt:lpstr>
      <vt:lpstr>Yanığın dərəcələri</vt:lpstr>
      <vt:lpstr> </vt:lpstr>
      <vt:lpstr>Yanma səthinin hesablanması</vt:lpstr>
      <vt:lpstr>"Doqquzlar qaydası" Yetişkin və uşaq üçün</vt:lpstr>
      <vt:lpstr>Yanıq (Burn)diaqramı</vt:lpstr>
      <vt:lpstr>Yanıq xəstəliyinin proqnozlaşdırılması</vt:lpstr>
      <vt:lpstr>Frank indeksinə əsasən praqnoz</vt:lpstr>
      <vt:lpstr>Patogenezi</vt:lpstr>
      <vt:lpstr>Klinikası - Yanıq xəstəliyinin dövrləri</vt:lpstr>
      <vt:lpstr>I dövr - Yanıq şoku</vt:lpstr>
      <vt:lpstr>PowerPoint 演示文稿</vt:lpstr>
      <vt:lpstr>II dövr – toksemiya dövrü</vt:lpstr>
      <vt:lpstr>III dövrü - septikotoksemiya</vt:lpstr>
      <vt:lpstr>IV dövr – Sağalma dövrü</vt:lpstr>
      <vt:lpstr>Müalicə</vt:lpstr>
      <vt:lpstr> </vt:lpstr>
      <vt:lpstr>Yetişkin - ilk 24 saat</vt:lpstr>
      <vt:lpstr>Uşaq - ilk 24 saat</vt:lpstr>
      <vt:lpstr>Vahid zamanda çıxarılması lazım olan sidiyin miqdarı: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Mövzu: Yanıq xəstəliyi</dc:title>
  <dc:creator>user</dc:creator>
  <cp:keywords>free, PowerPoint template, download, PPT template, PowerPoint templates, slideshow template, POT, POTX, Power Point template, slide show template, festival, Medical, Medical PowerPoint template, doctor, DNA</cp:keywords>
  <dc:description>Made by Moyea Software. To find more free PowerPoint templates, please visit http://www.dvd-ppt-slideshow.com/powerpoint-knowledge/powerpoint-templates.html</dc:description>
  <dc:subject>PowerPoint template, Medical</dc:subject>
  <cp:category>Medical</cp:category>
  <cp:lastModifiedBy>HELLO</cp:lastModifiedBy>
  <cp:revision>53</cp:revision>
  <dcterms:created xsi:type="dcterms:W3CDTF">1900-01-01T00:00:00Z</dcterms:created>
  <dcterms:modified xsi:type="dcterms:W3CDTF">2023-08-19T23:19:57Z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6E3B2B80974E484FBE50722795C57273</vt:lpwstr>
  </property>
</Properties>
</file>