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268" r:id="rId3"/>
    <p:sldId id="269" r:id="rId5"/>
    <p:sldId id="271" r:id="rId6"/>
    <p:sldId id="270" r:id="rId7"/>
    <p:sldId id="272" r:id="rId8"/>
    <p:sldId id="273" r:id="rId9"/>
    <p:sldId id="274" r:id="rId10"/>
    <p:sldId id="275" r:id="rId11"/>
    <p:sldId id="276" r:id="rId12"/>
    <p:sldId id="297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93" r:id="rId26"/>
    <p:sldId id="294" r:id="rId27"/>
    <p:sldId id="299" r:id="rId28"/>
    <p:sldId id="296" r:id="rId29"/>
    <p:sldId id="295" r:id="rId30"/>
    <p:sldId id="298" r:id="rId31"/>
    <p:sldId id="291" r:id="rId32"/>
    <p:sldId id="290" r:id="rId33"/>
    <p:sldId id="301" r:id="rId34"/>
    <p:sldId id="300" r:id="rId35"/>
    <p:sldId id="302" r:id="rId36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33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B0D51-1A3B-421D-89D4-9CF5EBFD83F5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D9FF27-FA0B-4198-B873-E9D27D14A521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Birincili</a:t>
          </a:r>
          <a:endParaRPr lang="en-US" dirty="0">
            <a:latin typeface="Footlight MT Light" panose="0204060206030A020304" pitchFamily="18" charset="0"/>
          </a:endParaRPr>
        </a:p>
      </dgm:t>
    </dgm:pt>
    <dgm:pt modelId="{18F2EB2E-884F-4F79-95F8-00B9F699E228}" cxnId="{503D0A06-918E-48E7-812F-B10B7ED0C942}" type="parTrans">
      <dgm:prSet/>
      <dgm:spPr/>
      <dgm:t>
        <a:bodyPr/>
        <a:lstStyle/>
        <a:p>
          <a:endParaRPr lang="en-US"/>
        </a:p>
      </dgm:t>
    </dgm:pt>
    <dgm:pt modelId="{196EC34F-E5B8-4078-B07F-62612B0A53C6}" cxnId="{503D0A06-918E-48E7-812F-B10B7ED0C942}" type="sibTrans">
      <dgm:prSet/>
      <dgm:spPr/>
      <dgm:t>
        <a:bodyPr/>
        <a:lstStyle/>
        <a:p>
          <a:endParaRPr lang="en-US"/>
        </a:p>
      </dgm:t>
    </dgm:pt>
    <dgm:pt modelId="{E8A900CF-ADB2-4CCF-A231-50744702A9B0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İkincili</a:t>
          </a:r>
          <a:endParaRPr lang="en-US" dirty="0">
            <a:latin typeface="Footlight MT Light" panose="0204060206030A020304" pitchFamily="18" charset="0"/>
          </a:endParaRPr>
        </a:p>
      </dgm:t>
    </dgm:pt>
    <dgm:pt modelId="{71768E8A-6EF5-4000-87FF-79277469AC20}" cxnId="{A9374D97-3E58-4184-A076-1E185DB227F7}" type="parTrans">
      <dgm:prSet/>
      <dgm:spPr/>
      <dgm:t>
        <a:bodyPr/>
        <a:lstStyle/>
        <a:p>
          <a:endParaRPr lang="en-US"/>
        </a:p>
      </dgm:t>
    </dgm:pt>
    <dgm:pt modelId="{BD99AE29-2E03-4292-9224-87C2A88D4A2A}" cxnId="{A9374D97-3E58-4184-A076-1E185DB227F7}" type="sibTrans">
      <dgm:prSet/>
      <dgm:spPr/>
      <dgm:t>
        <a:bodyPr/>
        <a:lstStyle/>
        <a:p>
          <a:endParaRPr lang="en-US"/>
        </a:p>
      </dgm:t>
    </dgm:pt>
    <dgm:pt modelId="{C53EDABF-8AA3-4FE9-A6B5-36B44360193F}" type="pres">
      <dgm:prSet presAssocID="{9A5B0D51-1A3B-421D-89D4-9CF5EBFD83F5}" presName="compositeShape" presStyleCnt="0">
        <dgm:presLayoutVars>
          <dgm:chMax val="2"/>
          <dgm:dir/>
          <dgm:resizeHandles val="exact"/>
        </dgm:presLayoutVars>
      </dgm:prSet>
      <dgm:spPr/>
    </dgm:pt>
    <dgm:pt modelId="{CDADD716-80E3-47C5-B081-6F25E198CC48}" type="pres">
      <dgm:prSet presAssocID="{9A5B0D51-1A3B-421D-89D4-9CF5EBFD83F5}" presName="ribbon" presStyleLbl="node1" presStyleIdx="0" presStyleCnt="1" custLinFactNeighborX="-27794" custLinFactNeighborY="931"/>
      <dgm:spPr/>
    </dgm:pt>
    <dgm:pt modelId="{6AFC3A40-6D10-4085-98B6-E6FB79C2C1C0}" type="pres">
      <dgm:prSet presAssocID="{9A5B0D51-1A3B-421D-89D4-9CF5EBFD83F5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FB0BF923-BE6F-4629-9C40-652579921730}" type="pres">
      <dgm:prSet presAssocID="{9A5B0D51-1A3B-421D-89D4-9CF5EBFD83F5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03D0A06-918E-48E7-812F-B10B7ED0C942}" srcId="{9A5B0D51-1A3B-421D-89D4-9CF5EBFD83F5}" destId="{B5D9FF27-FA0B-4198-B873-E9D27D14A521}" srcOrd="0" destOrd="0" parTransId="{18F2EB2E-884F-4F79-95F8-00B9F699E228}" sibTransId="{196EC34F-E5B8-4078-B07F-62612B0A53C6}"/>
    <dgm:cxn modelId="{6FAA390B-02B3-404E-9E1E-2F7CE73BD903}" type="presOf" srcId="{B5D9FF27-FA0B-4198-B873-E9D27D14A521}" destId="{6AFC3A40-6D10-4085-98B6-E6FB79C2C1C0}" srcOrd="0" destOrd="0" presId="urn:microsoft.com/office/officeart/2005/8/layout/arrow6"/>
    <dgm:cxn modelId="{EA20B161-B426-49C6-B2ED-F8E21F57E6D9}" type="presOf" srcId="{E8A900CF-ADB2-4CCF-A231-50744702A9B0}" destId="{FB0BF923-BE6F-4629-9C40-652579921730}" srcOrd="0" destOrd="0" presId="urn:microsoft.com/office/officeart/2005/8/layout/arrow6"/>
    <dgm:cxn modelId="{A9374D97-3E58-4184-A076-1E185DB227F7}" srcId="{9A5B0D51-1A3B-421D-89D4-9CF5EBFD83F5}" destId="{E8A900CF-ADB2-4CCF-A231-50744702A9B0}" srcOrd="1" destOrd="0" parTransId="{71768E8A-6EF5-4000-87FF-79277469AC20}" sibTransId="{BD99AE29-2E03-4292-9224-87C2A88D4A2A}"/>
    <dgm:cxn modelId="{06B0D0A2-955E-430A-8148-E0AE6C9E17E7}" type="presOf" srcId="{9A5B0D51-1A3B-421D-89D4-9CF5EBFD83F5}" destId="{C53EDABF-8AA3-4FE9-A6B5-36B44360193F}" srcOrd="0" destOrd="0" presId="urn:microsoft.com/office/officeart/2005/8/layout/arrow6"/>
    <dgm:cxn modelId="{9E5759C7-4275-4BE4-B3FF-B4AA72C4C646}" type="presParOf" srcId="{C53EDABF-8AA3-4FE9-A6B5-36B44360193F}" destId="{CDADD716-80E3-47C5-B081-6F25E198CC48}" srcOrd="0" destOrd="0" presId="urn:microsoft.com/office/officeart/2005/8/layout/arrow6"/>
    <dgm:cxn modelId="{67B00778-6178-41D6-91E7-119036B8DB6C}" type="presParOf" srcId="{C53EDABF-8AA3-4FE9-A6B5-36B44360193F}" destId="{6AFC3A40-6D10-4085-98B6-E6FB79C2C1C0}" srcOrd="1" destOrd="0" presId="urn:microsoft.com/office/officeart/2005/8/layout/arrow6"/>
    <dgm:cxn modelId="{8F0CF416-6E3F-43F6-A41C-57E7338AFC46}" type="presParOf" srcId="{C53EDABF-8AA3-4FE9-A6B5-36B44360193F}" destId="{FB0BF923-BE6F-4629-9C40-65257992173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0EEE9C-D55D-439D-8A44-46BDB169BF5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C8FEE3-4B72-4B59-910B-EC2FACE80883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Şiş üzərində dəri hiperemiyası və hipertermiyası</a:t>
          </a:r>
          <a:endParaRPr lang="en-US" dirty="0">
            <a:latin typeface="Footlight MT Light" panose="0204060206030A020304" pitchFamily="18" charset="0"/>
          </a:endParaRPr>
        </a:p>
      </dgm:t>
    </dgm:pt>
    <dgm:pt modelId="{5F2AD731-46FA-461E-9329-A0567B875860}" cxnId="{C27CE711-0882-4398-9C25-D1A6B5B3173B}" type="parTrans">
      <dgm:prSet/>
      <dgm:spPr/>
      <dgm:t>
        <a:bodyPr/>
        <a:lstStyle/>
        <a:p>
          <a:endParaRPr lang="en-US"/>
        </a:p>
      </dgm:t>
    </dgm:pt>
    <dgm:pt modelId="{AA29A3A7-6ADB-4C9E-9E01-14AD07353832}" cxnId="{C27CE711-0882-4398-9C25-D1A6B5B3173B}" type="sibTrans">
      <dgm:prSet/>
      <dgm:spPr/>
      <dgm:t>
        <a:bodyPr/>
        <a:lstStyle/>
        <a:p>
          <a:endParaRPr lang="en-US"/>
        </a:p>
      </dgm:t>
    </dgm:pt>
    <dgm:pt modelId="{40A688A9-17B5-4ED7-9E22-190E4196AF69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Spesifik limfangitin əlaməti olaraq müşahidə edilir</a:t>
          </a:r>
          <a:endParaRPr lang="en-US" dirty="0">
            <a:latin typeface="Footlight MT Light" panose="0204060206030A020304" pitchFamily="18" charset="0"/>
          </a:endParaRPr>
        </a:p>
      </dgm:t>
    </dgm:pt>
    <dgm:pt modelId="{3F4297CD-8A56-45D4-92BA-B9003E375DCB}" cxnId="{762D44F4-F577-488C-AC6A-0409BA108B9B}" type="parTrans">
      <dgm:prSet/>
      <dgm:spPr/>
      <dgm:t>
        <a:bodyPr/>
        <a:lstStyle/>
        <a:p>
          <a:endParaRPr lang="en-US"/>
        </a:p>
      </dgm:t>
    </dgm:pt>
    <dgm:pt modelId="{993ED883-883C-43DC-8B12-9807EF2194DA}" cxnId="{762D44F4-F577-488C-AC6A-0409BA108B9B}" type="sibTrans">
      <dgm:prSet/>
      <dgm:spPr/>
      <dgm:t>
        <a:bodyPr/>
        <a:lstStyle/>
        <a:p>
          <a:endParaRPr lang="en-US"/>
        </a:p>
      </dgm:t>
    </dgm:pt>
    <dgm:pt modelId="{B1E99325-C17C-4DB2-BB00-43E6D16572B2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Krauze simptomu</a:t>
          </a:r>
          <a:endParaRPr lang="en-US" dirty="0">
            <a:latin typeface="Footlight MT Light" panose="0204060206030A020304" pitchFamily="18" charset="0"/>
          </a:endParaRPr>
        </a:p>
      </dgm:t>
    </dgm:pt>
    <dgm:pt modelId="{8BB15070-D514-4086-8F63-CF361FBC38DA}" cxnId="{D97C9EA3-6430-4315-A180-AD582F4D96D9}" type="parTrans">
      <dgm:prSet/>
      <dgm:spPr/>
      <dgm:t>
        <a:bodyPr/>
        <a:lstStyle/>
        <a:p>
          <a:endParaRPr lang="en-US"/>
        </a:p>
      </dgm:t>
    </dgm:pt>
    <dgm:pt modelId="{EC9BA13B-2C9C-4279-88AC-56B114BBF510}" cxnId="{D97C9EA3-6430-4315-A180-AD582F4D96D9}" type="sibTrans">
      <dgm:prSet/>
      <dgm:spPr/>
      <dgm:t>
        <a:bodyPr/>
        <a:lstStyle/>
        <a:p>
          <a:endParaRPr lang="en-US"/>
        </a:p>
      </dgm:t>
    </dgm:pt>
    <dgm:pt modelId="{ADC42ADE-D883-481E-AF35-77D53950CC73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Areolaaltı sahənin limfa kələfinin şiş hüceyrələri ilə zədələnməsi ilə əlaqədar olaraq, areolada ödemliyin və büküşlərin əmələ gəlməsi və gilənin qalınlaşması</a:t>
          </a:r>
          <a:endParaRPr lang="en-US" dirty="0">
            <a:latin typeface="Footlight MT Light" panose="0204060206030A020304" pitchFamily="18" charset="0"/>
          </a:endParaRPr>
        </a:p>
      </dgm:t>
    </dgm:pt>
    <dgm:pt modelId="{2FA7F034-2D76-4533-A5F2-CF4154C7EEC5}" cxnId="{BF9CE247-E96F-49E3-A4D3-9F772DA25FCF}" type="parTrans">
      <dgm:prSet/>
      <dgm:spPr/>
      <dgm:t>
        <a:bodyPr/>
        <a:lstStyle/>
        <a:p>
          <a:endParaRPr lang="en-US"/>
        </a:p>
      </dgm:t>
    </dgm:pt>
    <dgm:pt modelId="{B9A33C84-9AE9-4651-B1C4-91700B316908}" cxnId="{BF9CE247-E96F-49E3-A4D3-9F772DA25FCF}" type="sibTrans">
      <dgm:prSet/>
      <dgm:spPr/>
      <dgm:t>
        <a:bodyPr/>
        <a:lstStyle/>
        <a:p>
          <a:endParaRPr lang="en-US"/>
        </a:p>
      </dgm:t>
    </dgm:pt>
    <dgm:pt modelId="{486A89DD-AC06-44D7-AFCD-B46E971CC092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Keniq simptomu</a:t>
          </a:r>
          <a:endParaRPr lang="en-US" dirty="0">
            <a:latin typeface="Footlight MT Light" panose="0204060206030A020304" pitchFamily="18" charset="0"/>
          </a:endParaRPr>
        </a:p>
      </dgm:t>
    </dgm:pt>
    <dgm:pt modelId="{6FD39C2B-8B20-49D7-A152-9135E83BB7E4}" cxnId="{A4F3E5CA-B234-41E2-AE5E-EBD665C7B59C}" type="parTrans">
      <dgm:prSet/>
      <dgm:spPr/>
      <dgm:t>
        <a:bodyPr/>
        <a:lstStyle/>
        <a:p>
          <a:endParaRPr lang="en-US"/>
        </a:p>
      </dgm:t>
    </dgm:pt>
    <dgm:pt modelId="{D798AC48-ABEB-4F69-939B-F29FE67369F6}" cxnId="{A4F3E5CA-B234-41E2-AE5E-EBD665C7B59C}" type="sibTrans">
      <dgm:prSet/>
      <dgm:spPr/>
      <dgm:t>
        <a:bodyPr/>
        <a:lstStyle/>
        <a:p>
          <a:endParaRPr lang="en-US"/>
        </a:p>
      </dgm:t>
    </dgm:pt>
    <dgm:pt modelId="{1151AF28-2856-4AFA-B3CC-A664B1658807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Süd vəzisi ovucla arxaya, döş qəfəsinə elə sıxılır ki, şiş olan sahə tenarla hipotenar arasındakı çökəklikdə qalsın, süd vəzisi xərçəngi zamanı ovucla bərk törəmə hissiyatı qalır</a:t>
          </a:r>
          <a:endParaRPr lang="en-US" dirty="0">
            <a:latin typeface="Footlight MT Light" panose="0204060206030A020304" pitchFamily="18" charset="0"/>
          </a:endParaRPr>
        </a:p>
      </dgm:t>
    </dgm:pt>
    <dgm:pt modelId="{785A3E96-224A-421B-8A7A-3228C37FB110}" cxnId="{9C086CBF-0449-4A6B-A1EE-72407BF80891}" type="parTrans">
      <dgm:prSet/>
      <dgm:spPr/>
      <dgm:t>
        <a:bodyPr/>
        <a:lstStyle/>
        <a:p>
          <a:endParaRPr lang="en-US"/>
        </a:p>
      </dgm:t>
    </dgm:pt>
    <dgm:pt modelId="{51EB5590-7274-4451-BDC1-96CB0C419AD1}" cxnId="{9C086CBF-0449-4A6B-A1EE-72407BF80891}" type="sibTrans">
      <dgm:prSet/>
      <dgm:spPr/>
      <dgm:t>
        <a:bodyPr/>
        <a:lstStyle/>
        <a:p>
          <a:endParaRPr lang="en-US"/>
        </a:p>
      </dgm:t>
    </dgm:pt>
    <dgm:pt modelId="{F7004916-137C-4BA3-917F-7ACDEE1D8C0A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Pribran simptomu</a:t>
          </a:r>
          <a:endParaRPr lang="en-US" dirty="0">
            <a:latin typeface="Footlight MT Light" panose="0204060206030A020304" pitchFamily="18" charset="0"/>
          </a:endParaRPr>
        </a:p>
      </dgm:t>
    </dgm:pt>
    <dgm:pt modelId="{61132E8B-0E73-45B6-A131-F68A3D5263EB}" cxnId="{572AD935-BBB5-49D5-A2F9-8418DB27A8C3}" type="parTrans">
      <dgm:prSet/>
      <dgm:spPr/>
      <dgm:t>
        <a:bodyPr/>
        <a:lstStyle/>
        <a:p>
          <a:endParaRPr lang="en-US"/>
        </a:p>
      </dgm:t>
    </dgm:pt>
    <dgm:pt modelId="{4BF04F58-8B74-4B04-B0B2-4FB87C99CB2B}" cxnId="{572AD935-BBB5-49D5-A2F9-8418DB27A8C3}" type="sibTrans">
      <dgm:prSet/>
      <dgm:spPr/>
      <dgm:t>
        <a:bodyPr/>
        <a:lstStyle/>
        <a:p>
          <a:endParaRPr lang="en-US"/>
        </a:p>
      </dgm:t>
    </dgm:pt>
    <dgm:pt modelId="{F59BF61E-F56B-40D7-85C4-B0686FA0F089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Giləni dartdıqda şiş onunla birgə yerini dəyişir</a:t>
          </a:r>
          <a:endParaRPr lang="en-US" dirty="0">
            <a:latin typeface="Footlight MT Light" panose="0204060206030A020304" pitchFamily="18" charset="0"/>
          </a:endParaRPr>
        </a:p>
      </dgm:t>
    </dgm:pt>
    <dgm:pt modelId="{32D84E7A-3461-4E47-9C90-AF47D8CCAFCE}" cxnId="{3FE7F358-0445-42A4-A66D-19B25AFC1C12}" type="parTrans">
      <dgm:prSet/>
      <dgm:spPr/>
      <dgm:t>
        <a:bodyPr/>
        <a:lstStyle/>
        <a:p>
          <a:endParaRPr lang="en-US"/>
        </a:p>
      </dgm:t>
    </dgm:pt>
    <dgm:pt modelId="{D42BB66C-A259-46C1-835E-F7C1509D6802}" cxnId="{3FE7F358-0445-42A4-A66D-19B25AFC1C12}" type="sibTrans">
      <dgm:prSet/>
      <dgm:spPr/>
      <dgm:t>
        <a:bodyPr/>
        <a:lstStyle/>
        <a:p>
          <a:endParaRPr lang="en-US"/>
        </a:p>
      </dgm:t>
    </dgm:pt>
    <dgm:pt modelId="{E0321B54-DBCE-40FD-81C2-D9F3694E9E93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Payra simptomu</a:t>
          </a:r>
          <a:endParaRPr lang="en-US" dirty="0">
            <a:latin typeface="Footlight MT Light" panose="0204060206030A020304" pitchFamily="18" charset="0"/>
          </a:endParaRPr>
        </a:p>
      </dgm:t>
    </dgm:pt>
    <dgm:pt modelId="{8CFE2DBF-025B-46E5-88B6-60F47491699D}" cxnId="{A6A491A6-8B1C-4FDB-9D9E-35019750467B}" type="parTrans">
      <dgm:prSet/>
      <dgm:spPr/>
      <dgm:t>
        <a:bodyPr/>
        <a:lstStyle/>
        <a:p>
          <a:endParaRPr lang="en-US"/>
        </a:p>
      </dgm:t>
    </dgm:pt>
    <dgm:pt modelId="{09CCBC91-454F-4BAD-A41D-551E5BA0B47B}" cxnId="{A6A491A6-8B1C-4FDB-9D9E-35019750467B}" type="sibTrans">
      <dgm:prSet/>
      <dgm:spPr/>
      <dgm:t>
        <a:bodyPr/>
        <a:lstStyle/>
        <a:p>
          <a:endParaRPr lang="en-US"/>
        </a:p>
      </dgm:t>
    </dgm:pt>
    <dgm:pt modelId="{E51391B9-7E52-4D3E-B0F3-A4087CD5CFEF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Süd vəzisini iki barmaqla sağ və soldan tutduqda dəridə boylama yox, köndələn büküş əmələ gəlir</a:t>
          </a:r>
          <a:endParaRPr lang="en-US" dirty="0">
            <a:latin typeface="Footlight MT Light" panose="0204060206030A020304" pitchFamily="18" charset="0"/>
          </a:endParaRPr>
        </a:p>
      </dgm:t>
    </dgm:pt>
    <dgm:pt modelId="{D3AE8843-156F-4352-9E6C-D7878951EFD5}" cxnId="{05BDCA13-B00C-4D6F-B1C0-1DC50DEE87B6}" type="parTrans">
      <dgm:prSet/>
      <dgm:spPr/>
      <dgm:t>
        <a:bodyPr/>
        <a:lstStyle/>
        <a:p>
          <a:endParaRPr lang="en-US"/>
        </a:p>
      </dgm:t>
    </dgm:pt>
    <dgm:pt modelId="{E02C34B0-A0D5-4E3C-BC74-A8AEDB0BB4B9}" cxnId="{05BDCA13-B00C-4D6F-B1C0-1DC50DEE87B6}" type="sibTrans">
      <dgm:prSet/>
      <dgm:spPr/>
      <dgm:t>
        <a:bodyPr/>
        <a:lstStyle/>
        <a:p>
          <a:endParaRPr lang="en-US"/>
        </a:p>
      </dgm:t>
    </dgm:pt>
    <dgm:pt modelId="{4FBADD8F-A38B-4592-AF01-C3CB81688380}" type="pres">
      <dgm:prSet presAssocID="{E80EEE9C-D55D-439D-8A44-46BDB169BF51}" presName="linear" presStyleCnt="0">
        <dgm:presLayoutVars>
          <dgm:animLvl val="lvl"/>
          <dgm:resizeHandles val="exact"/>
        </dgm:presLayoutVars>
      </dgm:prSet>
      <dgm:spPr/>
    </dgm:pt>
    <dgm:pt modelId="{C4F7C87D-04B8-475C-B72B-E7AA24A34E16}" type="pres">
      <dgm:prSet presAssocID="{08C8FEE3-4B72-4B59-910B-EC2FACE8088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609F4CE-3ACF-4916-923C-89BF52384190}" type="pres">
      <dgm:prSet presAssocID="{08C8FEE3-4B72-4B59-910B-EC2FACE80883}" presName="childText" presStyleLbl="revTx" presStyleIdx="0" presStyleCnt="5">
        <dgm:presLayoutVars>
          <dgm:bulletEnabled val="1"/>
        </dgm:presLayoutVars>
      </dgm:prSet>
      <dgm:spPr/>
    </dgm:pt>
    <dgm:pt modelId="{AAF99D27-363B-44E9-9818-85D0871ADB7A}" type="pres">
      <dgm:prSet presAssocID="{B1E99325-C17C-4DB2-BB00-43E6D16572B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41A0D7-197E-46A8-812D-D7B7584808F0}" type="pres">
      <dgm:prSet presAssocID="{B1E99325-C17C-4DB2-BB00-43E6D16572B2}" presName="childText" presStyleLbl="revTx" presStyleIdx="1" presStyleCnt="5">
        <dgm:presLayoutVars>
          <dgm:bulletEnabled val="1"/>
        </dgm:presLayoutVars>
      </dgm:prSet>
      <dgm:spPr/>
    </dgm:pt>
    <dgm:pt modelId="{5B65D25A-80C4-49F6-979D-EFE92049E98A}" type="pres">
      <dgm:prSet presAssocID="{486A89DD-AC06-44D7-AFCD-B46E971CC09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B062C9-9909-46D6-A7C4-9B1E70960FD2}" type="pres">
      <dgm:prSet presAssocID="{486A89DD-AC06-44D7-AFCD-B46E971CC092}" presName="childText" presStyleLbl="revTx" presStyleIdx="2" presStyleCnt="5">
        <dgm:presLayoutVars>
          <dgm:bulletEnabled val="1"/>
        </dgm:presLayoutVars>
      </dgm:prSet>
      <dgm:spPr/>
    </dgm:pt>
    <dgm:pt modelId="{4B0493B3-0D69-4D7C-811C-D3046C0EC15D}" type="pres">
      <dgm:prSet presAssocID="{F7004916-137C-4BA3-917F-7ACDEE1D8C0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DE99573-FAEA-4D07-B873-F0D28D0E3E99}" type="pres">
      <dgm:prSet presAssocID="{F7004916-137C-4BA3-917F-7ACDEE1D8C0A}" presName="childText" presStyleLbl="revTx" presStyleIdx="3" presStyleCnt="5">
        <dgm:presLayoutVars>
          <dgm:bulletEnabled val="1"/>
        </dgm:presLayoutVars>
      </dgm:prSet>
      <dgm:spPr/>
    </dgm:pt>
    <dgm:pt modelId="{39AE8BC4-80CE-4E6E-84F4-572A4B019AAD}" type="pres">
      <dgm:prSet presAssocID="{E0321B54-DBCE-40FD-81C2-D9F3694E9E9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C2C318B-FFA5-4A8C-86E9-A6F9CB11B71C}" type="pres">
      <dgm:prSet presAssocID="{E0321B54-DBCE-40FD-81C2-D9F3694E9E93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27CE711-0882-4398-9C25-D1A6B5B3173B}" srcId="{E80EEE9C-D55D-439D-8A44-46BDB169BF51}" destId="{08C8FEE3-4B72-4B59-910B-EC2FACE80883}" srcOrd="0" destOrd="0" parTransId="{5F2AD731-46FA-461E-9329-A0567B875860}" sibTransId="{AA29A3A7-6ADB-4C9E-9E01-14AD07353832}"/>
    <dgm:cxn modelId="{05BDCA13-B00C-4D6F-B1C0-1DC50DEE87B6}" srcId="{E0321B54-DBCE-40FD-81C2-D9F3694E9E93}" destId="{E51391B9-7E52-4D3E-B0F3-A4087CD5CFEF}" srcOrd="0" destOrd="0" parTransId="{D3AE8843-156F-4352-9E6C-D7878951EFD5}" sibTransId="{E02C34B0-A0D5-4E3C-BC74-A8AEDB0BB4B9}"/>
    <dgm:cxn modelId="{13E62E30-18A7-4B3D-8BDF-4C4D0835A510}" type="presOf" srcId="{E80EEE9C-D55D-439D-8A44-46BDB169BF51}" destId="{4FBADD8F-A38B-4592-AF01-C3CB81688380}" srcOrd="0" destOrd="0" presId="urn:microsoft.com/office/officeart/2005/8/layout/vList2"/>
    <dgm:cxn modelId="{572AD935-BBB5-49D5-A2F9-8418DB27A8C3}" srcId="{E80EEE9C-D55D-439D-8A44-46BDB169BF51}" destId="{F7004916-137C-4BA3-917F-7ACDEE1D8C0A}" srcOrd="3" destOrd="0" parTransId="{61132E8B-0E73-45B6-A131-F68A3D5263EB}" sibTransId="{4BF04F58-8B74-4B04-B0B2-4FB87C99CB2B}"/>
    <dgm:cxn modelId="{2EEA5A3C-1895-49FE-9E59-43D734FDF62A}" type="presOf" srcId="{08C8FEE3-4B72-4B59-910B-EC2FACE80883}" destId="{C4F7C87D-04B8-475C-B72B-E7AA24A34E16}" srcOrd="0" destOrd="0" presId="urn:microsoft.com/office/officeart/2005/8/layout/vList2"/>
    <dgm:cxn modelId="{89803261-84BA-4C8E-8BDC-5B9DB7F4C635}" type="presOf" srcId="{40A688A9-17B5-4ED7-9E22-190E4196AF69}" destId="{A609F4CE-3ACF-4916-923C-89BF52384190}" srcOrd="0" destOrd="0" presId="urn:microsoft.com/office/officeart/2005/8/layout/vList2"/>
    <dgm:cxn modelId="{BF9CE247-E96F-49E3-A4D3-9F772DA25FCF}" srcId="{B1E99325-C17C-4DB2-BB00-43E6D16572B2}" destId="{ADC42ADE-D883-481E-AF35-77D53950CC73}" srcOrd="0" destOrd="0" parTransId="{2FA7F034-2D76-4533-A5F2-CF4154C7EEC5}" sibTransId="{B9A33C84-9AE9-4651-B1C4-91700B316908}"/>
    <dgm:cxn modelId="{CFE18048-D022-4AB1-B317-FCE064E1B45F}" type="presOf" srcId="{ADC42ADE-D883-481E-AF35-77D53950CC73}" destId="{3441A0D7-197E-46A8-812D-D7B7584808F0}" srcOrd="0" destOrd="0" presId="urn:microsoft.com/office/officeart/2005/8/layout/vList2"/>
    <dgm:cxn modelId="{4C077474-67CA-4DF4-A673-76D762E3DE92}" type="presOf" srcId="{B1E99325-C17C-4DB2-BB00-43E6D16572B2}" destId="{AAF99D27-363B-44E9-9818-85D0871ADB7A}" srcOrd="0" destOrd="0" presId="urn:microsoft.com/office/officeart/2005/8/layout/vList2"/>
    <dgm:cxn modelId="{3FE7F358-0445-42A4-A66D-19B25AFC1C12}" srcId="{F7004916-137C-4BA3-917F-7ACDEE1D8C0A}" destId="{F59BF61E-F56B-40D7-85C4-B0686FA0F089}" srcOrd="0" destOrd="0" parTransId="{32D84E7A-3461-4E47-9C90-AF47D8CCAFCE}" sibTransId="{D42BB66C-A259-46C1-835E-F7C1509D6802}"/>
    <dgm:cxn modelId="{16EFF97C-795F-4C45-9773-77FAFB0F2636}" type="presOf" srcId="{E0321B54-DBCE-40FD-81C2-D9F3694E9E93}" destId="{39AE8BC4-80CE-4E6E-84F4-572A4B019AAD}" srcOrd="0" destOrd="0" presId="urn:microsoft.com/office/officeart/2005/8/layout/vList2"/>
    <dgm:cxn modelId="{1682EE81-B3CE-4032-ABA5-93AC24ACC8B5}" type="presOf" srcId="{E51391B9-7E52-4D3E-B0F3-A4087CD5CFEF}" destId="{4C2C318B-FFA5-4A8C-86E9-A6F9CB11B71C}" srcOrd="0" destOrd="0" presId="urn:microsoft.com/office/officeart/2005/8/layout/vList2"/>
    <dgm:cxn modelId="{FFCDEC89-2898-4D59-B53F-DADD558482D8}" type="presOf" srcId="{F59BF61E-F56B-40D7-85C4-B0686FA0F089}" destId="{BDE99573-FAEA-4D07-B873-F0D28D0E3E99}" srcOrd="0" destOrd="0" presId="urn:microsoft.com/office/officeart/2005/8/layout/vList2"/>
    <dgm:cxn modelId="{D97C9EA3-6430-4315-A180-AD582F4D96D9}" srcId="{E80EEE9C-D55D-439D-8A44-46BDB169BF51}" destId="{B1E99325-C17C-4DB2-BB00-43E6D16572B2}" srcOrd="1" destOrd="0" parTransId="{8BB15070-D514-4086-8F63-CF361FBC38DA}" sibTransId="{EC9BA13B-2C9C-4279-88AC-56B114BBF510}"/>
    <dgm:cxn modelId="{A6A491A6-8B1C-4FDB-9D9E-35019750467B}" srcId="{E80EEE9C-D55D-439D-8A44-46BDB169BF51}" destId="{E0321B54-DBCE-40FD-81C2-D9F3694E9E93}" srcOrd="4" destOrd="0" parTransId="{8CFE2DBF-025B-46E5-88B6-60F47491699D}" sibTransId="{09CCBC91-454F-4BAD-A41D-551E5BA0B47B}"/>
    <dgm:cxn modelId="{7AA7FCBA-B4E2-4DFD-80D8-250351E481A1}" type="presOf" srcId="{486A89DD-AC06-44D7-AFCD-B46E971CC092}" destId="{5B65D25A-80C4-49F6-979D-EFE92049E98A}" srcOrd="0" destOrd="0" presId="urn:microsoft.com/office/officeart/2005/8/layout/vList2"/>
    <dgm:cxn modelId="{9C086CBF-0449-4A6B-A1EE-72407BF80891}" srcId="{486A89DD-AC06-44D7-AFCD-B46E971CC092}" destId="{1151AF28-2856-4AFA-B3CC-A664B1658807}" srcOrd="0" destOrd="0" parTransId="{785A3E96-224A-421B-8A7A-3228C37FB110}" sibTransId="{51EB5590-7274-4451-BDC1-96CB0C419AD1}"/>
    <dgm:cxn modelId="{A4F3E5CA-B234-41E2-AE5E-EBD665C7B59C}" srcId="{E80EEE9C-D55D-439D-8A44-46BDB169BF51}" destId="{486A89DD-AC06-44D7-AFCD-B46E971CC092}" srcOrd="2" destOrd="0" parTransId="{6FD39C2B-8B20-49D7-A152-9135E83BB7E4}" sibTransId="{D798AC48-ABEB-4F69-939B-F29FE67369F6}"/>
    <dgm:cxn modelId="{90B8F4D4-81F7-4698-BECD-79267D86596F}" type="presOf" srcId="{F7004916-137C-4BA3-917F-7ACDEE1D8C0A}" destId="{4B0493B3-0D69-4D7C-811C-D3046C0EC15D}" srcOrd="0" destOrd="0" presId="urn:microsoft.com/office/officeart/2005/8/layout/vList2"/>
    <dgm:cxn modelId="{762D44F4-F577-488C-AC6A-0409BA108B9B}" srcId="{08C8FEE3-4B72-4B59-910B-EC2FACE80883}" destId="{40A688A9-17B5-4ED7-9E22-190E4196AF69}" srcOrd="0" destOrd="0" parTransId="{3F4297CD-8A56-45D4-92BA-B9003E375DCB}" sibTransId="{993ED883-883C-43DC-8B12-9807EF2194DA}"/>
    <dgm:cxn modelId="{6C4DFEF5-C515-4BD8-B290-9C658762CB34}" type="presOf" srcId="{1151AF28-2856-4AFA-B3CC-A664B1658807}" destId="{A0B062C9-9909-46D6-A7C4-9B1E70960FD2}" srcOrd="0" destOrd="0" presId="urn:microsoft.com/office/officeart/2005/8/layout/vList2"/>
    <dgm:cxn modelId="{F10522A6-8C51-4D5F-839F-B734B1DBA65A}" type="presParOf" srcId="{4FBADD8F-A38B-4592-AF01-C3CB81688380}" destId="{C4F7C87D-04B8-475C-B72B-E7AA24A34E16}" srcOrd="0" destOrd="0" presId="urn:microsoft.com/office/officeart/2005/8/layout/vList2"/>
    <dgm:cxn modelId="{82CBA036-2F43-485B-A09D-2769CCBB52E3}" type="presParOf" srcId="{4FBADD8F-A38B-4592-AF01-C3CB81688380}" destId="{A609F4CE-3ACF-4916-923C-89BF52384190}" srcOrd="1" destOrd="0" presId="urn:microsoft.com/office/officeart/2005/8/layout/vList2"/>
    <dgm:cxn modelId="{F01655B7-1B19-4482-8500-8FA8285B9275}" type="presParOf" srcId="{4FBADD8F-A38B-4592-AF01-C3CB81688380}" destId="{AAF99D27-363B-44E9-9818-85D0871ADB7A}" srcOrd="2" destOrd="0" presId="urn:microsoft.com/office/officeart/2005/8/layout/vList2"/>
    <dgm:cxn modelId="{2CB4227C-3977-4217-B5D8-577B28F5A39B}" type="presParOf" srcId="{4FBADD8F-A38B-4592-AF01-C3CB81688380}" destId="{3441A0D7-197E-46A8-812D-D7B7584808F0}" srcOrd="3" destOrd="0" presId="urn:microsoft.com/office/officeart/2005/8/layout/vList2"/>
    <dgm:cxn modelId="{7218EDEC-FF3F-47EE-A165-65DB1DFB5556}" type="presParOf" srcId="{4FBADD8F-A38B-4592-AF01-C3CB81688380}" destId="{5B65D25A-80C4-49F6-979D-EFE92049E98A}" srcOrd="4" destOrd="0" presId="urn:microsoft.com/office/officeart/2005/8/layout/vList2"/>
    <dgm:cxn modelId="{95CEF08B-66C0-46C4-BE03-02ED4C18B3F2}" type="presParOf" srcId="{4FBADD8F-A38B-4592-AF01-C3CB81688380}" destId="{A0B062C9-9909-46D6-A7C4-9B1E70960FD2}" srcOrd="5" destOrd="0" presId="urn:microsoft.com/office/officeart/2005/8/layout/vList2"/>
    <dgm:cxn modelId="{34EA2BA0-1580-4BBB-AF50-719C2D3EED71}" type="presParOf" srcId="{4FBADD8F-A38B-4592-AF01-C3CB81688380}" destId="{4B0493B3-0D69-4D7C-811C-D3046C0EC15D}" srcOrd="6" destOrd="0" presId="urn:microsoft.com/office/officeart/2005/8/layout/vList2"/>
    <dgm:cxn modelId="{A994BFAF-E9B4-4601-B381-7A2DB39F18FB}" type="presParOf" srcId="{4FBADD8F-A38B-4592-AF01-C3CB81688380}" destId="{BDE99573-FAEA-4D07-B873-F0D28D0E3E99}" srcOrd="7" destOrd="0" presId="urn:microsoft.com/office/officeart/2005/8/layout/vList2"/>
    <dgm:cxn modelId="{E90C964D-D4E6-4780-9AA4-060EBBB5D8EE}" type="presParOf" srcId="{4FBADD8F-A38B-4592-AF01-C3CB81688380}" destId="{39AE8BC4-80CE-4E6E-84F4-572A4B019AAD}" srcOrd="8" destOrd="0" presId="urn:microsoft.com/office/officeart/2005/8/layout/vList2"/>
    <dgm:cxn modelId="{8944A5C0-D816-4AD4-BB10-EA932E7F50DF}" type="presParOf" srcId="{4FBADD8F-A38B-4592-AF01-C3CB81688380}" destId="{4C2C318B-FFA5-4A8C-86E9-A6F9CB11B71C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047C88-42A9-4D9B-9CF3-95A32786C440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2C89CF90-DB95-490E-88E6-E9A7892854C5}">
      <dgm:prSet phldrT="[Текст]" custT="1"/>
      <dgm:spPr/>
      <dgm:t>
        <a:bodyPr/>
        <a:lstStyle/>
        <a:p>
          <a:r>
            <a:rPr lang="az-Latn-AZ" sz="2400" dirty="0">
              <a:latin typeface="Footlight MT Light" panose="0204060206030A020304" pitchFamily="18" charset="0"/>
            </a:rPr>
            <a:t>Anamnez</a:t>
          </a:r>
        </a:p>
      </dgm:t>
    </dgm:pt>
    <dgm:pt modelId="{FCB5C4AA-A2FE-471C-8E3D-BC92ECE9AFF1}" cxnId="{AC1C62B2-96F1-4627-B454-9D5EF182B2F8}" type="parTrans">
      <dgm:prSet/>
      <dgm:spPr/>
      <dgm:t>
        <a:bodyPr/>
        <a:lstStyle/>
        <a:p>
          <a:endParaRPr lang="en-US"/>
        </a:p>
      </dgm:t>
    </dgm:pt>
    <dgm:pt modelId="{1E9C20AB-7E76-4FF9-9A02-C1433869E235}" cxnId="{AC1C62B2-96F1-4627-B454-9D5EF182B2F8}" type="sibTrans">
      <dgm:prSet/>
      <dgm:spPr/>
      <dgm:t>
        <a:bodyPr/>
        <a:lstStyle/>
        <a:p>
          <a:endParaRPr lang="en-US"/>
        </a:p>
      </dgm:t>
    </dgm:pt>
    <dgm:pt modelId="{3AAA0882-684D-4211-AB42-E15466765125}">
      <dgm:prSet phldrT="[Текст]" custT="1"/>
      <dgm:spPr/>
      <dgm:t>
        <a:bodyPr/>
        <a:lstStyle/>
        <a:p>
          <a:r>
            <a:rPr lang="az-Latn-AZ" sz="2400" dirty="0">
              <a:latin typeface="Footlight MT Light" panose="0204060206030A020304" pitchFamily="18" charset="0"/>
            </a:rPr>
            <a:t>Fizikal müayinə (baxış və palpasiya)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90543162-6CCE-4615-B662-9977A8C5C5D6}" cxnId="{358B72F1-234C-4BF8-80A1-A4F7FE489A3C}" type="parTrans">
      <dgm:prSet/>
      <dgm:spPr/>
      <dgm:t>
        <a:bodyPr/>
        <a:lstStyle/>
        <a:p>
          <a:endParaRPr lang="en-US"/>
        </a:p>
      </dgm:t>
    </dgm:pt>
    <dgm:pt modelId="{0E52BB3F-0FC2-483B-98F6-C251231CBD1A}" cxnId="{358B72F1-234C-4BF8-80A1-A4F7FE489A3C}" type="sibTrans">
      <dgm:prSet/>
      <dgm:spPr/>
      <dgm:t>
        <a:bodyPr/>
        <a:lstStyle/>
        <a:p>
          <a:endParaRPr lang="en-US"/>
        </a:p>
      </dgm:t>
    </dgm:pt>
    <dgm:pt modelId="{ECCC77C1-2A48-4CD5-955A-1AB69B1CE313}">
      <dgm:prSet phldrT="[Текст]" custT="1"/>
      <dgm:spPr/>
      <dgm:t>
        <a:bodyPr/>
        <a:lstStyle/>
        <a:p>
          <a:r>
            <a:rPr lang="az-Latn-AZ" sz="2400" dirty="0">
              <a:latin typeface="Footlight MT Light" panose="0204060206030A020304" pitchFamily="18" charset="0"/>
            </a:rPr>
            <a:t>Rentgenoloji (mammoqrafiya, duktoqrafiya, pnevmosistoqrafiya, KT)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540F863B-907B-4E37-A2F5-FFB53F291019}" cxnId="{86822B7A-DAFF-477F-B042-2C146812807F}" type="parTrans">
      <dgm:prSet/>
      <dgm:spPr/>
      <dgm:t>
        <a:bodyPr/>
        <a:lstStyle/>
        <a:p>
          <a:endParaRPr lang="en-US"/>
        </a:p>
      </dgm:t>
    </dgm:pt>
    <dgm:pt modelId="{75957E86-E11A-4C7E-B8E0-0DFC691896A2}" cxnId="{86822B7A-DAFF-477F-B042-2C146812807F}" type="sibTrans">
      <dgm:prSet/>
      <dgm:spPr/>
      <dgm:t>
        <a:bodyPr/>
        <a:lstStyle/>
        <a:p>
          <a:endParaRPr lang="en-US"/>
        </a:p>
      </dgm:t>
    </dgm:pt>
    <dgm:pt modelId="{693C3432-E4BC-425E-998D-D548F4C9A8A9}">
      <dgm:prSet phldrT="[Текст]" custT="1"/>
      <dgm:spPr/>
      <dgm:t>
        <a:bodyPr/>
        <a:lstStyle/>
        <a:p>
          <a:r>
            <a:rPr lang="az-Latn-AZ" sz="2400" dirty="0">
              <a:latin typeface="Footlight MT Light" panose="0204060206030A020304" pitchFamily="18" charset="0"/>
            </a:rPr>
            <a:t>USM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C0DADD95-6B0F-46CF-9CAB-56135EE61C28}" cxnId="{015690B7-EDEB-4D1F-806A-447CC2071765}" type="parTrans">
      <dgm:prSet/>
      <dgm:spPr/>
      <dgm:t>
        <a:bodyPr/>
        <a:lstStyle/>
        <a:p>
          <a:endParaRPr lang="en-US"/>
        </a:p>
      </dgm:t>
    </dgm:pt>
    <dgm:pt modelId="{27642EE5-0703-4FD0-8E6A-D485E41934D8}" cxnId="{015690B7-EDEB-4D1F-806A-447CC2071765}" type="sibTrans">
      <dgm:prSet/>
      <dgm:spPr/>
      <dgm:t>
        <a:bodyPr/>
        <a:lstStyle/>
        <a:p>
          <a:endParaRPr lang="en-US"/>
        </a:p>
      </dgm:t>
    </dgm:pt>
    <dgm:pt modelId="{B0ED7468-6C10-4598-BCA2-438896F7D634}">
      <dgm:prSet phldrT="[Текст]" custT="1"/>
      <dgm:spPr/>
      <dgm:t>
        <a:bodyPr/>
        <a:lstStyle/>
        <a:p>
          <a:r>
            <a:rPr lang="az-Latn-AZ" sz="2400" dirty="0">
              <a:latin typeface="Footlight MT Light" panose="0204060206030A020304" pitchFamily="18" charset="0"/>
            </a:rPr>
            <a:t>MRT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21D19490-FB73-477A-85EF-DAEF0457C5BB}" cxnId="{2DC840CA-6792-4BDD-B6DF-58E2415F6574}" type="parTrans">
      <dgm:prSet/>
      <dgm:spPr/>
      <dgm:t>
        <a:bodyPr/>
        <a:lstStyle/>
        <a:p>
          <a:endParaRPr lang="en-US"/>
        </a:p>
      </dgm:t>
    </dgm:pt>
    <dgm:pt modelId="{A728A920-8806-4D9B-8BCE-98566833296F}" cxnId="{2DC840CA-6792-4BDD-B6DF-58E2415F6574}" type="sibTrans">
      <dgm:prSet/>
      <dgm:spPr/>
      <dgm:t>
        <a:bodyPr/>
        <a:lstStyle/>
        <a:p>
          <a:endParaRPr lang="en-US"/>
        </a:p>
      </dgm:t>
    </dgm:pt>
    <dgm:pt modelId="{D6DBB914-9DAE-4329-A448-B42D8320C3D9}">
      <dgm:prSet phldrT="[Текст]" custT="1"/>
      <dgm:spPr/>
      <dgm:t>
        <a:bodyPr/>
        <a:lstStyle/>
        <a:p>
          <a:r>
            <a:rPr lang="az-Latn-AZ" sz="2400" dirty="0">
              <a:latin typeface="Footlight MT Light" panose="0204060206030A020304" pitchFamily="18" charset="0"/>
            </a:rPr>
            <a:t>Morfoloji (sitoloji və histoloji) müayinə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ACB1E7E5-FA7B-4C3F-935F-43DE01F34153}" cxnId="{28F1D076-901D-486C-A395-E9ED2706A1B7}" type="parTrans">
      <dgm:prSet/>
      <dgm:spPr/>
      <dgm:t>
        <a:bodyPr/>
        <a:lstStyle/>
        <a:p>
          <a:endParaRPr lang="en-US"/>
        </a:p>
      </dgm:t>
    </dgm:pt>
    <dgm:pt modelId="{0AC26B9B-8B15-46A6-BAE5-BF24876AA5E4}" cxnId="{28F1D076-901D-486C-A395-E9ED2706A1B7}" type="sibTrans">
      <dgm:prSet/>
      <dgm:spPr/>
      <dgm:t>
        <a:bodyPr/>
        <a:lstStyle/>
        <a:p>
          <a:endParaRPr lang="en-US"/>
        </a:p>
      </dgm:t>
    </dgm:pt>
    <dgm:pt modelId="{D43AB9C2-8866-4903-ABB4-C2F5C496A890}">
      <dgm:prSet phldrT="[Текст]" custT="1"/>
      <dgm:spPr/>
      <dgm:t>
        <a:bodyPr/>
        <a:lstStyle/>
        <a:p>
          <a:r>
            <a:rPr lang="az-Latn-AZ" sz="2400" dirty="0">
              <a:latin typeface="Footlight MT Light" panose="0204060206030A020304" pitchFamily="18" charset="0"/>
            </a:rPr>
            <a:t>Əlavə müayinə üsulları</a:t>
          </a:r>
          <a:endParaRPr lang="en-US" sz="1800" dirty="0">
            <a:latin typeface="Footlight MT Light" panose="0204060206030A020304" pitchFamily="18" charset="0"/>
          </a:endParaRPr>
        </a:p>
      </dgm:t>
    </dgm:pt>
    <dgm:pt modelId="{318A1D10-2EBF-44DE-9674-8D2ACA738E9E}" cxnId="{EC7EC390-0701-4BD5-9F9B-B9F57E0DA32B}" type="parTrans">
      <dgm:prSet/>
      <dgm:spPr/>
      <dgm:t>
        <a:bodyPr/>
        <a:lstStyle/>
        <a:p>
          <a:endParaRPr lang="en-US"/>
        </a:p>
      </dgm:t>
    </dgm:pt>
    <dgm:pt modelId="{A68C8760-B946-4CC8-A6DF-5278D7D31984}" cxnId="{EC7EC390-0701-4BD5-9F9B-B9F57E0DA32B}" type="sibTrans">
      <dgm:prSet/>
      <dgm:spPr/>
      <dgm:t>
        <a:bodyPr/>
        <a:lstStyle/>
        <a:p>
          <a:endParaRPr lang="en-US"/>
        </a:p>
      </dgm:t>
    </dgm:pt>
    <dgm:pt modelId="{6E5E9A0D-8755-4CE0-9EA1-06CBCE2CA0B8}" type="pres">
      <dgm:prSet presAssocID="{40047C88-42A9-4D9B-9CF3-95A32786C440}" presName="Name0" presStyleCnt="0">
        <dgm:presLayoutVars>
          <dgm:chMax val="7"/>
          <dgm:chPref val="7"/>
          <dgm:dir/>
        </dgm:presLayoutVars>
      </dgm:prSet>
      <dgm:spPr/>
    </dgm:pt>
    <dgm:pt modelId="{CD4048FA-DA97-4590-B621-E2E6F066A551}" type="pres">
      <dgm:prSet presAssocID="{40047C88-42A9-4D9B-9CF3-95A32786C440}" presName="Name1" presStyleCnt="0"/>
      <dgm:spPr/>
    </dgm:pt>
    <dgm:pt modelId="{ED67B535-6C03-43DB-BA3C-3C5059B3E80C}" type="pres">
      <dgm:prSet presAssocID="{40047C88-42A9-4D9B-9CF3-95A32786C440}" presName="cycle" presStyleCnt="0"/>
      <dgm:spPr/>
    </dgm:pt>
    <dgm:pt modelId="{6C7B8BE8-5BE8-48F7-92B5-EDC28F567519}" type="pres">
      <dgm:prSet presAssocID="{40047C88-42A9-4D9B-9CF3-95A32786C440}" presName="srcNode" presStyleLbl="node1" presStyleIdx="0" presStyleCnt="7"/>
      <dgm:spPr/>
    </dgm:pt>
    <dgm:pt modelId="{81C6F8B9-384C-4C2F-A2EB-500F1EACAA6E}" type="pres">
      <dgm:prSet presAssocID="{40047C88-42A9-4D9B-9CF3-95A32786C440}" presName="conn" presStyleLbl="parChTrans1D2" presStyleIdx="0" presStyleCnt="1"/>
      <dgm:spPr/>
    </dgm:pt>
    <dgm:pt modelId="{89534850-22AE-436C-A0F7-0C61489D8168}" type="pres">
      <dgm:prSet presAssocID="{40047C88-42A9-4D9B-9CF3-95A32786C440}" presName="extraNode" presStyleLbl="node1" presStyleIdx="0" presStyleCnt="7"/>
      <dgm:spPr/>
    </dgm:pt>
    <dgm:pt modelId="{F36BD2E1-8772-42F1-8F43-47481C701670}" type="pres">
      <dgm:prSet presAssocID="{40047C88-42A9-4D9B-9CF3-95A32786C440}" presName="dstNode" presStyleLbl="node1" presStyleIdx="0" presStyleCnt="7"/>
      <dgm:spPr/>
    </dgm:pt>
    <dgm:pt modelId="{582FFB4C-A981-4C92-BD2B-ED4B5B06E5CB}" type="pres">
      <dgm:prSet presAssocID="{2C89CF90-DB95-490E-88E6-E9A7892854C5}" presName="text_1" presStyleLbl="node1" presStyleIdx="0" presStyleCnt="7">
        <dgm:presLayoutVars>
          <dgm:bulletEnabled val="1"/>
        </dgm:presLayoutVars>
      </dgm:prSet>
      <dgm:spPr/>
    </dgm:pt>
    <dgm:pt modelId="{9F4A2CC3-6DF0-4C23-AA4D-D58A31C8AF00}" type="pres">
      <dgm:prSet presAssocID="{2C89CF90-DB95-490E-88E6-E9A7892854C5}" presName="accent_1" presStyleCnt="0"/>
      <dgm:spPr/>
    </dgm:pt>
    <dgm:pt modelId="{03C79B70-602E-4CAB-89CD-AED8DE65631B}" type="pres">
      <dgm:prSet presAssocID="{2C89CF90-DB95-490E-88E6-E9A7892854C5}" presName="accentRepeatNode" presStyleLbl="solidFgAcc1" presStyleIdx="0" presStyleCnt="7"/>
      <dgm:spPr/>
    </dgm:pt>
    <dgm:pt modelId="{5E614505-22C7-4315-8337-0DEC745B052E}" type="pres">
      <dgm:prSet presAssocID="{3AAA0882-684D-4211-AB42-E15466765125}" presName="text_2" presStyleLbl="node1" presStyleIdx="1" presStyleCnt="7">
        <dgm:presLayoutVars>
          <dgm:bulletEnabled val="1"/>
        </dgm:presLayoutVars>
      </dgm:prSet>
      <dgm:spPr/>
    </dgm:pt>
    <dgm:pt modelId="{ABBBB043-F55E-4E0B-8063-17DDB77D2F25}" type="pres">
      <dgm:prSet presAssocID="{3AAA0882-684D-4211-AB42-E15466765125}" presName="accent_2" presStyleCnt="0"/>
      <dgm:spPr/>
    </dgm:pt>
    <dgm:pt modelId="{9BA26102-E3C5-486B-9728-8A4992CC40A9}" type="pres">
      <dgm:prSet presAssocID="{3AAA0882-684D-4211-AB42-E15466765125}" presName="accentRepeatNode" presStyleLbl="solidFgAcc1" presStyleIdx="1" presStyleCnt="7"/>
      <dgm:spPr/>
    </dgm:pt>
    <dgm:pt modelId="{1C01512E-36FE-4797-9BCD-1A22012490E6}" type="pres">
      <dgm:prSet presAssocID="{ECCC77C1-2A48-4CD5-955A-1AB69B1CE313}" presName="text_3" presStyleLbl="node1" presStyleIdx="2" presStyleCnt="7">
        <dgm:presLayoutVars>
          <dgm:bulletEnabled val="1"/>
        </dgm:presLayoutVars>
      </dgm:prSet>
      <dgm:spPr/>
    </dgm:pt>
    <dgm:pt modelId="{0F212AF5-7010-434D-9332-F18AE5DB58E0}" type="pres">
      <dgm:prSet presAssocID="{ECCC77C1-2A48-4CD5-955A-1AB69B1CE313}" presName="accent_3" presStyleCnt="0"/>
      <dgm:spPr/>
    </dgm:pt>
    <dgm:pt modelId="{A83C9292-B05D-4B59-A103-4C6E5F00B8CE}" type="pres">
      <dgm:prSet presAssocID="{ECCC77C1-2A48-4CD5-955A-1AB69B1CE313}" presName="accentRepeatNode" presStyleLbl="solidFgAcc1" presStyleIdx="2" presStyleCnt="7"/>
      <dgm:spPr/>
    </dgm:pt>
    <dgm:pt modelId="{47518C9E-CCAA-4839-B07C-5A942F64E66B}" type="pres">
      <dgm:prSet presAssocID="{693C3432-E4BC-425E-998D-D548F4C9A8A9}" presName="text_4" presStyleLbl="node1" presStyleIdx="3" presStyleCnt="7">
        <dgm:presLayoutVars>
          <dgm:bulletEnabled val="1"/>
        </dgm:presLayoutVars>
      </dgm:prSet>
      <dgm:spPr/>
    </dgm:pt>
    <dgm:pt modelId="{02B27A32-1B5D-4907-AC13-F3841416A65E}" type="pres">
      <dgm:prSet presAssocID="{693C3432-E4BC-425E-998D-D548F4C9A8A9}" presName="accent_4" presStyleCnt="0"/>
      <dgm:spPr/>
    </dgm:pt>
    <dgm:pt modelId="{F948759E-2F64-4E3A-838F-90C52E3E887F}" type="pres">
      <dgm:prSet presAssocID="{693C3432-E4BC-425E-998D-D548F4C9A8A9}" presName="accentRepeatNode" presStyleLbl="solidFgAcc1" presStyleIdx="3" presStyleCnt="7"/>
      <dgm:spPr/>
    </dgm:pt>
    <dgm:pt modelId="{E575443B-CED5-45A9-86D5-4514E9C592F7}" type="pres">
      <dgm:prSet presAssocID="{B0ED7468-6C10-4598-BCA2-438896F7D634}" presName="text_5" presStyleLbl="node1" presStyleIdx="4" presStyleCnt="7">
        <dgm:presLayoutVars>
          <dgm:bulletEnabled val="1"/>
        </dgm:presLayoutVars>
      </dgm:prSet>
      <dgm:spPr/>
    </dgm:pt>
    <dgm:pt modelId="{7081E7DC-8681-4B3D-B9A5-7FA28F073765}" type="pres">
      <dgm:prSet presAssocID="{B0ED7468-6C10-4598-BCA2-438896F7D634}" presName="accent_5" presStyleCnt="0"/>
      <dgm:spPr/>
    </dgm:pt>
    <dgm:pt modelId="{0976A3BB-A2F7-4878-B5F5-2C13746CCEC6}" type="pres">
      <dgm:prSet presAssocID="{B0ED7468-6C10-4598-BCA2-438896F7D634}" presName="accentRepeatNode" presStyleLbl="solidFgAcc1" presStyleIdx="4" presStyleCnt="7"/>
      <dgm:spPr/>
    </dgm:pt>
    <dgm:pt modelId="{EB03EFC8-E9B2-48A6-B39B-F1877E09628D}" type="pres">
      <dgm:prSet presAssocID="{D6DBB914-9DAE-4329-A448-B42D8320C3D9}" presName="text_6" presStyleLbl="node1" presStyleIdx="5" presStyleCnt="7">
        <dgm:presLayoutVars>
          <dgm:bulletEnabled val="1"/>
        </dgm:presLayoutVars>
      </dgm:prSet>
      <dgm:spPr/>
    </dgm:pt>
    <dgm:pt modelId="{E3B31C7E-B378-4C8E-BF62-E1A0BD6264E9}" type="pres">
      <dgm:prSet presAssocID="{D6DBB914-9DAE-4329-A448-B42D8320C3D9}" presName="accent_6" presStyleCnt="0"/>
      <dgm:spPr/>
    </dgm:pt>
    <dgm:pt modelId="{8C46EE15-F3BB-4850-99D7-0FF842ED646E}" type="pres">
      <dgm:prSet presAssocID="{D6DBB914-9DAE-4329-A448-B42D8320C3D9}" presName="accentRepeatNode" presStyleLbl="solidFgAcc1" presStyleIdx="5" presStyleCnt="7"/>
      <dgm:spPr/>
    </dgm:pt>
    <dgm:pt modelId="{9DAD721D-B25D-4977-8589-AA20E55390A5}" type="pres">
      <dgm:prSet presAssocID="{D43AB9C2-8866-4903-ABB4-C2F5C496A890}" presName="text_7" presStyleLbl="node1" presStyleIdx="6" presStyleCnt="7">
        <dgm:presLayoutVars>
          <dgm:bulletEnabled val="1"/>
        </dgm:presLayoutVars>
      </dgm:prSet>
      <dgm:spPr/>
    </dgm:pt>
    <dgm:pt modelId="{1F864320-815B-4060-9683-CC0F37BB6FF4}" type="pres">
      <dgm:prSet presAssocID="{D43AB9C2-8866-4903-ABB4-C2F5C496A890}" presName="accent_7" presStyleCnt="0"/>
      <dgm:spPr/>
    </dgm:pt>
    <dgm:pt modelId="{7CFE9AF9-E4E8-4101-BBD0-C8DBC85E1BB0}" type="pres">
      <dgm:prSet presAssocID="{D43AB9C2-8866-4903-ABB4-C2F5C496A890}" presName="accentRepeatNode" presStyleLbl="solidFgAcc1" presStyleIdx="6" presStyleCnt="7"/>
      <dgm:spPr/>
    </dgm:pt>
  </dgm:ptLst>
  <dgm:cxnLst>
    <dgm:cxn modelId="{3E33C301-D1A0-4D25-8527-FECC760F8D7A}" type="presOf" srcId="{40047C88-42A9-4D9B-9CF3-95A32786C440}" destId="{6E5E9A0D-8755-4CE0-9EA1-06CBCE2CA0B8}" srcOrd="0" destOrd="0" presId="urn:microsoft.com/office/officeart/2008/layout/VerticalCurvedList"/>
    <dgm:cxn modelId="{D37CA809-31D0-48DE-88E7-EB40E7B62BBB}" type="presOf" srcId="{1E9C20AB-7E76-4FF9-9A02-C1433869E235}" destId="{81C6F8B9-384C-4C2F-A2EB-500F1EACAA6E}" srcOrd="0" destOrd="0" presId="urn:microsoft.com/office/officeart/2008/layout/VerticalCurvedList"/>
    <dgm:cxn modelId="{A7201A1B-6E43-4613-9E94-31ADAA42664D}" type="presOf" srcId="{693C3432-E4BC-425E-998D-D548F4C9A8A9}" destId="{47518C9E-CCAA-4839-B07C-5A942F64E66B}" srcOrd="0" destOrd="0" presId="urn:microsoft.com/office/officeart/2008/layout/VerticalCurvedList"/>
    <dgm:cxn modelId="{28F1D076-901D-486C-A395-E9ED2706A1B7}" srcId="{40047C88-42A9-4D9B-9CF3-95A32786C440}" destId="{D6DBB914-9DAE-4329-A448-B42D8320C3D9}" srcOrd="5" destOrd="0" parTransId="{ACB1E7E5-FA7B-4C3F-935F-43DE01F34153}" sibTransId="{0AC26B9B-8B15-46A6-BAE5-BF24876AA5E4}"/>
    <dgm:cxn modelId="{86822B7A-DAFF-477F-B042-2C146812807F}" srcId="{40047C88-42A9-4D9B-9CF3-95A32786C440}" destId="{ECCC77C1-2A48-4CD5-955A-1AB69B1CE313}" srcOrd="2" destOrd="0" parTransId="{540F863B-907B-4E37-A2F5-FFB53F291019}" sibTransId="{75957E86-E11A-4C7E-B8E0-0DFC691896A2}"/>
    <dgm:cxn modelId="{9BA39F7A-6D31-4FA6-832B-4FF9D5B9F5DE}" type="presOf" srcId="{B0ED7468-6C10-4598-BCA2-438896F7D634}" destId="{E575443B-CED5-45A9-86D5-4514E9C592F7}" srcOrd="0" destOrd="0" presId="urn:microsoft.com/office/officeart/2008/layout/VerticalCurvedList"/>
    <dgm:cxn modelId="{F5E9C38D-7B8D-495B-A4BA-3AD80BBC3BDD}" type="presOf" srcId="{ECCC77C1-2A48-4CD5-955A-1AB69B1CE313}" destId="{1C01512E-36FE-4797-9BCD-1A22012490E6}" srcOrd="0" destOrd="0" presId="urn:microsoft.com/office/officeart/2008/layout/VerticalCurvedList"/>
    <dgm:cxn modelId="{EC7EC390-0701-4BD5-9F9B-B9F57E0DA32B}" srcId="{40047C88-42A9-4D9B-9CF3-95A32786C440}" destId="{D43AB9C2-8866-4903-ABB4-C2F5C496A890}" srcOrd="6" destOrd="0" parTransId="{318A1D10-2EBF-44DE-9674-8D2ACA738E9E}" sibTransId="{A68C8760-B946-4CC8-A6DF-5278D7D31984}"/>
    <dgm:cxn modelId="{C1955A98-4B57-4F9E-AF55-884F9C0EF98E}" type="presOf" srcId="{2C89CF90-DB95-490E-88E6-E9A7892854C5}" destId="{582FFB4C-A981-4C92-BD2B-ED4B5B06E5CB}" srcOrd="0" destOrd="0" presId="urn:microsoft.com/office/officeart/2008/layout/VerticalCurvedList"/>
    <dgm:cxn modelId="{AC464EA5-45D6-47C2-B2A6-692E97DB169D}" type="presOf" srcId="{D43AB9C2-8866-4903-ABB4-C2F5C496A890}" destId="{9DAD721D-B25D-4977-8589-AA20E55390A5}" srcOrd="0" destOrd="0" presId="urn:microsoft.com/office/officeart/2008/layout/VerticalCurvedList"/>
    <dgm:cxn modelId="{0807B2A8-B8F9-4DB7-8295-65AFC4930729}" type="presOf" srcId="{D6DBB914-9DAE-4329-A448-B42D8320C3D9}" destId="{EB03EFC8-E9B2-48A6-B39B-F1877E09628D}" srcOrd="0" destOrd="0" presId="urn:microsoft.com/office/officeart/2008/layout/VerticalCurvedList"/>
    <dgm:cxn modelId="{3B5A06AF-C573-4F6E-A5F0-C4F064B33630}" type="presOf" srcId="{3AAA0882-684D-4211-AB42-E15466765125}" destId="{5E614505-22C7-4315-8337-0DEC745B052E}" srcOrd="0" destOrd="0" presId="urn:microsoft.com/office/officeart/2008/layout/VerticalCurvedList"/>
    <dgm:cxn modelId="{AC1C62B2-96F1-4627-B454-9D5EF182B2F8}" srcId="{40047C88-42A9-4D9B-9CF3-95A32786C440}" destId="{2C89CF90-DB95-490E-88E6-E9A7892854C5}" srcOrd="0" destOrd="0" parTransId="{FCB5C4AA-A2FE-471C-8E3D-BC92ECE9AFF1}" sibTransId="{1E9C20AB-7E76-4FF9-9A02-C1433869E235}"/>
    <dgm:cxn modelId="{015690B7-EDEB-4D1F-806A-447CC2071765}" srcId="{40047C88-42A9-4D9B-9CF3-95A32786C440}" destId="{693C3432-E4BC-425E-998D-D548F4C9A8A9}" srcOrd="3" destOrd="0" parTransId="{C0DADD95-6B0F-46CF-9CAB-56135EE61C28}" sibTransId="{27642EE5-0703-4FD0-8E6A-D485E41934D8}"/>
    <dgm:cxn modelId="{2DC840CA-6792-4BDD-B6DF-58E2415F6574}" srcId="{40047C88-42A9-4D9B-9CF3-95A32786C440}" destId="{B0ED7468-6C10-4598-BCA2-438896F7D634}" srcOrd="4" destOrd="0" parTransId="{21D19490-FB73-477A-85EF-DAEF0457C5BB}" sibTransId="{A728A920-8806-4D9B-8BCE-98566833296F}"/>
    <dgm:cxn modelId="{358B72F1-234C-4BF8-80A1-A4F7FE489A3C}" srcId="{40047C88-42A9-4D9B-9CF3-95A32786C440}" destId="{3AAA0882-684D-4211-AB42-E15466765125}" srcOrd="1" destOrd="0" parTransId="{90543162-6CCE-4615-B662-9977A8C5C5D6}" sibTransId="{0E52BB3F-0FC2-483B-98F6-C251231CBD1A}"/>
    <dgm:cxn modelId="{DF4F76A8-C03D-4E23-81E3-06F7B6626154}" type="presParOf" srcId="{6E5E9A0D-8755-4CE0-9EA1-06CBCE2CA0B8}" destId="{CD4048FA-DA97-4590-B621-E2E6F066A551}" srcOrd="0" destOrd="0" presId="urn:microsoft.com/office/officeart/2008/layout/VerticalCurvedList"/>
    <dgm:cxn modelId="{54C6F9A2-EABB-403C-A0E1-50320C67C0FC}" type="presParOf" srcId="{CD4048FA-DA97-4590-B621-E2E6F066A551}" destId="{ED67B535-6C03-43DB-BA3C-3C5059B3E80C}" srcOrd="0" destOrd="0" presId="urn:microsoft.com/office/officeart/2008/layout/VerticalCurvedList"/>
    <dgm:cxn modelId="{B3A89363-7ABD-4A0E-8CF2-4772522B04A0}" type="presParOf" srcId="{ED67B535-6C03-43DB-BA3C-3C5059B3E80C}" destId="{6C7B8BE8-5BE8-48F7-92B5-EDC28F567519}" srcOrd="0" destOrd="0" presId="urn:microsoft.com/office/officeart/2008/layout/VerticalCurvedList"/>
    <dgm:cxn modelId="{D7367606-C3D5-4C1E-9A92-FCA413627858}" type="presParOf" srcId="{ED67B535-6C03-43DB-BA3C-3C5059B3E80C}" destId="{81C6F8B9-384C-4C2F-A2EB-500F1EACAA6E}" srcOrd="1" destOrd="0" presId="urn:microsoft.com/office/officeart/2008/layout/VerticalCurvedList"/>
    <dgm:cxn modelId="{B6535A4B-05FE-4C56-A05B-8EF6890301D7}" type="presParOf" srcId="{ED67B535-6C03-43DB-BA3C-3C5059B3E80C}" destId="{89534850-22AE-436C-A0F7-0C61489D8168}" srcOrd="2" destOrd="0" presId="urn:microsoft.com/office/officeart/2008/layout/VerticalCurvedList"/>
    <dgm:cxn modelId="{C3CFEFCC-AF07-4DDF-8F73-CF6ECE1724AA}" type="presParOf" srcId="{ED67B535-6C03-43DB-BA3C-3C5059B3E80C}" destId="{F36BD2E1-8772-42F1-8F43-47481C701670}" srcOrd="3" destOrd="0" presId="urn:microsoft.com/office/officeart/2008/layout/VerticalCurvedList"/>
    <dgm:cxn modelId="{2F589BA4-8FB4-4DD7-9B04-700319281E9D}" type="presParOf" srcId="{CD4048FA-DA97-4590-B621-E2E6F066A551}" destId="{582FFB4C-A981-4C92-BD2B-ED4B5B06E5CB}" srcOrd="1" destOrd="0" presId="urn:microsoft.com/office/officeart/2008/layout/VerticalCurvedList"/>
    <dgm:cxn modelId="{141FD553-D623-4583-931B-06374C36F814}" type="presParOf" srcId="{CD4048FA-DA97-4590-B621-E2E6F066A551}" destId="{9F4A2CC3-6DF0-4C23-AA4D-D58A31C8AF00}" srcOrd="2" destOrd="0" presId="urn:microsoft.com/office/officeart/2008/layout/VerticalCurvedList"/>
    <dgm:cxn modelId="{BFEE56EA-1023-4226-B651-AD4EB495E9C8}" type="presParOf" srcId="{9F4A2CC3-6DF0-4C23-AA4D-D58A31C8AF00}" destId="{03C79B70-602E-4CAB-89CD-AED8DE65631B}" srcOrd="0" destOrd="0" presId="urn:microsoft.com/office/officeart/2008/layout/VerticalCurvedList"/>
    <dgm:cxn modelId="{38948ECB-0D69-4F09-824E-56485B6CFE7A}" type="presParOf" srcId="{CD4048FA-DA97-4590-B621-E2E6F066A551}" destId="{5E614505-22C7-4315-8337-0DEC745B052E}" srcOrd="3" destOrd="0" presId="urn:microsoft.com/office/officeart/2008/layout/VerticalCurvedList"/>
    <dgm:cxn modelId="{B79C9F7E-F26F-417F-88BA-BF9653F5929E}" type="presParOf" srcId="{CD4048FA-DA97-4590-B621-E2E6F066A551}" destId="{ABBBB043-F55E-4E0B-8063-17DDB77D2F25}" srcOrd="4" destOrd="0" presId="urn:microsoft.com/office/officeart/2008/layout/VerticalCurvedList"/>
    <dgm:cxn modelId="{FB17AA40-A012-4DF4-80E7-0977D2D963D2}" type="presParOf" srcId="{ABBBB043-F55E-4E0B-8063-17DDB77D2F25}" destId="{9BA26102-E3C5-486B-9728-8A4992CC40A9}" srcOrd="0" destOrd="0" presId="urn:microsoft.com/office/officeart/2008/layout/VerticalCurvedList"/>
    <dgm:cxn modelId="{B8270983-CA7E-47E6-9EFC-C0B4291012A1}" type="presParOf" srcId="{CD4048FA-DA97-4590-B621-E2E6F066A551}" destId="{1C01512E-36FE-4797-9BCD-1A22012490E6}" srcOrd="5" destOrd="0" presId="urn:microsoft.com/office/officeart/2008/layout/VerticalCurvedList"/>
    <dgm:cxn modelId="{1DBAE230-4CA4-42E3-94F7-1627EA8EBFDF}" type="presParOf" srcId="{CD4048FA-DA97-4590-B621-E2E6F066A551}" destId="{0F212AF5-7010-434D-9332-F18AE5DB58E0}" srcOrd="6" destOrd="0" presId="urn:microsoft.com/office/officeart/2008/layout/VerticalCurvedList"/>
    <dgm:cxn modelId="{985739C3-413B-4E09-A40A-856F58587547}" type="presParOf" srcId="{0F212AF5-7010-434D-9332-F18AE5DB58E0}" destId="{A83C9292-B05D-4B59-A103-4C6E5F00B8CE}" srcOrd="0" destOrd="0" presId="urn:microsoft.com/office/officeart/2008/layout/VerticalCurvedList"/>
    <dgm:cxn modelId="{4980D33D-A244-4C12-BCFC-47E313CCE75A}" type="presParOf" srcId="{CD4048FA-DA97-4590-B621-E2E6F066A551}" destId="{47518C9E-CCAA-4839-B07C-5A942F64E66B}" srcOrd="7" destOrd="0" presId="urn:microsoft.com/office/officeart/2008/layout/VerticalCurvedList"/>
    <dgm:cxn modelId="{3A3B27BF-78D4-43B8-ACA5-8F69479DD93D}" type="presParOf" srcId="{CD4048FA-DA97-4590-B621-E2E6F066A551}" destId="{02B27A32-1B5D-4907-AC13-F3841416A65E}" srcOrd="8" destOrd="0" presId="urn:microsoft.com/office/officeart/2008/layout/VerticalCurvedList"/>
    <dgm:cxn modelId="{E79539CE-CADF-45BE-93E8-B295C74DB609}" type="presParOf" srcId="{02B27A32-1B5D-4907-AC13-F3841416A65E}" destId="{F948759E-2F64-4E3A-838F-90C52E3E887F}" srcOrd="0" destOrd="0" presId="urn:microsoft.com/office/officeart/2008/layout/VerticalCurvedList"/>
    <dgm:cxn modelId="{968BFDEA-BDB3-43E7-9147-E27FAE24C6DB}" type="presParOf" srcId="{CD4048FA-DA97-4590-B621-E2E6F066A551}" destId="{E575443B-CED5-45A9-86D5-4514E9C592F7}" srcOrd="9" destOrd="0" presId="urn:microsoft.com/office/officeart/2008/layout/VerticalCurvedList"/>
    <dgm:cxn modelId="{6ECE12C0-B82C-4C89-8647-92F6D73A1E13}" type="presParOf" srcId="{CD4048FA-DA97-4590-B621-E2E6F066A551}" destId="{7081E7DC-8681-4B3D-B9A5-7FA28F073765}" srcOrd="10" destOrd="0" presId="urn:microsoft.com/office/officeart/2008/layout/VerticalCurvedList"/>
    <dgm:cxn modelId="{8D10DC2F-619B-477D-9954-074395709918}" type="presParOf" srcId="{7081E7DC-8681-4B3D-B9A5-7FA28F073765}" destId="{0976A3BB-A2F7-4878-B5F5-2C13746CCEC6}" srcOrd="0" destOrd="0" presId="urn:microsoft.com/office/officeart/2008/layout/VerticalCurvedList"/>
    <dgm:cxn modelId="{85B5D040-B259-4E2E-A99F-7832F71BD991}" type="presParOf" srcId="{CD4048FA-DA97-4590-B621-E2E6F066A551}" destId="{EB03EFC8-E9B2-48A6-B39B-F1877E09628D}" srcOrd="11" destOrd="0" presId="urn:microsoft.com/office/officeart/2008/layout/VerticalCurvedList"/>
    <dgm:cxn modelId="{15A7C5C3-59CB-419B-902F-EAB741CEFA2F}" type="presParOf" srcId="{CD4048FA-DA97-4590-B621-E2E6F066A551}" destId="{E3B31C7E-B378-4C8E-BF62-E1A0BD6264E9}" srcOrd="12" destOrd="0" presId="urn:microsoft.com/office/officeart/2008/layout/VerticalCurvedList"/>
    <dgm:cxn modelId="{32E4CDD9-FBC1-4EA1-BDA0-87F596F2AB0E}" type="presParOf" srcId="{E3B31C7E-B378-4C8E-BF62-E1A0BD6264E9}" destId="{8C46EE15-F3BB-4850-99D7-0FF842ED646E}" srcOrd="0" destOrd="0" presId="urn:microsoft.com/office/officeart/2008/layout/VerticalCurvedList"/>
    <dgm:cxn modelId="{9CF12EBB-32E8-4E8A-801A-8A7F5EDF87F5}" type="presParOf" srcId="{CD4048FA-DA97-4590-B621-E2E6F066A551}" destId="{9DAD721D-B25D-4977-8589-AA20E55390A5}" srcOrd="13" destOrd="0" presId="urn:microsoft.com/office/officeart/2008/layout/VerticalCurvedList"/>
    <dgm:cxn modelId="{3368A31F-A25C-4837-8C86-1B5231E37B69}" type="presParOf" srcId="{CD4048FA-DA97-4590-B621-E2E6F066A551}" destId="{1F864320-815B-4060-9683-CC0F37BB6FF4}" srcOrd="14" destOrd="0" presId="urn:microsoft.com/office/officeart/2008/layout/VerticalCurvedList"/>
    <dgm:cxn modelId="{041C7A3D-EB2D-4A24-8F7E-0996DB8341F1}" type="presParOf" srcId="{1F864320-815B-4060-9683-CC0F37BB6FF4}" destId="{7CFE9AF9-E4E8-4101-BBD0-C8DBC85E1B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B7C993-FEA7-4A3E-B57B-276D008F331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A33C76-F988-4094-B595-3D2E38F68B86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Yerli-regionar tipli təsir</a:t>
          </a:r>
          <a:endParaRPr lang="en-US" dirty="0">
            <a:latin typeface="Footlight MT Light" panose="0204060206030A020304" pitchFamily="18" charset="0"/>
          </a:endParaRPr>
        </a:p>
      </dgm:t>
    </dgm:pt>
    <dgm:pt modelId="{E62750C2-581E-41EC-A00D-7350EC3AD452}" cxnId="{97F15FF9-97E4-49E2-9F1F-EA0376D16678}" type="parTrans">
      <dgm:prSet/>
      <dgm:spPr/>
      <dgm:t>
        <a:bodyPr/>
        <a:lstStyle/>
        <a:p>
          <a:endParaRPr lang="en-US"/>
        </a:p>
      </dgm:t>
    </dgm:pt>
    <dgm:pt modelId="{25452DF0-A729-47AF-A2F7-F96CF5CBE8D6}" cxnId="{97F15FF9-97E4-49E2-9F1F-EA0376D16678}" type="sibTrans">
      <dgm:prSet/>
      <dgm:spPr/>
      <dgm:t>
        <a:bodyPr/>
        <a:lstStyle/>
        <a:p>
          <a:endParaRPr lang="en-US"/>
        </a:p>
      </dgm:t>
    </dgm:pt>
    <dgm:pt modelId="{EF8F2A17-011C-42A8-9570-E4987B787625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Cərrahi müalicə və şüa müalicəsi</a:t>
          </a:r>
          <a:endParaRPr lang="en-US" dirty="0">
            <a:latin typeface="Footlight MT Light" panose="0204060206030A020304" pitchFamily="18" charset="0"/>
          </a:endParaRPr>
        </a:p>
      </dgm:t>
    </dgm:pt>
    <dgm:pt modelId="{3713CFC2-D5C4-41F9-AFD9-9BA4BC11A90A}" cxnId="{3C5498A3-D7D9-4D77-AA55-5743CB2F4669}" type="parTrans">
      <dgm:prSet/>
      <dgm:spPr/>
      <dgm:t>
        <a:bodyPr/>
        <a:lstStyle/>
        <a:p>
          <a:endParaRPr lang="en-US"/>
        </a:p>
      </dgm:t>
    </dgm:pt>
    <dgm:pt modelId="{1FD33254-A7B0-4FD5-A95D-CF1B979F586D}" cxnId="{3C5498A3-D7D9-4D77-AA55-5743CB2F4669}" type="sibTrans">
      <dgm:prSet/>
      <dgm:spPr/>
      <dgm:t>
        <a:bodyPr/>
        <a:lstStyle/>
        <a:p>
          <a:endParaRPr lang="en-US"/>
        </a:p>
      </dgm:t>
    </dgm:pt>
    <dgm:pt modelId="{39E78D29-6F10-4679-803A-C2BBD1FA084A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Ümumi(sistem) tipli təsir</a:t>
          </a:r>
          <a:endParaRPr lang="en-US" dirty="0">
            <a:latin typeface="Footlight MT Light" panose="0204060206030A020304" pitchFamily="18" charset="0"/>
          </a:endParaRPr>
        </a:p>
      </dgm:t>
    </dgm:pt>
    <dgm:pt modelId="{3B42D156-725A-43B0-9C3F-2E7074EB33FD}" cxnId="{6C8141FE-2508-4609-AACA-59165F355825}" type="parTrans">
      <dgm:prSet/>
      <dgm:spPr/>
      <dgm:t>
        <a:bodyPr/>
        <a:lstStyle/>
        <a:p>
          <a:endParaRPr lang="en-US"/>
        </a:p>
      </dgm:t>
    </dgm:pt>
    <dgm:pt modelId="{C066CAD8-6748-4C9F-AB63-2FFFB6C933A6}" cxnId="{6C8141FE-2508-4609-AACA-59165F355825}" type="sibTrans">
      <dgm:prSet/>
      <dgm:spPr/>
      <dgm:t>
        <a:bodyPr/>
        <a:lstStyle/>
        <a:p>
          <a:endParaRPr lang="en-US"/>
        </a:p>
      </dgm:t>
    </dgm:pt>
    <dgm:pt modelId="{F9E5E007-E96C-4AD3-9C04-E5B767A7A77F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Kimyəvi terapiya və hormonal terapiya</a:t>
          </a:r>
          <a:endParaRPr lang="en-US" dirty="0">
            <a:latin typeface="Footlight MT Light" panose="0204060206030A020304" pitchFamily="18" charset="0"/>
          </a:endParaRPr>
        </a:p>
      </dgm:t>
    </dgm:pt>
    <dgm:pt modelId="{B234A9B5-C512-421C-AED0-6D4B360CA68C}" cxnId="{8A048759-5248-4FB8-A9A2-AC06135BF64A}" type="parTrans">
      <dgm:prSet/>
      <dgm:spPr/>
      <dgm:t>
        <a:bodyPr/>
        <a:lstStyle/>
        <a:p>
          <a:endParaRPr lang="en-US"/>
        </a:p>
      </dgm:t>
    </dgm:pt>
    <dgm:pt modelId="{3497AC5F-5FB4-4488-BD7B-C744333BBEAB}" cxnId="{8A048759-5248-4FB8-A9A2-AC06135BF64A}" type="sibTrans">
      <dgm:prSet/>
      <dgm:spPr/>
      <dgm:t>
        <a:bodyPr/>
        <a:lstStyle/>
        <a:p>
          <a:endParaRPr lang="en-US"/>
        </a:p>
      </dgm:t>
    </dgm:pt>
    <dgm:pt modelId="{08607EAF-0D11-4C37-804D-8E34FC4BB8C0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Yardımçı təsir</a:t>
          </a:r>
          <a:endParaRPr lang="en-US" dirty="0">
            <a:latin typeface="Footlight MT Light" panose="0204060206030A020304" pitchFamily="18" charset="0"/>
          </a:endParaRPr>
        </a:p>
      </dgm:t>
    </dgm:pt>
    <dgm:pt modelId="{99CED932-EF00-490B-B1B4-142349D842C1}" cxnId="{C4DCFD34-28FC-4C30-A245-8678EFE9F0F9}" type="parTrans">
      <dgm:prSet/>
      <dgm:spPr/>
      <dgm:t>
        <a:bodyPr/>
        <a:lstStyle/>
        <a:p>
          <a:endParaRPr lang="en-US"/>
        </a:p>
      </dgm:t>
    </dgm:pt>
    <dgm:pt modelId="{62A8547C-63CC-461A-9E4B-7060FB1A6F92}" cxnId="{C4DCFD34-28FC-4C30-A245-8678EFE9F0F9}" type="sibTrans">
      <dgm:prSet/>
      <dgm:spPr/>
      <dgm:t>
        <a:bodyPr/>
        <a:lstStyle/>
        <a:p>
          <a:endParaRPr lang="en-US"/>
        </a:p>
      </dgm:t>
    </dgm:pt>
    <dgm:pt modelId="{BF988247-F3F5-43B3-BDE8-9E2163758AE5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immunoterapiya</a:t>
          </a:r>
          <a:endParaRPr lang="en-US" dirty="0">
            <a:latin typeface="Footlight MT Light" panose="0204060206030A020304" pitchFamily="18" charset="0"/>
          </a:endParaRPr>
        </a:p>
      </dgm:t>
    </dgm:pt>
    <dgm:pt modelId="{14BC484F-A429-43DB-A50D-5111309D0F47}" cxnId="{B1CDC010-C3B3-4B52-A549-98341BA7A1C8}" type="parTrans">
      <dgm:prSet/>
      <dgm:spPr/>
      <dgm:t>
        <a:bodyPr/>
        <a:lstStyle/>
        <a:p>
          <a:endParaRPr lang="en-US"/>
        </a:p>
      </dgm:t>
    </dgm:pt>
    <dgm:pt modelId="{D5D6D50C-7607-4B10-883B-73FE7549D7C5}" cxnId="{B1CDC010-C3B3-4B52-A549-98341BA7A1C8}" type="sibTrans">
      <dgm:prSet/>
      <dgm:spPr/>
      <dgm:t>
        <a:bodyPr/>
        <a:lstStyle/>
        <a:p>
          <a:endParaRPr lang="en-US"/>
        </a:p>
      </dgm:t>
    </dgm:pt>
    <dgm:pt modelId="{137DF981-31ED-420F-BFAF-759B2BC7B8A7}" type="pres">
      <dgm:prSet presAssocID="{0EB7C993-FEA7-4A3E-B57B-276D008F3319}" presName="rootnode" presStyleCnt="0">
        <dgm:presLayoutVars>
          <dgm:chMax/>
          <dgm:chPref/>
          <dgm:dir/>
          <dgm:animLvl val="lvl"/>
        </dgm:presLayoutVars>
      </dgm:prSet>
      <dgm:spPr/>
    </dgm:pt>
    <dgm:pt modelId="{1CCDDD65-589C-46FD-AEB2-351DE18BDCA8}" type="pres">
      <dgm:prSet presAssocID="{1EA33C76-F988-4094-B595-3D2E38F68B86}" presName="composite" presStyleCnt="0"/>
      <dgm:spPr/>
    </dgm:pt>
    <dgm:pt modelId="{061C0ECD-180D-4C26-A347-3246FBAD3DE7}" type="pres">
      <dgm:prSet presAssocID="{1EA33C76-F988-4094-B595-3D2E38F68B86}" presName="bentUpArrow1" presStyleLbl="alignImgPlace1" presStyleIdx="0" presStyleCnt="2"/>
      <dgm:spPr/>
    </dgm:pt>
    <dgm:pt modelId="{82C02E70-6A1B-48C7-BFFF-880562A4ED16}" type="pres">
      <dgm:prSet presAssocID="{1EA33C76-F988-4094-B595-3D2E38F68B8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13060BB-FB5F-45B9-8D4B-82B3917AEEA5}" type="pres">
      <dgm:prSet presAssocID="{1EA33C76-F988-4094-B595-3D2E38F68B86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6DA709D-11F3-4E05-972F-4F5CE86AF720}" type="pres">
      <dgm:prSet presAssocID="{25452DF0-A729-47AF-A2F7-F96CF5CBE8D6}" presName="sibTrans" presStyleCnt="0"/>
      <dgm:spPr/>
    </dgm:pt>
    <dgm:pt modelId="{8EC6F31B-5217-41BA-BC87-870BAD0A3EBD}" type="pres">
      <dgm:prSet presAssocID="{39E78D29-6F10-4679-803A-C2BBD1FA084A}" presName="composite" presStyleCnt="0"/>
      <dgm:spPr/>
    </dgm:pt>
    <dgm:pt modelId="{4191979E-1893-4DE0-B6C9-5DDA003FC759}" type="pres">
      <dgm:prSet presAssocID="{39E78D29-6F10-4679-803A-C2BBD1FA084A}" presName="bentUpArrow1" presStyleLbl="alignImgPlace1" presStyleIdx="1" presStyleCnt="2"/>
      <dgm:spPr/>
    </dgm:pt>
    <dgm:pt modelId="{0C680A97-55B9-4B85-9F7B-3E51AB7BDC59}" type="pres">
      <dgm:prSet presAssocID="{39E78D29-6F10-4679-803A-C2BBD1FA084A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D3235CAA-533E-4B1C-AED3-A15F78E7524F}" type="pres">
      <dgm:prSet presAssocID="{39E78D29-6F10-4679-803A-C2BBD1FA084A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7A608DC-F197-4ADE-BFEF-4E02860B3D14}" type="pres">
      <dgm:prSet presAssocID="{C066CAD8-6748-4C9F-AB63-2FFFB6C933A6}" presName="sibTrans" presStyleCnt="0"/>
      <dgm:spPr/>
    </dgm:pt>
    <dgm:pt modelId="{FDF541B2-2D8C-4B46-A9C4-C4D6F9217497}" type="pres">
      <dgm:prSet presAssocID="{08607EAF-0D11-4C37-804D-8E34FC4BB8C0}" presName="composite" presStyleCnt="0"/>
      <dgm:spPr/>
    </dgm:pt>
    <dgm:pt modelId="{EA692531-BF21-413E-917E-48B2E7BC9F97}" type="pres">
      <dgm:prSet presAssocID="{08607EAF-0D11-4C37-804D-8E34FC4BB8C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786BFEE3-04BC-4311-A835-D42F5B47836A}" type="pres">
      <dgm:prSet presAssocID="{08607EAF-0D11-4C37-804D-8E34FC4BB8C0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62F3300-B820-4BAC-8B53-EC0012158B27}" type="presOf" srcId="{08607EAF-0D11-4C37-804D-8E34FC4BB8C0}" destId="{EA692531-BF21-413E-917E-48B2E7BC9F97}" srcOrd="0" destOrd="0" presId="urn:microsoft.com/office/officeart/2005/8/layout/StepDownProcess"/>
    <dgm:cxn modelId="{465C0502-77F9-4362-AB85-F60EE9F4FA8D}" type="presOf" srcId="{0EB7C993-FEA7-4A3E-B57B-276D008F3319}" destId="{137DF981-31ED-420F-BFAF-759B2BC7B8A7}" srcOrd="0" destOrd="0" presId="urn:microsoft.com/office/officeart/2005/8/layout/StepDownProcess"/>
    <dgm:cxn modelId="{B1CDC010-C3B3-4B52-A549-98341BA7A1C8}" srcId="{08607EAF-0D11-4C37-804D-8E34FC4BB8C0}" destId="{BF988247-F3F5-43B3-BDE8-9E2163758AE5}" srcOrd="0" destOrd="0" parTransId="{14BC484F-A429-43DB-A50D-5111309D0F47}" sibTransId="{D5D6D50C-7607-4B10-883B-73FE7549D7C5}"/>
    <dgm:cxn modelId="{C4DCFD34-28FC-4C30-A245-8678EFE9F0F9}" srcId="{0EB7C993-FEA7-4A3E-B57B-276D008F3319}" destId="{08607EAF-0D11-4C37-804D-8E34FC4BB8C0}" srcOrd="2" destOrd="0" parTransId="{99CED932-EF00-490B-B1B4-142349D842C1}" sibTransId="{62A8547C-63CC-461A-9E4B-7060FB1A6F92}"/>
    <dgm:cxn modelId="{DE7ED061-965A-4D08-B359-C3D6B8044DA5}" type="presOf" srcId="{39E78D29-6F10-4679-803A-C2BBD1FA084A}" destId="{0C680A97-55B9-4B85-9F7B-3E51AB7BDC59}" srcOrd="0" destOrd="0" presId="urn:microsoft.com/office/officeart/2005/8/layout/StepDownProcess"/>
    <dgm:cxn modelId="{8A048759-5248-4FB8-A9A2-AC06135BF64A}" srcId="{39E78D29-6F10-4679-803A-C2BBD1FA084A}" destId="{F9E5E007-E96C-4AD3-9C04-E5B767A7A77F}" srcOrd="0" destOrd="0" parTransId="{B234A9B5-C512-421C-AED0-6D4B360CA68C}" sibTransId="{3497AC5F-5FB4-4488-BD7B-C744333BBEAB}"/>
    <dgm:cxn modelId="{E0C6BE7A-3F6A-4BF7-8232-75276DF0C196}" type="presOf" srcId="{EF8F2A17-011C-42A8-9570-E4987B787625}" destId="{C13060BB-FB5F-45B9-8D4B-82B3917AEEA5}" srcOrd="0" destOrd="0" presId="urn:microsoft.com/office/officeart/2005/8/layout/StepDownProcess"/>
    <dgm:cxn modelId="{F0DF127C-FDEE-41DD-B801-2D98903AA85D}" type="presOf" srcId="{F9E5E007-E96C-4AD3-9C04-E5B767A7A77F}" destId="{D3235CAA-533E-4B1C-AED3-A15F78E7524F}" srcOrd="0" destOrd="0" presId="urn:microsoft.com/office/officeart/2005/8/layout/StepDownProcess"/>
    <dgm:cxn modelId="{9073FA9F-8937-42FC-9735-CC842EA298F7}" type="presOf" srcId="{1EA33C76-F988-4094-B595-3D2E38F68B86}" destId="{82C02E70-6A1B-48C7-BFFF-880562A4ED16}" srcOrd="0" destOrd="0" presId="urn:microsoft.com/office/officeart/2005/8/layout/StepDownProcess"/>
    <dgm:cxn modelId="{3C5498A3-D7D9-4D77-AA55-5743CB2F4669}" srcId="{1EA33C76-F988-4094-B595-3D2E38F68B86}" destId="{EF8F2A17-011C-42A8-9570-E4987B787625}" srcOrd="0" destOrd="0" parTransId="{3713CFC2-D5C4-41F9-AFD9-9BA4BC11A90A}" sibTransId="{1FD33254-A7B0-4FD5-A95D-CF1B979F586D}"/>
    <dgm:cxn modelId="{4C44EFCC-B0C1-4C40-A7D2-108F0350AB04}" type="presOf" srcId="{BF988247-F3F5-43B3-BDE8-9E2163758AE5}" destId="{786BFEE3-04BC-4311-A835-D42F5B47836A}" srcOrd="0" destOrd="0" presId="urn:microsoft.com/office/officeart/2005/8/layout/StepDownProcess"/>
    <dgm:cxn modelId="{97F15FF9-97E4-49E2-9F1F-EA0376D16678}" srcId="{0EB7C993-FEA7-4A3E-B57B-276D008F3319}" destId="{1EA33C76-F988-4094-B595-3D2E38F68B86}" srcOrd="0" destOrd="0" parTransId="{E62750C2-581E-41EC-A00D-7350EC3AD452}" sibTransId="{25452DF0-A729-47AF-A2F7-F96CF5CBE8D6}"/>
    <dgm:cxn modelId="{6C8141FE-2508-4609-AACA-59165F355825}" srcId="{0EB7C993-FEA7-4A3E-B57B-276D008F3319}" destId="{39E78D29-6F10-4679-803A-C2BBD1FA084A}" srcOrd="1" destOrd="0" parTransId="{3B42D156-725A-43B0-9C3F-2E7074EB33FD}" sibTransId="{C066CAD8-6748-4C9F-AB63-2FFFB6C933A6}"/>
    <dgm:cxn modelId="{0F8F87B3-8A9F-46AC-A3D2-65AC12BC11F2}" type="presParOf" srcId="{137DF981-31ED-420F-BFAF-759B2BC7B8A7}" destId="{1CCDDD65-589C-46FD-AEB2-351DE18BDCA8}" srcOrd="0" destOrd="0" presId="urn:microsoft.com/office/officeart/2005/8/layout/StepDownProcess"/>
    <dgm:cxn modelId="{00F3F0EB-8D89-4A79-B075-528E1B8F7C00}" type="presParOf" srcId="{1CCDDD65-589C-46FD-AEB2-351DE18BDCA8}" destId="{061C0ECD-180D-4C26-A347-3246FBAD3DE7}" srcOrd="0" destOrd="0" presId="urn:microsoft.com/office/officeart/2005/8/layout/StepDownProcess"/>
    <dgm:cxn modelId="{327CA1F0-DA0E-4FE3-B661-2127BC7D1166}" type="presParOf" srcId="{1CCDDD65-589C-46FD-AEB2-351DE18BDCA8}" destId="{82C02E70-6A1B-48C7-BFFF-880562A4ED16}" srcOrd="1" destOrd="0" presId="urn:microsoft.com/office/officeart/2005/8/layout/StepDownProcess"/>
    <dgm:cxn modelId="{A147B8DC-6A9A-4ACA-B368-C96E83622E39}" type="presParOf" srcId="{1CCDDD65-589C-46FD-AEB2-351DE18BDCA8}" destId="{C13060BB-FB5F-45B9-8D4B-82B3917AEEA5}" srcOrd="2" destOrd="0" presId="urn:microsoft.com/office/officeart/2005/8/layout/StepDownProcess"/>
    <dgm:cxn modelId="{E449879C-600E-47B3-A0C3-61EA196DD7D7}" type="presParOf" srcId="{137DF981-31ED-420F-BFAF-759B2BC7B8A7}" destId="{76DA709D-11F3-4E05-972F-4F5CE86AF720}" srcOrd="1" destOrd="0" presId="urn:microsoft.com/office/officeart/2005/8/layout/StepDownProcess"/>
    <dgm:cxn modelId="{9F53FDF8-C49D-4C85-8CDD-3BBB511AEFDC}" type="presParOf" srcId="{137DF981-31ED-420F-BFAF-759B2BC7B8A7}" destId="{8EC6F31B-5217-41BA-BC87-870BAD0A3EBD}" srcOrd="2" destOrd="0" presId="urn:microsoft.com/office/officeart/2005/8/layout/StepDownProcess"/>
    <dgm:cxn modelId="{64546B38-2215-4675-9B37-2A6EB31BB090}" type="presParOf" srcId="{8EC6F31B-5217-41BA-BC87-870BAD0A3EBD}" destId="{4191979E-1893-4DE0-B6C9-5DDA003FC759}" srcOrd="0" destOrd="0" presId="urn:microsoft.com/office/officeart/2005/8/layout/StepDownProcess"/>
    <dgm:cxn modelId="{1D536157-E1BA-4ACF-94F7-A38077497775}" type="presParOf" srcId="{8EC6F31B-5217-41BA-BC87-870BAD0A3EBD}" destId="{0C680A97-55B9-4B85-9F7B-3E51AB7BDC59}" srcOrd="1" destOrd="0" presId="urn:microsoft.com/office/officeart/2005/8/layout/StepDownProcess"/>
    <dgm:cxn modelId="{139E321E-3B5C-4686-A3FB-006BBD6295F5}" type="presParOf" srcId="{8EC6F31B-5217-41BA-BC87-870BAD0A3EBD}" destId="{D3235CAA-533E-4B1C-AED3-A15F78E7524F}" srcOrd="2" destOrd="0" presId="urn:microsoft.com/office/officeart/2005/8/layout/StepDownProcess"/>
    <dgm:cxn modelId="{676D3D95-CF1A-45CF-A19D-700B9D303BBB}" type="presParOf" srcId="{137DF981-31ED-420F-BFAF-759B2BC7B8A7}" destId="{C7A608DC-F197-4ADE-BFEF-4E02860B3D14}" srcOrd="3" destOrd="0" presId="urn:microsoft.com/office/officeart/2005/8/layout/StepDownProcess"/>
    <dgm:cxn modelId="{0E0BF838-E0C0-46F1-87F3-5445121336A4}" type="presParOf" srcId="{137DF981-31ED-420F-BFAF-759B2BC7B8A7}" destId="{FDF541B2-2D8C-4B46-A9C4-C4D6F9217497}" srcOrd="4" destOrd="0" presId="urn:microsoft.com/office/officeart/2005/8/layout/StepDownProcess"/>
    <dgm:cxn modelId="{72DB1E88-A20B-4FCB-A3FE-03BE3B87EBF5}" type="presParOf" srcId="{FDF541B2-2D8C-4B46-A9C4-C4D6F9217497}" destId="{EA692531-BF21-413E-917E-48B2E7BC9F97}" srcOrd="0" destOrd="0" presId="urn:microsoft.com/office/officeart/2005/8/layout/StepDownProcess"/>
    <dgm:cxn modelId="{D3CFE84A-3B4E-4628-B704-B1729C8208B5}" type="presParOf" srcId="{FDF541B2-2D8C-4B46-A9C4-C4D6F9217497}" destId="{786BFEE3-04BC-4311-A835-D42F5B47836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0A9F25-4F38-4D11-AA89-29E6106FFB3B}" type="doc">
      <dgm:prSet loTypeId="urn:microsoft.com/office/officeart/2008/layout/PictureAccentList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4361EE-CC69-4534-9510-B28F5669CCA4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Əməliyyatlar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CE9E18BE-A7D6-4B67-B666-D3A59DF98701}" cxnId="{500D00B8-2DB6-4073-9E08-6BAA12F92DB2}" type="parTrans">
      <dgm:prSet/>
      <dgm:spPr/>
      <dgm:t>
        <a:bodyPr/>
        <a:lstStyle/>
        <a:p>
          <a:endParaRPr lang="en-US"/>
        </a:p>
      </dgm:t>
    </dgm:pt>
    <dgm:pt modelId="{B9E12866-F0F4-4A71-8E43-FB19C425E089}" cxnId="{500D00B8-2DB6-4073-9E08-6BAA12F92DB2}" type="sibTrans">
      <dgm:prSet/>
      <dgm:spPr/>
      <dgm:t>
        <a:bodyPr/>
        <a:lstStyle/>
        <a:p>
          <a:endParaRPr lang="en-US"/>
        </a:p>
      </dgm:t>
    </dgm:pt>
    <dgm:pt modelId="{8B290036-EDFB-4586-9696-95E9295D8450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Xolsted-Mayer üsulu ilə radikal mastektomiya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187B2D52-1DB1-4B9B-A73A-14F6D335BEC5}" cxnId="{36B17113-58DE-4F19-BD8D-B941C8F7C2A5}" type="parTrans">
      <dgm:prSet/>
      <dgm:spPr/>
      <dgm:t>
        <a:bodyPr/>
        <a:lstStyle/>
        <a:p>
          <a:endParaRPr lang="en-US"/>
        </a:p>
      </dgm:t>
    </dgm:pt>
    <dgm:pt modelId="{D5BD4E51-6FE2-4FFB-97F7-470151FC8ABF}" cxnId="{36B17113-58DE-4F19-BD8D-B941C8F7C2A5}" type="sibTrans">
      <dgm:prSet/>
      <dgm:spPr/>
      <dgm:t>
        <a:bodyPr/>
        <a:lstStyle/>
        <a:p>
          <a:endParaRPr lang="en-US"/>
        </a:p>
      </dgm:t>
    </dgm:pt>
    <dgm:pt modelId="{D58E213D-6E59-4AD8-B9D3-6A7D7C1F9792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Modifikasiya olunmuş radikal mastektomiya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DFE11F21-3480-413A-8BF1-64160D2E7280}" cxnId="{F5F6810F-D310-43DA-B53D-FB5CCEA47E12}" type="parTrans">
      <dgm:prSet/>
      <dgm:spPr/>
      <dgm:t>
        <a:bodyPr/>
        <a:lstStyle/>
        <a:p>
          <a:endParaRPr lang="en-US"/>
        </a:p>
      </dgm:t>
    </dgm:pt>
    <dgm:pt modelId="{A2A781E6-77D2-47CC-BE02-7996FE1F583E}" cxnId="{F5F6810F-D310-43DA-B53D-FB5CCEA47E12}" type="sibTrans">
      <dgm:prSet/>
      <dgm:spPr/>
      <dgm:t>
        <a:bodyPr/>
        <a:lstStyle/>
        <a:p>
          <a:endParaRPr lang="en-US"/>
        </a:p>
      </dgm:t>
    </dgm:pt>
    <dgm:pt modelId="{574782DB-CDF0-4CB7-86E6-33B630662CD1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Limfadenektomiya ilə birlikdə mastektomiya</a:t>
          </a:r>
        </a:p>
      </dgm:t>
    </dgm:pt>
    <dgm:pt modelId="{C4C9FC5C-C78F-45AC-886F-7772413E6C53}" cxnId="{43134F32-7505-4D5F-A72D-985514FCC90F}" type="parTrans">
      <dgm:prSet/>
      <dgm:spPr/>
      <dgm:t>
        <a:bodyPr/>
        <a:lstStyle/>
        <a:p>
          <a:endParaRPr lang="en-US"/>
        </a:p>
      </dgm:t>
    </dgm:pt>
    <dgm:pt modelId="{026E9326-8FD2-4064-B3AF-BAC18AE601C7}" cxnId="{43134F32-7505-4D5F-A72D-985514FCC90F}" type="sibTrans">
      <dgm:prSet/>
      <dgm:spPr/>
      <dgm:t>
        <a:bodyPr/>
        <a:lstStyle/>
        <a:p>
          <a:endParaRPr lang="en-US"/>
        </a:p>
      </dgm:t>
    </dgm:pt>
    <dgm:pt modelId="{E2CC231A-AD41-4912-9235-EEA19440D370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Madden üsulu ilə radikal mastektomiya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D4150B8A-0A17-40C9-88A9-2042A426D340}" cxnId="{4B2230EC-8CE6-4C71-8932-AD7915E126FF}" type="parTrans">
      <dgm:prSet/>
      <dgm:spPr/>
      <dgm:t>
        <a:bodyPr/>
        <a:lstStyle/>
        <a:p>
          <a:endParaRPr lang="en-US"/>
        </a:p>
      </dgm:t>
    </dgm:pt>
    <dgm:pt modelId="{E714953B-15D5-4774-8631-FC247E5AB3D9}" cxnId="{4B2230EC-8CE6-4C71-8932-AD7915E126FF}" type="sibTrans">
      <dgm:prSet/>
      <dgm:spPr/>
      <dgm:t>
        <a:bodyPr/>
        <a:lstStyle/>
        <a:p>
          <a:endParaRPr lang="en-US"/>
        </a:p>
      </dgm:t>
    </dgm:pt>
    <dgm:pt modelId="{CF7F89B0-5C2B-47EC-8E44-B02886674101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Peyti-Daysen üsulu ilə radikal mastektomiya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317F71D3-4521-44C2-A656-15001CA3C2A7}" cxnId="{5FF09B3E-7ABE-4131-B78B-B24A6615383D}" type="parTrans">
      <dgm:prSet/>
      <dgm:spPr/>
      <dgm:t>
        <a:bodyPr/>
        <a:lstStyle/>
        <a:p>
          <a:endParaRPr lang="en-US"/>
        </a:p>
      </dgm:t>
    </dgm:pt>
    <dgm:pt modelId="{77096ADE-0812-4B52-82F1-73E0BDF0B025}" cxnId="{5FF09B3E-7ABE-4131-B78B-B24A6615383D}" type="sibTrans">
      <dgm:prSet/>
      <dgm:spPr/>
      <dgm:t>
        <a:bodyPr/>
        <a:lstStyle/>
        <a:p>
          <a:endParaRPr lang="en-US"/>
        </a:p>
      </dgm:t>
    </dgm:pt>
    <dgm:pt modelId="{03E7C9B4-341B-41D7-B54F-93E174508296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Urban-Xoldin üsulu ilə genişləndirilmiş radikal mastektomiya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01ED213C-7CA2-43C5-91E3-53FDA009C003}" cxnId="{BD28722C-1FA2-4DF4-9511-C211D0B387DB}" type="parTrans">
      <dgm:prSet/>
      <dgm:spPr/>
      <dgm:t>
        <a:bodyPr/>
        <a:lstStyle/>
        <a:p>
          <a:endParaRPr lang="en-US"/>
        </a:p>
      </dgm:t>
    </dgm:pt>
    <dgm:pt modelId="{4E3A8DF2-E621-4B46-BC4F-47FBCDAB48D7}" cxnId="{BD28722C-1FA2-4DF4-9511-C211D0B387DB}" type="sibTrans">
      <dgm:prSet/>
      <dgm:spPr/>
      <dgm:t>
        <a:bodyPr/>
        <a:lstStyle/>
        <a:p>
          <a:endParaRPr lang="en-US"/>
        </a:p>
      </dgm:t>
    </dgm:pt>
    <dgm:pt modelId="{E2ED6D6A-DFD3-466F-B398-138DF79E622E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Genişləndirilmiş modifikasiya olunmuş radikal mastektomiya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78B8E91D-9837-47D1-86F2-8B5D0A2517EB}" cxnId="{63E0CB3A-1C68-4541-A171-CBD5D0A76C72}" type="parTrans">
      <dgm:prSet/>
      <dgm:spPr/>
      <dgm:t>
        <a:bodyPr/>
        <a:lstStyle/>
        <a:p>
          <a:endParaRPr lang="en-US"/>
        </a:p>
      </dgm:t>
    </dgm:pt>
    <dgm:pt modelId="{866CE3A8-5B06-4C26-8B49-4A468B3EBEFA}" cxnId="{63E0CB3A-1C68-4541-A171-CBD5D0A76C72}" type="sibTrans">
      <dgm:prSet/>
      <dgm:spPr/>
      <dgm:t>
        <a:bodyPr/>
        <a:lstStyle/>
        <a:p>
          <a:endParaRPr lang="en-US"/>
        </a:p>
      </dgm:t>
    </dgm:pt>
    <dgm:pt modelId="{F1EF6491-0FDE-4546-8CD0-B2D446A132FB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Sadə mastektomiya və ya süd vəzisinin amputasiyası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286649AD-EBDC-4A6A-B04A-0EAA19909058}" cxnId="{9EAD8DD9-4A43-47CE-9211-F959416D7F38}" type="parTrans">
      <dgm:prSet/>
      <dgm:spPr/>
      <dgm:t>
        <a:bodyPr/>
        <a:lstStyle/>
        <a:p>
          <a:endParaRPr lang="en-US"/>
        </a:p>
      </dgm:t>
    </dgm:pt>
    <dgm:pt modelId="{43E066AD-5DF1-4D48-81C3-BB46C6031D4C}" cxnId="{9EAD8DD9-4A43-47CE-9211-F959416D7F38}" type="sibTrans">
      <dgm:prSet/>
      <dgm:spPr/>
      <dgm:t>
        <a:bodyPr/>
        <a:lstStyle/>
        <a:p>
          <a:endParaRPr lang="en-US"/>
        </a:p>
      </dgm:t>
    </dgm:pt>
    <dgm:pt modelId="{3F9D19ED-6333-4821-9E8F-237A16AE1525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Qoltuqaltı limfadenektomiya ilə birlikdə mastektomiya</a:t>
          </a:r>
          <a:endParaRPr lang="en-US" sz="2000" dirty="0">
            <a:latin typeface="Footlight MT Light" panose="0204060206030A020304" pitchFamily="18" charset="0"/>
          </a:endParaRPr>
        </a:p>
      </dgm:t>
    </dgm:pt>
    <dgm:pt modelId="{F7408EF8-4507-4323-99C1-C809A02FEDE4}" cxnId="{EEC5C5EC-2B83-49F5-8A73-04C07D9819E8}" type="parTrans">
      <dgm:prSet/>
      <dgm:spPr/>
      <dgm:t>
        <a:bodyPr/>
        <a:lstStyle/>
        <a:p>
          <a:endParaRPr lang="en-US"/>
        </a:p>
      </dgm:t>
    </dgm:pt>
    <dgm:pt modelId="{C0A07378-CE06-45A1-9723-15379CD7FA6F}" cxnId="{EEC5C5EC-2B83-49F5-8A73-04C07D9819E8}" type="sibTrans">
      <dgm:prSet/>
      <dgm:spPr/>
      <dgm:t>
        <a:bodyPr/>
        <a:lstStyle/>
        <a:p>
          <a:endParaRPr lang="en-US"/>
        </a:p>
      </dgm:t>
    </dgm:pt>
    <dgm:pt modelId="{5CFF601C-E3E8-4303-A685-0E0688020854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Süd vəzisinin sektoral rezeksiyası</a:t>
          </a:r>
        </a:p>
      </dgm:t>
    </dgm:pt>
    <dgm:pt modelId="{148B0846-303E-4E5B-A560-FF3D82B62EBB}" cxnId="{2DC37423-E80A-49BA-BFCE-90F00FD731A4}" type="parTrans">
      <dgm:prSet/>
      <dgm:spPr/>
      <dgm:t>
        <a:bodyPr/>
        <a:lstStyle/>
        <a:p>
          <a:endParaRPr lang="en-US"/>
        </a:p>
      </dgm:t>
    </dgm:pt>
    <dgm:pt modelId="{C99A8021-3C56-40BF-B80F-C4E27B2891A4}" cxnId="{2DC37423-E80A-49BA-BFCE-90F00FD731A4}" type="sibTrans">
      <dgm:prSet/>
      <dgm:spPr/>
      <dgm:t>
        <a:bodyPr/>
        <a:lstStyle/>
        <a:p>
          <a:endParaRPr lang="en-US"/>
        </a:p>
      </dgm:t>
    </dgm:pt>
    <dgm:pt modelId="{E87ED0B3-3C49-47B2-9117-187F806DB906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Süd vəzisinin radikal rezeksiyası</a:t>
          </a:r>
        </a:p>
      </dgm:t>
    </dgm:pt>
    <dgm:pt modelId="{F9DBF322-A73B-43DE-9BC0-83E728D3835D}" cxnId="{9F3B2EEB-98CB-421A-849F-906D63AC5E70}" type="parTrans">
      <dgm:prSet/>
      <dgm:spPr/>
      <dgm:t>
        <a:bodyPr/>
        <a:lstStyle/>
        <a:p>
          <a:endParaRPr lang="en-US"/>
        </a:p>
      </dgm:t>
    </dgm:pt>
    <dgm:pt modelId="{F8B027F2-B317-4019-8FDC-9208BC6CC78C}" cxnId="{9F3B2EEB-98CB-421A-849F-906D63AC5E70}" type="sibTrans">
      <dgm:prSet/>
      <dgm:spPr/>
      <dgm:t>
        <a:bodyPr/>
        <a:lstStyle/>
        <a:p>
          <a:endParaRPr lang="en-US"/>
        </a:p>
      </dgm:t>
    </dgm:pt>
    <dgm:pt modelId="{065E557C-DA1C-4470-B2D9-26C3BADB0ABC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tumorektomiya</a:t>
          </a:r>
          <a:endParaRPr lang="az-Latn-AZ" sz="700" dirty="0">
            <a:latin typeface="Footlight MT Light" panose="0204060206030A020304" pitchFamily="18" charset="0"/>
          </a:endParaRPr>
        </a:p>
      </dgm:t>
    </dgm:pt>
    <dgm:pt modelId="{EC74303A-615F-4291-B3E2-24257A0B4248}" cxnId="{12BC5F4D-2D72-4B90-ADFB-5654FEBEC3AA}" type="parTrans">
      <dgm:prSet/>
      <dgm:spPr/>
      <dgm:t>
        <a:bodyPr/>
        <a:lstStyle/>
        <a:p>
          <a:endParaRPr lang="en-US"/>
        </a:p>
      </dgm:t>
    </dgm:pt>
    <dgm:pt modelId="{571B7763-6F55-4B83-8F35-26F85BF1F52F}" cxnId="{12BC5F4D-2D72-4B90-ADFB-5654FEBEC3AA}" type="sibTrans">
      <dgm:prSet/>
      <dgm:spPr/>
      <dgm:t>
        <a:bodyPr/>
        <a:lstStyle/>
        <a:p>
          <a:endParaRPr lang="en-US"/>
        </a:p>
      </dgm:t>
    </dgm:pt>
    <dgm:pt modelId="{2F27A38C-018F-4E12-A2FD-F1F3757371DA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Kvadrantektomiya </a:t>
          </a:r>
        </a:p>
      </dgm:t>
    </dgm:pt>
    <dgm:pt modelId="{6C181C7C-D181-44AB-B8F5-4B041AEE6001}" cxnId="{0D123206-3823-48FD-A2A4-0E1469038B19}" type="parTrans">
      <dgm:prSet/>
      <dgm:spPr/>
      <dgm:t>
        <a:bodyPr/>
        <a:lstStyle/>
        <a:p>
          <a:endParaRPr lang="en-US"/>
        </a:p>
      </dgm:t>
    </dgm:pt>
    <dgm:pt modelId="{6109927A-0720-4B40-AB28-B4C70D64543A}" cxnId="{0D123206-3823-48FD-A2A4-0E1469038B19}" type="sibTrans">
      <dgm:prSet/>
      <dgm:spPr/>
      <dgm:t>
        <a:bodyPr/>
        <a:lstStyle/>
        <a:p>
          <a:endParaRPr lang="en-US"/>
        </a:p>
      </dgm:t>
    </dgm:pt>
    <dgm:pt modelId="{8C965B21-1D9A-4767-B9EA-8B5B256FAD12}">
      <dgm:prSet phldrT="[Текст]" custT="1"/>
      <dgm:spPr/>
      <dgm:t>
        <a:bodyPr/>
        <a:lstStyle/>
        <a:p>
          <a:r>
            <a:rPr lang="az-Latn-AZ" sz="2000" dirty="0">
              <a:latin typeface="Footlight MT Light" panose="0204060206030A020304" pitchFamily="18" charset="0"/>
            </a:rPr>
            <a:t>Lampektomiya</a:t>
          </a:r>
        </a:p>
      </dgm:t>
    </dgm:pt>
    <dgm:pt modelId="{1FAA7168-18BA-442A-B832-C1510E59928F}" cxnId="{7FD8B983-62A7-4E25-8FC9-E00F86DAD48C}" type="parTrans">
      <dgm:prSet/>
      <dgm:spPr/>
      <dgm:t>
        <a:bodyPr/>
        <a:lstStyle/>
        <a:p>
          <a:endParaRPr lang="en-US"/>
        </a:p>
      </dgm:t>
    </dgm:pt>
    <dgm:pt modelId="{4F41B530-3FBB-4F48-869B-BD513B5A4880}" cxnId="{7FD8B983-62A7-4E25-8FC9-E00F86DAD48C}" type="sibTrans">
      <dgm:prSet/>
      <dgm:spPr/>
      <dgm:t>
        <a:bodyPr/>
        <a:lstStyle/>
        <a:p>
          <a:endParaRPr lang="en-US"/>
        </a:p>
      </dgm:t>
    </dgm:pt>
    <dgm:pt modelId="{BD5F763C-7C9E-4DC1-88F9-C1A69F052E69}" type="pres">
      <dgm:prSet presAssocID="{340A9F25-4F38-4D11-AA89-29E6106FFB3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E59808D-415D-43A8-875E-5737BD59A10F}" type="pres">
      <dgm:prSet presAssocID="{A34361EE-CC69-4534-9510-B28F5669CCA4}" presName="root" presStyleCnt="0">
        <dgm:presLayoutVars>
          <dgm:chMax/>
          <dgm:chPref val="4"/>
        </dgm:presLayoutVars>
      </dgm:prSet>
      <dgm:spPr/>
    </dgm:pt>
    <dgm:pt modelId="{514E8BE0-DA3D-48AD-BD97-B0E4613C283C}" type="pres">
      <dgm:prSet presAssocID="{A34361EE-CC69-4534-9510-B28F5669CCA4}" presName="rootComposite" presStyleCnt="0">
        <dgm:presLayoutVars/>
      </dgm:prSet>
      <dgm:spPr/>
    </dgm:pt>
    <dgm:pt modelId="{9ACFE745-53DB-4134-893A-E9867133A10E}" type="pres">
      <dgm:prSet presAssocID="{A34361EE-CC69-4534-9510-B28F5669CCA4}" presName="rootText" presStyleLbl="node0" presStyleIdx="0" presStyleCnt="1" custScaleX="258299">
        <dgm:presLayoutVars>
          <dgm:chMax/>
          <dgm:chPref val="4"/>
        </dgm:presLayoutVars>
      </dgm:prSet>
      <dgm:spPr/>
    </dgm:pt>
    <dgm:pt modelId="{3B9F779C-658E-40A9-BC9A-D453301E2B96}" type="pres">
      <dgm:prSet presAssocID="{A34361EE-CC69-4534-9510-B28F5669CCA4}" presName="childShape" presStyleCnt="0">
        <dgm:presLayoutVars>
          <dgm:chMax val="0"/>
          <dgm:chPref val="0"/>
        </dgm:presLayoutVars>
      </dgm:prSet>
      <dgm:spPr/>
    </dgm:pt>
    <dgm:pt modelId="{5CDBC7D3-6529-486E-AE98-2CCD17DB3EC3}" type="pres">
      <dgm:prSet presAssocID="{8B290036-EDFB-4586-9696-95E9295D8450}" presName="childComposite" presStyleCnt="0">
        <dgm:presLayoutVars>
          <dgm:chMax val="0"/>
          <dgm:chPref val="0"/>
        </dgm:presLayoutVars>
      </dgm:prSet>
      <dgm:spPr/>
    </dgm:pt>
    <dgm:pt modelId="{B825BA80-14B0-4168-99E2-3393E6E450FE}" type="pres">
      <dgm:prSet presAssocID="{8B290036-EDFB-4586-9696-95E9295D8450}" presName="Image" presStyleLbl="node1" presStyleIdx="0" presStyleCnt="14"/>
      <dgm:spPr/>
    </dgm:pt>
    <dgm:pt modelId="{D2EBC6C2-FCE7-4398-B9F5-FEEAFF485B68}" type="pres">
      <dgm:prSet presAssocID="{8B290036-EDFB-4586-9696-95E9295D8450}" presName="childText" presStyleLbl="lnNode1" presStyleIdx="0" presStyleCnt="14" custScaleX="258299">
        <dgm:presLayoutVars>
          <dgm:chMax val="0"/>
          <dgm:chPref val="0"/>
          <dgm:bulletEnabled val="1"/>
        </dgm:presLayoutVars>
      </dgm:prSet>
      <dgm:spPr/>
    </dgm:pt>
    <dgm:pt modelId="{3F27F5F4-5135-406C-82F6-1C03C2648923}" type="pres">
      <dgm:prSet presAssocID="{D58E213D-6E59-4AD8-B9D3-6A7D7C1F9792}" presName="childComposite" presStyleCnt="0">
        <dgm:presLayoutVars>
          <dgm:chMax val="0"/>
          <dgm:chPref val="0"/>
        </dgm:presLayoutVars>
      </dgm:prSet>
      <dgm:spPr/>
    </dgm:pt>
    <dgm:pt modelId="{37BD3357-4816-46BA-9EC6-D6F088A44CAA}" type="pres">
      <dgm:prSet presAssocID="{D58E213D-6E59-4AD8-B9D3-6A7D7C1F9792}" presName="Image" presStyleLbl="node1" presStyleIdx="1" presStyleCnt="14"/>
      <dgm:spPr/>
    </dgm:pt>
    <dgm:pt modelId="{1578D69F-43F1-4B13-B25D-6B1D03E7CB7E}" type="pres">
      <dgm:prSet presAssocID="{D58E213D-6E59-4AD8-B9D3-6A7D7C1F9792}" presName="childText" presStyleLbl="lnNode1" presStyleIdx="1" presStyleCnt="14" custScaleX="258299">
        <dgm:presLayoutVars>
          <dgm:chMax val="0"/>
          <dgm:chPref val="0"/>
          <dgm:bulletEnabled val="1"/>
        </dgm:presLayoutVars>
      </dgm:prSet>
      <dgm:spPr/>
    </dgm:pt>
    <dgm:pt modelId="{DF7CC974-3C30-40D0-AF88-F0E09088A4F2}" type="pres">
      <dgm:prSet presAssocID="{E2CC231A-AD41-4912-9235-EEA19440D370}" presName="childComposite" presStyleCnt="0">
        <dgm:presLayoutVars>
          <dgm:chMax val="0"/>
          <dgm:chPref val="0"/>
        </dgm:presLayoutVars>
      </dgm:prSet>
      <dgm:spPr/>
    </dgm:pt>
    <dgm:pt modelId="{F8B91654-C4F3-46FD-B7B4-0AF2EF6D719E}" type="pres">
      <dgm:prSet presAssocID="{E2CC231A-AD41-4912-9235-EEA19440D370}" presName="Image" presStyleLbl="node1" presStyleIdx="2" presStyleCnt="14"/>
      <dgm:spPr/>
    </dgm:pt>
    <dgm:pt modelId="{78F27217-0F55-41B6-A707-F826F0B7B8A3}" type="pres">
      <dgm:prSet presAssocID="{E2CC231A-AD41-4912-9235-EEA19440D370}" presName="childText" presStyleLbl="lnNode1" presStyleIdx="2" presStyleCnt="14" custScaleX="258299">
        <dgm:presLayoutVars>
          <dgm:chMax val="0"/>
          <dgm:chPref val="0"/>
          <dgm:bulletEnabled val="1"/>
        </dgm:presLayoutVars>
      </dgm:prSet>
      <dgm:spPr/>
    </dgm:pt>
    <dgm:pt modelId="{C375E4D1-4F6F-49F7-952B-604A9EFF3C96}" type="pres">
      <dgm:prSet presAssocID="{CF7F89B0-5C2B-47EC-8E44-B02886674101}" presName="childComposite" presStyleCnt="0">
        <dgm:presLayoutVars>
          <dgm:chMax val="0"/>
          <dgm:chPref val="0"/>
        </dgm:presLayoutVars>
      </dgm:prSet>
      <dgm:spPr/>
    </dgm:pt>
    <dgm:pt modelId="{2C3B9F39-ED93-417C-A537-59083EC62717}" type="pres">
      <dgm:prSet presAssocID="{CF7F89B0-5C2B-47EC-8E44-B02886674101}" presName="Image" presStyleLbl="node1" presStyleIdx="3" presStyleCnt="14"/>
      <dgm:spPr/>
    </dgm:pt>
    <dgm:pt modelId="{4A259ADB-3F5E-4670-AE4E-2285C96AD96E}" type="pres">
      <dgm:prSet presAssocID="{CF7F89B0-5C2B-47EC-8E44-B02886674101}" presName="childText" presStyleLbl="lnNode1" presStyleIdx="3" presStyleCnt="14" custScaleX="258299">
        <dgm:presLayoutVars>
          <dgm:chMax val="0"/>
          <dgm:chPref val="0"/>
          <dgm:bulletEnabled val="1"/>
        </dgm:presLayoutVars>
      </dgm:prSet>
      <dgm:spPr/>
    </dgm:pt>
    <dgm:pt modelId="{FECEB53C-D190-449D-B859-6B75794AB08A}" type="pres">
      <dgm:prSet presAssocID="{03E7C9B4-341B-41D7-B54F-93E174508296}" presName="childComposite" presStyleCnt="0">
        <dgm:presLayoutVars>
          <dgm:chMax val="0"/>
          <dgm:chPref val="0"/>
        </dgm:presLayoutVars>
      </dgm:prSet>
      <dgm:spPr/>
    </dgm:pt>
    <dgm:pt modelId="{B28B35AB-70BF-4854-BC28-98D15C6F378F}" type="pres">
      <dgm:prSet presAssocID="{03E7C9B4-341B-41D7-B54F-93E174508296}" presName="Image" presStyleLbl="node1" presStyleIdx="4" presStyleCnt="14"/>
      <dgm:spPr/>
    </dgm:pt>
    <dgm:pt modelId="{8DD38156-5A7F-4AF1-9B3B-94585428F9F2}" type="pres">
      <dgm:prSet presAssocID="{03E7C9B4-341B-41D7-B54F-93E174508296}" presName="childText" presStyleLbl="lnNode1" presStyleIdx="4" presStyleCnt="14" custScaleX="258299">
        <dgm:presLayoutVars>
          <dgm:chMax val="0"/>
          <dgm:chPref val="0"/>
          <dgm:bulletEnabled val="1"/>
        </dgm:presLayoutVars>
      </dgm:prSet>
      <dgm:spPr/>
    </dgm:pt>
    <dgm:pt modelId="{6020FAD2-0194-4D50-925A-316D818E259B}" type="pres">
      <dgm:prSet presAssocID="{E2ED6D6A-DFD3-466F-B398-138DF79E622E}" presName="childComposite" presStyleCnt="0">
        <dgm:presLayoutVars>
          <dgm:chMax val="0"/>
          <dgm:chPref val="0"/>
        </dgm:presLayoutVars>
      </dgm:prSet>
      <dgm:spPr/>
    </dgm:pt>
    <dgm:pt modelId="{B475DBB5-56FB-40C1-9A15-F25E0C229EC1}" type="pres">
      <dgm:prSet presAssocID="{E2ED6D6A-DFD3-466F-B398-138DF79E622E}" presName="Image" presStyleLbl="node1" presStyleIdx="5" presStyleCnt="14"/>
      <dgm:spPr/>
    </dgm:pt>
    <dgm:pt modelId="{42C9CACB-5851-401A-9CB3-64DEC91A84E0}" type="pres">
      <dgm:prSet presAssocID="{E2ED6D6A-DFD3-466F-B398-138DF79E622E}" presName="childText" presStyleLbl="lnNode1" presStyleIdx="5" presStyleCnt="14" custScaleX="258299">
        <dgm:presLayoutVars>
          <dgm:chMax val="0"/>
          <dgm:chPref val="0"/>
          <dgm:bulletEnabled val="1"/>
        </dgm:presLayoutVars>
      </dgm:prSet>
      <dgm:spPr/>
    </dgm:pt>
    <dgm:pt modelId="{B2C21C67-8660-4A5C-B2C5-8E292CA2259C}" type="pres">
      <dgm:prSet presAssocID="{F1EF6491-0FDE-4546-8CD0-B2D446A132FB}" presName="childComposite" presStyleCnt="0">
        <dgm:presLayoutVars>
          <dgm:chMax val="0"/>
          <dgm:chPref val="0"/>
        </dgm:presLayoutVars>
      </dgm:prSet>
      <dgm:spPr/>
    </dgm:pt>
    <dgm:pt modelId="{C8FB11B2-424F-4118-8E37-24E1A01909EB}" type="pres">
      <dgm:prSet presAssocID="{F1EF6491-0FDE-4546-8CD0-B2D446A132FB}" presName="Image" presStyleLbl="node1" presStyleIdx="6" presStyleCnt="14"/>
      <dgm:spPr/>
    </dgm:pt>
    <dgm:pt modelId="{D09059D1-293F-4670-BB8E-DDADD337CE1D}" type="pres">
      <dgm:prSet presAssocID="{F1EF6491-0FDE-4546-8CD0-B2D446A132FB}" presName="childText" presStyleLbl="lnNode1" presStyleIdx="6" presStyleCnt="14" custScaleX="258299">
        <dgm:presLayoutVars>
          <dgm:chMax val="0"/>
          <dgm:chPref val="0"/>
          <dgm:bulletEnabled val="1"/>
        </dgm:presLayoutVars>
      </dgm:prSet>
      <dgm:spPr/>
    </dgm:pt>
    <dgm:pt modelId="{7FBDCA98-FCDB-47BD-B045-44E74EAF7995}" type="pres">
      <dgm:prSet presAssocID="{3F9D19ED-6333-4821-9E8F-237A16AE1525}" presName="childComposite" presStyleCnt="0">
        <dgm:presLayoutVars>
          <dgm:chMax val="0"/>
          <dgm:chPref val="0"/>
        </dgm:presLayoutVars>
      </dgm:prSet>
      <dgm:spPr/>
    </dgm:pt>
    <dgm:pt modelId="{36B8CE4C-BFC7-4B73-8BE7-D19626314FF3}" type="pres">
      <dgm:prSet presAssocID="{3F9D19ED-6333-4821-9E8F-237A16AE1525}" presName="Image" presStyleLbl="node1" presStyleIdx="7" presStyleCnt="14"/>
      <dgm:spPr/>
    </dgm:pt>
    <dgm:pt modelId="{304E866D-F3CA-4B4C-9724-4948C2F4FDB5}" type="pres">
      <dgm:prSet presAssocID="{3F9D19ED-6333-4821-9E8F-237A16AE1525}" presName="childText" presStyleLbl="lnNode1" presStyleIdx="7" presStyleCnt="14" custScaleX="258299">
        <dgm:presLayoutVars>
          <dgm:chMax val="0"/>
          <dgm:chPref val="0"/>
          <dgm:bulletEnabled val="1"/>
        </dgm:presLayoutVars>
      </dgm:prSet>
      <dgm:spPr/>
    </dgm:pt>
    <dgm:pt modelId="{71E9984D-6746-44A4-B5FC-387CC891F55E}" type="pres">
      <dgm:prSet presAssocID="{574782DB-CDF0-4CB7-86E6-33B630662CD1}" presName="childComposite" presStyleCnt="0">
        <dgm:presLayoutVars>
          <dgm:chMax val="0"/>
          <dgm:chPref val="0"/>
        </dgm:presLayoutVars>
      </dgm:prSet>
      <dgm:spPr/>
    </dgm:pt>
    <dgm:pt modelId="{0870FB6C-766C-4945-838B-7C0794608F5E}" type="pres">
      <dgm:prSet presAssocID="{574782DB-CDF0-4CB7-86E6-33B630662CD1}" presName="Image" presStyleLbl="node1" presStyleIdx="8" presStyleCnt="14"/>
      <dgm:spPr/>
    </dgm:pt>
    <dgm:pt modelId="{E436CA93-05D4-47C0-BE54-F46F570221AE}" type="pres">
      <dgm:prSet presAssocID="{574782DB-CDF0-4CB7-86E6-33B630662CD1}" presName="childText" presStyleLbl="lnNode1" presStyleIdx="8" presStyleCnt="14" custScaleX="258299">
        <dgm:presLayoutVars>
          <dgm:chMax val="0"/>
          <dgm:chPref val="0"/>
          <dgm:bulletEnabled val="1"/>
        </dgm:presLayoutVars>
      </dgm:prSet>
      <dgm:spPr/>
    </dgm:pt>
    <dgm:pt modelId="{705BCB16-63C3-4983-9AEA-DD40BD621A69}" type="pres">
      <dgm:prSet presAssocID="{E87ED0B3-3C49-47B2-9117-187F806DB906}" presName="childComposite" presStyleCnt="0">
        <dgm:presLayoutVars>
          <dgm:chMax val="0"/>
          <dgm:chPref val="0"/>
        </dgm:presLayoutVars>
      </dgm:prSet>
      <dgm:spPr/>
    </dgm:pt>
    <dgm:pt modelId="{814AF917-C93E-49B7-B28E-3A8AF05669C2}" type="pres">
      <dgm:prSet presAssocID="{E87ED0B3-3C49-47B2-9117-187F806DB906}" presName="Image" presStyleLbl="node1" presStyleIdx="9" presStyleCnt="14"/>
      <dgm:spPr/>
    </dgm:pt>
    <dgm:pt modelId="{7AC9ADA9-C534-4B84-9C12-19303388A5D0}" type="pres">
      <dgm:prSet presAssocID="{E87ED0B3-3C49-47B2-9117-187F806DB906}" presName="childText" presStyleLbl="lnNode1" presStyleIdx="9" presStyleCnt="14" custScaleX="258299">
        <dgm:presLayoutVars>
          <dgm:chMax val="0"/>
          <dgm:chPref val="0"/>
          <dgm:bulletEnabled val="1"/>
        </dgm:presLayoutVars>
      </dgm:prSet>
      <dgm:spPr/>
    </dgm:pt>
    <dgm:pt modelId="{86958029-3046-45A8-8DB1-1140083B75F3}" type="pres">
      <dgm:prSet presAssocID="{5CFF601C-E3E8-4303-A685-0E0688020854}" presName="childComposite" presStyleCnt="0">
        <dgm:presLayoutVars>
          <dgm:chMax val="0"/>
          <dgm:chPref val="0"/>
        </dgm:presLayoutVars>
      </dgm:prSet>
      <dgm:spPr/>
    </dgm:pt>
    <dgm:pt modelId="{E14A79BD-31AC-4BFF-BADD-632660BF9338}" type="pres">
      <dgm:prSet presAssocID="{5CFF601C-E3E8-4303-A685-0E0688020854}" presName="Image" presStyleLbl="node1" presStyleIdx="10" presStyleCnt="14"/>
      <dgm:spPr/>
    </dgm:pt>
    <dgm:pt modelId="{E6748AAA-2BEE-448D-8A3D-03CABF3151A9}" type="pres">
      <dgm:prSet presAssocID="{5CFF601C-E3E8-4303-A685-0E0688020854}" presName="childText" presStyleLbl="lnNode1" presStyleIdx="10" presStyleCnt="14" custScaleX="258299">
        <dgm:presLayoutVars>
          <dgm:chMax val="0"/>
          <dgm:chPref val="0"/>
          <dgm:bulletEnabled val="1"/>
        </dgm:presLayoutVars>
      </dgm:prSet>
      <dgm:spPr/>
    </dgm:pt>
    <dgm:pt modelId="{00D585E7-9B01-45C4-A04C-28D3CFF3DFC9}" type="pres">
      <dgm:prSet presAssocID="{2F27A38C-018F-4E12-A2FD-F1F3757371DA}" presName="childComposite" presStyleCnt="0">
        <dgm:presLayoutVars>
          <dgm:chMax val="0"/>
          <dgm:chPref val="0"/>
        </dgm:presLayoutVars>
      </dgm:prSet>
      <dgm:spPr/>
    </dgm:pt>
    <dgm:pt modelId="{EC3689A7-A376-4AE8-8B83-6638BED30DE1}" type="pres">
      <dgm:prSet presAssocID="{2F27A38C-018F-4E12-A2FD-F1F3757371DA}" presName="Image" presStyleLbl="node1" presStyleIdx="11" presStyleCnt="14"/>
      <dgm:spPr/>
    </dgm:pt>
    <dgm:pt modelId="{8A8452CF-435D-4B13-93FD-B4B1648F8916}" type="pres">
      <dgm:prSet presAssocID="{2F27A38C-018F-4E12-A2FD-F1F3757371DA}" presName="childText" presStyleLbl="lnNode1" presStyleIdx="11" presStyleCnt="14" custScaleX="258299">
        <dgm:presLayoutVars>
          <dgm:chMax val="0"/>
          <dgm:chPref val="0"/>
          <dgm:bulletEnabled val="1"/>
        </dgm:presLayoutVars>
      </dgm:prSet>
      <dgm:spPr/>
    </dgm:pt>
    <dgm:pt modelId="{A3E5173A-2071-4284-BC98-489DA1CD46EB}" type="pres">
      <dgm:prSet presAssocID="{8C965B21-1D9A-4767-B9EA-8B5B256FAD12}" presName="childComposite" presStyleCnt="0">
        <dgm:presLayoutVars>
          <dgm:chMax val="0"/>
          <dgm:chPref val="0"/>
        </dgm:presLayoutVars>
      </dgm:prSet>
      <dgm:spPr/>
    </dgm:pt>
    <dgm:pt modelId="{8089C5E2-71F6-4560-BECC-94C8D8750FDA}" type="pres">
      <dgm:prSet presAssocID="{8C965B21-1D9A-4767-B9EA-8B5B256FAD12}" presName="Image" presStyleLbl="node1" presStyleIdx="12" presStyleCnt="14"/>
      <dgm:spPr/>
    </dgm:pt>
    <dgm:pt modelId="{DF516BFF-C601-4E80-8ED2-41246130AA03}" type="pres">
      <dgm:prSet presAssocID="{8C965B21-1D9A-4767-B9EA-8B5B256FAD12}" presName="childText" presStyleLbl="lnNode1" presStyleIdx="12" presStyleCnt="14" custScaleX="258299">
        <dgm:presLayoutVars>
          <dgm:chMax val="0"/>
          <dgm:chPref val="0"/>
          <dgm:bulletEnabled val="1"/>
        </dgm:presLayoutVars>
      </dgm:prSet>
      <dgm:spPr/>
    </dgm:pt>
    <dgm:pt modelId="{FAD49176-2DC2-45B2-9330-0AA89DCB62B1}" type="pres">
      <dgm:prSet presAssocID="{065E557C-DA1C-4470-B2D9-26C3BADB0ABC}" presName="childComposite" presStyleCnt="0">
        <dgm:presLayoutVars>
          <dgm:chMax val="0"/>
          <dgm:chPref val="0"/>
        </dgm:presLayoutVars>
      </dgm:prSet>
      <dgm:spPr/>
    </dgm:pt>
    <dgm:pt modelId="{6495569A-161C-442A-B963-3F0649C0183B}" type="pres">
      <dgm:prSet presAssocID="{065E557C-DA1C-4470-B2D9-26C3BADB0ABC}" presName="Image" presStyleLbl="node1" presStyleIdx="13" presStyleCnt="14"/>
      <dgm:spPr/>
    </dgm:pt>
    <dgm:pt modelId="{C7C04194-23EF-4749-9A06-B3274BEB86EF}" type="pres">
      <dgm:prSet presAssocID="{065E557C-DA1C-4470-B2D9-26C3BADB0ABC}" presName="childText" presStyleLbl="lnNode1" presStyleIdx="13" presStyleCnt="14" custScaleX="258299">
        <dgm:presLayoutVars>
          <dgm:chMax val="0"/>
          <dgm:chPref val="0"/>
          <dgm:bulletEnabled val="1"/>
        </dgm:presLayoutVars>
      </dgm:prSet>
      <dgm:spPr/>
    </dgm:pt>
  </dgm:ptLst>
  <dgm:cxnLst>
    <dgm:cxn modelId="{C6FC0E02-6F44-4F3C-9423-248056DCBC65}" type="presOf" srcId="{065E557C-DA1C-4470-B2D9-26C3BADB0ABC}" destId="{C7C04194-23EF-4749-9A06-B3274BEB86EF}" srcOrd="0" destOrd="0" presId="urn:microsoft.com/office/officeart/2008/layout/PictureAccentList"/>
    <dgm:cxn modelId="{0D123206-3823-48FD-A2A4-0E1469038B19}" srcId="{A34361EE-CC69-4534-9510-B28F5669CCA4}" destId="{2F27A38C-018F-4E12-A2FD-F1F3757371DA}" srcOrd="11" destOrd="0" parTransId="{6C181C7C-D181-44AB-B8F5-4B041AEE6001}" sibTransId="{6109927A-0720-4B40-AB28-B4C70D64543A}"/>
    <dgm:cxn modelId="{AD28580A-B73F-4B94-A774-A83754547216}" type="presOf" srcId="{D58E213D-6E59-4AD8-B9D3-6A7D7C1F9792}" destId="{1578D69F-43F1-4B13-B25D-6B1D03E7CB7E}" srcOrd="0" destOrd="0" presId="urn:microsoft.com/office/officeart/2008/layout/PictureAccentList"/>
    <dgm:cxn modelId="{F5F6810F-D310-43DA-B53D-FB5CCEA47E12}" srcId="{A34361EE-CC69-4534-9510-B28F5669CCA4}" destId="{D58E213D-6E59-4AD8-B9D3-6A7D7C1F9792}" srcOrd="1" destOrd="0" parTransId="{DFE11F21-3480-413A-8BF1-64160D2E7280}" sibTransId="{A2A781E6-77D2-47CC-BE02-7996FE1F583E}"/>
    <dgm:cxn modelId="{36B17113-58DE-4F19-BD8D-B941C8F7C2A5}" srcId="{A34361EE-CC69-4534-9510-B28F5669CCA4}" destId="{8B290036-EDFB-4586-9696-95E9295D8450}" srcOrd="0" destOrd="0" parTransId="{187B2D52-1DB1-4B9B-A73A-14F6D335BEC5}" sibTransId="{D5BD4E51-6FE2-4FFB-97F7-470151FC8ABF}"/>
    <dgm:cxn modelId="{F276701D-9690-4C8C-A23A-A7E1ADFBCCE2}" type="presOf" srcId="{E2ED6D6A-DFD3-466F-B398-138DF79E622E}" destId="{42C9CACB-5851-401A-9CB3-64DEC91A84E0}" srcOrd="0" destOrd="0" presId="urn:microsoft.com/office/officeart/2008/layout/PictureAccentList"/>
    <dgm:cxn modelId="{59B6C91E-18E2-48A4-8B05-FA8680DCF082}" type="presOf" srcId="{A34361EE-CC69-4534-9510-B28F5669CCA4}" destId="{9ACFE745-53DB-4134-893A-E9867133A10E}" srcOrd="0" destOrd="0" presId="urn:microsoft.com/office/officeart/2008/layout/PictureAccentList"/>
    <dgm:cxn modelId="{2DC37423-E80A-49BA-BFCE-90F00FD731A4}" srcId="{A34361EE-CC69-4534-9510-B28F5669CCA4}" destId="{5CFF601C-E3E8-4303-A685-0E0688020854}" srcOrd="10" destOrd="0" parTransId="{148B0846-303E-4E5B-A560-FF3D82B62EBB}" sibTransId="{C99A8021-3C56-40BF-B80F-C4E27B2891A4}"/>
    <dgm:cxn modelId="{BD28722C-1FA2-4DF4-9511-C211D0B387DB}" srcId="{A34361EE-CC69-4534-9510-B28F5669CCA4}" destId="{03E7C9B4-341B-41D7-B54F-93E174508296}" srcOrd="4" destOrd="0" parTransId="{01ED213C-7CA2-43C5-91E3-53FDA009C003}" sibTransId="{4E3A8DF2-E621-4B46-BC4F-47FBCDAB48D7}"/>
    <dgm:cxn modelId="{5E9A9B30-2CE1-4E16-97D7-0AB19FDBD6DD}" type="presOf" srcId="{2F27A38C-018F-4E12-A2FD-F1F3757371DA}" destId="{8A8452CF-435D-4B13-93FD-B4B1648F8916}" srcOrd="0" destOrd="0" presId="urn:microsoft.com/office/officeart/2008/layout/PictureAccentList"/>
    <dgm:cxn modelId="{43134F32-7505-4D5F-A72D-985514FCC90F}" srcId="{A34361EE-CC69-4534-9510-B28F5669CCA4}" destId="{574782DB-CDF0-4CB7-86E6-33B630662CD1}" srcOrd="8" destOrd="0" parTransId="{C4C9FC5C-C78F-45AC-886F-7772413E6C53}" sibTransId="{026E9326-8FD2-4064-B3AF-BAC18AE601C7}"/>
    <dgm:cxn modelId="{63E0CB3A-1C68-4541-A171-CBD5D0A76C72}" srcId="{A34361EE-CC69-4534-9510-B28F5669CCA4}" destId="{E2ED6D6A-DFD3-466F-B398-138DF79E622E}" srcOrd="5" destOrd="0" parTransId="{78B8E91D-9837-47D1-86F2-8B5D0A2517EB}" sibTransId="{866CE3A8-5B06-4C26-8B49-4A468B3EBEFA}"/>
    <dgm:cxn modelId="{5FF09B3E-7ABE-4131-B78B-B24A6615383D}" srcId="{A34361EE-CC69-4534-9510-B28F5669CCA4}" destId="{CF7F89B0-5C2B-47EC-8E44-B02886674101}" srcOrd="3" destOrd="0" parTransId="{317F71D3-4521-44C2-A656-15001CA3C2A7}" sibTransId="{77096ADE-0812-4B52-82F1-73E0BDF0B025}"/>
    <dgm:cxn modelId="{34D5CE41-FD05-4FE0-9384-0464EB60D86D}" type="presOf" srcId="{8C965B21-1D9A-4767-B9EA-8B5B256FAD12}" destId="{DF516BFF-C601-4E80-8ED2-41246130AA03}" srcOrd="0" destOrd="0" presId="urn:microsoft.com/office/officeart/2008/layout/PictureAccentList"/>
    <dgm:cxn modelId="{12BC5F4D-2D72-4B90-ADFB-5654FEBEC3AA}" srcId="{A34361EE-CC69-4534-9510-B28F5669CCA4}" destId="{065E557C-DA1C-4470-B2D9-26C3BADB0ABC}" srcOrd="13" destOrd="0" parTransId="{EC74303A-615F-4291-B3E2-24257A0B4248}" sibTransId="{571B7763-6F55-4B83-8F35-26F85BF1F52F}"/>
    <dgm:cxn modelId="{741E9172-AEC0-4C0C-9A06-8E18D8E257FA}" type="presOf" srcId="{3F9D19ED-6333-4821-9E8F-237A16AE1525}" destId="{304E866D-F3CA-4B4C-9724-4948C2F4FDB5}" srcOrd="0" destOrd="0" presId="urn:microsoft.com/office/officeart/2008/layout/PictureAccentList"/>
    <dgm:cxn modelId="{7FD8B983-62A7-4E25-8FC9-E00F86DAD48C}" srcId="{A34361EE-CC69-4534-9510-B28F5669CCA4}" destId="{8C965B21-1D9A-4767-B9EA-8B5B256FAD12}" srcOrd="12" destOrd="0" parTransId="{1FAA7168-18BA-442A-B832-C1510E59928F}" sibTransId="{4F41B530-3FBB-4F48-869B-BD513B5A4880}"/>
    <dgm:cxn modelId="{9008DF95-6F3B-4E5A-A8B5-4D161CD31DAE}" type="presOf" srcId="{03E7C9B4-341B-41D7-B54F-93E174508296}" destId="{8DD38156-5A7F-4AF1-9B3B-94585428F9F2}" srcOrd="0" destOrd="0" presId="urn:microsoft.com/office/officeart/2008/layout/PictureAccentList"/>
    <dgm:cxn modelId="{BE0AB99E-5B28-4C93-BFDF-FF8C84D89315}" type="presOf" srcId="{E87ED0B3-3C49-47B2-9117-187F806DB906}" destId="{7AC9ADA9-C534-4B84-9C12-19303388A5D0}" srcOrd="0" destOrd="0" presId="urn:microsoft.com/office/officeart/2008/layout/PictureAccentList"/>
    <dgm:cxn modelId="{8764D5A5-BF06-40C6-9F51-FF4492C940B5}" type="presOf" srcId="{5CFF601C-E3E8-4303-A685-0E0688020854}" destId="{E6748AAA-2BEE-448D-8A3D-03CABF3151A9}" srcOrd="0" destOrd="0" presId="urn:microsoft.com/office/officeart/2008/layout/PictureAccentList"/>
    <dgm:cxn modelId="{493C89A9-A8E4-48C6-B77B-13BC08647ED0}" type="presOf" srcId="{574782DB-CDF0-4CB7-86E6-33B630662CD1}" destId="{E436CA93-05D4-47C0-BE54-F46F570221AE}" srcOrd="0" destOrd="0" presId="urn:microsoft.com/office/officeart/2008/layout/PictureAccentList"/>
    <dgm:cxn modelId="{44DA95B1-88E4-4F38-B4D0-21CEB6DFCCFA}" type="presOf" srcId="{E2CC231A-AD41-4912-9235-EEA19440D370}" destId="{78F27217-0F55-41B6-A707-F826F0B7B8A3}" srcOrd="0" destOrd="0" presId="urn:microsoft.com/office/officeart/2008/layout/PictureAccentList"/>
    <dgm:cxn modelId="{E7A5D4B3-6E5A-414D-89F4-E0B9AEB16E31}" type="presOf" srcId="{8B290036-EDFB-4586-9696-95E9295D8450}" destId="{D2EBC6C2-FCE7-4398-B9F5-FEEAFF485B68}" srcOrd="0" destOrd="0" presId="urn:microsoft.com/office/officeart/2008/layout/PictureAccentList"/>
    <dgm:cxn modelId="{500D00B8-2DB6-4073-9E08-6BAA12F92DB2}" srcId="{340A9F25-4F38-4D11-AA89-29E6106FFB3B}" destId="{A34361EE-CC69-4534-9510-B28F5669CCA4}" srcOrd="0" destOrd="0" parTransId="{CE9E18BE-A7D6-4B67-B666-D3A59DF98701}" sibTransId="{B9E12866-F0F4-4A71-8E43-FB19C425E089}"/>
    <dgm:cxn modelId="{ECFF73C2-FB73-441B-A7CD-8FC21BC3E261}" type="presOf" srcId="{F1EF6491-0FDE-4546-8CD0-B2D446A132FB}" destId="{D09059D1-293F-4670-BB8E-DDADD337CE1D}" srcOrd="0" destOrd="0" presId="urn:microsoft.com/office/officeart/2008/layout/PictureAccentList"/>
    <dgm:cxn modelId="{07374AD2-684E-4035-895D-51F3470C2DDD}" type="presOf" srcId="{CF7F89B0-5C2B-47EC-8E44-B02886674101}" destId="{4A259ADB-3F5E-4670-AE4E-2285C96AD96E}" srcOrd="0" destOrd="0" presId="urn:microsoft.com/office/officeart/2008/layout/PictureAccentList"/>
    <dgm:cxn modelId="{9EAD8DD9-4A43-47CE-9211-F959416D7F38}" srcId="{A34361EE-CC69-4534-9510-B28F5669CCA4}" destId="{F1EF6491-0FDE-4546-8CD0-B2D446A132FB}" srcOrd="6" destOrd="0" parTransId="{286649AD-EBDC-4A6A-B04A-0EAA19909058}" sibTransId="{43E066AD-5DF1-4D48-81C3-BB46C6031D4C}"/>
    <dgm:cxn modelId="{1BD9D1E6-64F8-4E5F-A6A0-BD9217110151}" type="presOf" srcId="{340A9F25-4F38-4D11-AA89-29E6106FFB3B}" destId="{BD5F763C-7C9E-4DC1-88F9-C1A69F052E69}" srcOrd="0" destOrd="0" presId="urn:microsoft.com/office/officeart/2008/layout/PictureAccentList"/>
    <dgm:cxn modelId="{9F3B2EEB-98CB-421A-849F-906D63AC5E70}" srcId="{A34361EE-CC69-4534-9510-B28F5669CCA4}" destId="{E87ED0B3-3C49-47B2-9117-187F806DB906}" srcOrd="9" destOrd="0" parTransId="{F9DBF322-A73B-43DE-9BC0-83E728D3835D}" sibTransId="{F8B027F2-B317-4019-8FDC-9208BC6CC78C}"/>
    <dgm:cxn modelId="{4B2230EC-8CE6-4C71-8932-AD7915E126FF}" srcId="{A34361EE-CC69-4534-9510-B28F5669CCA4}" destId="{E2CC231A-AD41-4912-9235-EEA19440D370}" srcOrd="2" destOrd="0" parTransId="{D4150B8A-0A17-40C9-88A9-2042A426D340}" sibTransId="{E714953B-15D5-4774-8631-FC247E5AB3D9}"/>
    <dgm:cxn modelId="{EEC5C5EC-2B83-49F5-8A73-04C07D9819E8}" srcId="{A34361EE-CC69-4534-9510-B28F5669CCA4}" destId="{3F9D19ED-6333-4821-9E8F-237A16AE1525}" srcOrd="7" destOrd="0" parTransId="{F7408EF8-4507-4323-99C1-C809A02FEDE4}" sibTransId="{C0A07378-CE06-45A1-9723-15379CD7FA6F}"/>
    <dgm:cxn modelId="{FFEC7BF5-1A2F-4518-86DA-3A333589D90D}" type="presParOf" srcId="{BD5F763C-7C9E-4DC1-88F9-C1A69F052E69}" destId="{DE59808D-415D-43A8-875E-5737BD59A10F}" srcOrd="0" destOrd="0" presId="urn:microsoft.com/office/officeart/2008/layout/PictureAccentList"/>
    <dgm:cxn modelId="{D0E29530-17E4-40F7-8CA1-966E791CF275}" type="presParOf" srcId="{DE59808D-415D-43A8-875E-5737BD59A10F}" destId="{514E8BE0-DA3D-48AD-BD97-B0E4613C283C}" srcOrd="0" destOrd="0" presId="urn:microsoft.com/office/officeart/2008/layout/PictureAccentList"/>
    <dgm:cxn modelId="{44CCC65D-B877-483C-92C2-3E9EED5F5264}" type="presParOf" srcId="{514E8BE0-DA3D-48AD-BD97-B0E4613C283C}" destId="{9ACFE745-53DB-4134-893A-E9867133A10E}" srcOrd="0" destOrd="0" presId="urn:microsoft.com/office/officeart/2008/layout/PictureAccentList"/>
    <dgm:cxn modelId="{0A07130F-21C1-4B82-9074-DE7F921CFA2E}" type="presParOf" srcId="{DE59808D-415D-43A8-875E-5737BD59A10F}" destId="{3B9F779C-658E-40A9-BC9A-D453301E2B96}" srcOrd="1" destOrd="0" presId="urn:microsoft.com/office/officeart/2008/layout/PictureAccentList"/>
    <dgm:cxn modelId="{7A4F5377-9209-409D-B7DB-777ACCA37218}" type="presParOf" srcId="{3B9F779C-658E-40A9-BC9A-D453301E2B96}" destId="{5CDBC7D3-6529-486E-AE98-2CCD17DB3EC3}" srcOrd="0" destOrd="0" presId="urn:microsoft.com/office/officeart/2008/layout/PictureAccentList"/>
    <dgm:cxn modelId="{055A32BE-B6DD-449D-A321-5F391195C115}" type="presParOf" srcId="{5CDBC7D3-6529-486E-AE98-2CCD17DB3EC3}" destId="{B825BA80-14B0-4168-99E2-3393E6E450FE}" srcOrd="0" destOrd="0" presId="urn:microsoft.com/office/officeart/2008/layout/PictureAccentList"/>
    <dgm:cxn modelId="{0BCC0413-AB7D-405A-ACA8-FAECBA7A868B}" type="presParOf" srcId="{5CDBC7D3-6529-486E-AE98-2CCD17DB3EC3}" destId="{D2EBC6C2-FCE7-4398-B9F5-FEEAFF485B68}" srcOrd="1" destOrd="0" presId="urn:microsoft.com/office/officeart/2008/layout/PictureAccentList"/>
    <dgm:cxn modelId="{E84B0644-CC91-477A-A13F-2B412B166EE2}" type="presParOf" srcId="{3B9F779C-658E-40A9-BC9A-D453301E2B96}" destId="{3F27F5F4-5135-406C-82F6-1C03C2648923}" srcOrd="1" destOrd="0" presId="urn:microsoft.com/office/officeart/2008/layout/PictureAccentList"/>
    <dgm:cxn modelId="{383326DB-CB76-4D23-AC90-7E2FC96CDB3F}" type="presParOf" srcId="{3F27F5F4-5135-406C-82F6-1C03C2648923}" destId="{37BD3357-4816-46BA-9EC6-D6F088A44CAA}" srcOrd="0" destOrd="0" presId="urn:microsoft.com/office/officeart/2008/layout/PictureAccentList"/>
    <dgm:cxn modelId="{2B1E7505-E61F-42A6-8C4D-AC5C92E616F7}" type="presParOf" srcId="{3F27F5F4-5135-406C-82F6-1C03C2648923}" destId="{1578D69F-43F1-4B13-B25D-6B1D03E7CB7E}" srcOrd="1" destOrd="0" presId="urn:microsoft.com/office/officeart/2008/layout/PictureAccentList"/>
    <dgm:cxn modelId="{2B42D2F7-BE30-469E-9343-C4A3DF1A853B}" type="presParOf" srcId="{3B9F779C-658E-40A9-BC9A-D453301E2B96}" destId="{DF7CC974-3C30-40D0-AF88-F0E09088A4F2}" srcOrd="2" destOrd="0" presId="urn:microsoft.com/office/officeart/2008/layout/PictureAccentList"/>
    <dgm:cxn modelId="{59FDF97D-2F45-4E8E-B7E4-D75160EA4EE3}" type="presParOf" srcId="{DF7CC974-3C30-40D0-AF88-F0E09088A4F2}" destId="{F8B91654-C4F3-46FD-B7B4-0AF2EF6D719E}" srcOrd="0" destOrd="0" presId="urn:microsoft.com/office/officeart/2008/layout/PictureAccentList"/>
    <dgm:cxn modelId="{58008434-336B-4500-8684-C1567E2B84CE}" type="presParOf" srcId="{DF7CC974-3C30-40D0-AF88-F0E09088A4F2}" destId="{78F27217-0F55-41B6-A707-F826F0B7B8A3}" srcOrd="1" destOrd="0" presId="urn:microsoft.com/office/officeart/2008/layout/PictureAccentList"/>
    <dgm:cxn modelId="{D701FDF5-DC5B-43DC-8294-8763E78A3C23}" type="presParOf" srcId="{3B9F779C-658E-40A9-BC9A-D453301E2B96}" destId="{C375E4D1-4F6F-49F7-952B-604A9EFF3C96}" srcOrd="3" destOrd="0" presId="urn:microsoft.com/office/officeart/2008/layout/PictureAccentList"/>
    <dgm:cxn modelId="{E234EAF3-201E-4C71-AA1D-CA2EC588065E}" type="presParOf" srcId="{C375E4D1-4F6F-49F7-952B-604A9EFF3C96}" destId="{2C3B9F39-ED93-417C-A537-59083EC62717}" srcOrd="0" destOrd="0" presId="urn:microsoft.com/office/officeart/2008/layout/PictureAccentList"/>
    <dgm:cxn modelId="{15165416-40DC-4A38-A1A5-B2713376B805}" type="presParOf" srcId="{C375E4D1-4F6F-49F7-952B-604A9EFF3C96}" destId="{4A259ADB-3F5E-4670-AE4E-2285C96AD96E}" srcOrd="1" destOrd="0" presId="urn:microsoft.com/office/officeart/2008/layout/PictureAccentList"/>
    <dgm:cxn modelId="{4147B738-FA4B-49C7-BCB0-A056C104ECF2}" type="presParOf" srcId="{3B9F779C-658E-40A9-BC9A-D453301E2B96}" destId="{FECEB53C-D190-449D-B859-6B75794AB08A}" srcOrd="4" destOrd="0" presId="urn:microsoft.com/office/officeart/2008/layout/PictureAccentList"/>
    <dgm:cxn modelId="{238B36C4-C9F2-4789-A7B4-F4FBE65AA9F4}" type="presParOf" srcId="{FECEB53C-D190-449D-B859-6B75794AB08A}" destId="{B28B35AB-70BF-4854-BC28-98D15C6F378F}" srcOrd="0" destOrd="0" presId="urn:microsoft.com/office/officeart/2008/layout/PictureAccentList"/>
    <dgm:cxn modelId="{DAC5F375-9755-4B43-9088-E5C49241D82A}" type="presParOf" srcId="{FECEB53C-D190-449D-B859-6B75794AB08A}" destId="{8DD38156-5A7F-4AF1-9B3B-94585428F9F2}" srcOrd="1" destOrd="0" presId="urn:microsoft.com/office/officeart/2008/layout/PictureAccentList"/>
    <dgm:cxn modelId="{7ECAC273-586F-43B9-B266-561080E41869}" type="presParOf" srcId="{3B9F779C-658E-40A9-BC9A-D453301E2B96}" destId="{6020FAD2-0194-4D50-925A-316D818E259B}" srcOrd="5" destOrd="0" presId="urn:microsoft.com/office/officeart/2008/layout/PictureAccentList"/>
    <dgm:cxn modelId="{F17C86EA-84BE-49D6-92E2-FEEE0E6237F9}" type="presParOf" srcId="{6020FAD2-0194-4D50-925A-316D818E259B}" destId="{B475DBB5-56FB-40C1-9A15-F25E0C229EC1}" srcOrd="0" destOrd="0" presId="urn:microsoft.com/office/officeart/2008/layout/PictureAccentList"/>
    <dgm:cxn modelId="{380F1861-7194-45CD-BD21-1CE4E58B6627}" type="presParOf" srcId="{6020FAD2-0194-4D50-925A-316D818E259B}" destId="{42C9CACB-5851-401A-9CB3-64DEC91A84E0}" srcOrd="1" destOrd="0" presId="urn:microsoft.com/office/officeart/2008/layout/PictureAccentList"/>
    <dgm:cxn modelId="{1D05D05C-00B7-4841-B858-FA0E0BE6C13D}" type="presParOf" srcId="{3B9F779C-658E-40A9-BC9A-D453301E2B96}" destId="{B2C21C67-8660-4A5C-B2C5-8E292CA2259C}" srcOrd="6" destOrd="0" presId="urn:microsoft.com/office/officeart/2008/layout/PictureAccentList"/>
    <dgm:cxn modelId="{18113CBD-62AC-47EE-A61C-E60745ADB811}" type="presParOf" srcId="{B2C21C67-8660-4A5C-B2C5-8E292CA2259C}" destId="{C8FB11B2-424F-4118-8E37-24E1A01909EB}" srcOrd="0" destOrd="0" presId="urn:microsoft.com/office/officeart/2008/layout/PictureAccentList"/>
    <dgm:cxn modelId="{1622C578-F080-4C53-8E80-44BFD8358AE2}" type="presParOf" srcId="{B2C21C67-8660-4A5C-B2C5-8E292CA2259C}" destId="{D09059D1-293F-4670-BB8E-DDADD337CE1D}" srcOrd="1" destOrd="0" presId="urn:microsoft.com/office/officeart/2008/layout/PictureAccentList"/>
    <dgm:cxn modelId="{29E8C18E-5C78-4E71-BAC0-18DC67D1B5E5}" type="presParOf" srcId="{3B9F779C-658E-40A9-BC9A-D453301E2B96}" destId="{7FBDCA98-FCDB-47BD-B045-44E74EAF7995}" srcOrd="7" destOrd="0" presId="urn:microsoft.com/office/officeart/2008/layout/PictureAccentList"/>
    <dgm:cxn modelId="{EF197FF2-0764-49DD-98F0-091BCAE23223}" type="presParOf" srcId="{7FBDCA98-FCDB-47BD-B045-44E74EAF7995}" destId="{36B8CE4C-BFC7-4B73-8BE7-D19626314FF3}" srcOrd="0" destOrd="0" presId="urn:microsoft.com/office/officeart/2008/layout/PictureAccentList"/>
    <dgm:cxn modelId="{3E3C94D3-1D7F-44B3-9691-AE0EC0BFCC1B}" type="presParOf" srcId="{7FBDCA98-FCDB-47BD-B045-44E74EAF7995}" destId="{304E866D-F3CA-4B4C-9724-4948C2F4FDB5}" srcOrd="1" destOrd="0" presId="urn:microsoft.com/office/officeart/2008/layout/PictureAccentList"/>
    <dgm:cxn modelId="{E337287C-E117-46CA-A267-4CA3FCFFB3A3}" type="presParOf" srcId="{3B9F779C-658E-40A9-BC9A-D453301E2B96}" destId="{71E9984D-6746-44A4-B5FC-387CC891F55E}" srcOrd="8" destOrd="0" presId="urn:microsoft.com/office/officeart/2008/layout/PictureAccentList"/>
    <dgm:cxn modelId="{7182B2F0-119A-4B30-98C7-CD0B0E2930E5}" type="presParOf" srcId="{71E9984D-6746-44A4-B5FC-387CC891F55E}" destId="{0870FB6C-766C-4945-838B-7C0794608F5E}" srcOrd="0" destOrd="0" presId="urn:microsoft.com/office/officeart/2008/layout/PictureAccentList"/>
    <dgm:cxn modelId="{D2DFF7B2-73B5-4FB3-99F4-4FBA877E0D33}" type="presParOf" srcId="{71E9984D-6746-44A4-B5FC-387CC891F55E}" destId="{E436CA93-05D4-47C0-BE54-F46F570221AE}" srcOrd="1" destOrd="0" presId="urn:microsoft.com/office/officeart/2008/layout/PictureAccentList"/>
    <dgm:cxn modelId="{2E0F78DB-BE8C-4DF7-B3F6-4CF165FC2EA1}" type="presParOf" srcId="{3B9F779C-658E-40A9-BC9A-D453301E2B96}" destId="{705BCB16-63C3-4983-9AEA-DD40BD621A69}" srcOrd="9" destOrd="0" presId="urn:microsoft.com/office/officeart/2008/layout/PictureAccentList"/>
    <dgm:cxn modelId="{DB5AE1C4-2F1B-4482-AB34-55493D8C297D}" type="presParOf" srcId="{705BCB16-63C3-4983-9AEA-DD40BD621A69}" destId="{814AF917-C93E-49B7-B28E-3A8AF05669C2}" srcOrd="0" destOrd="0" presId="urn:microsoft.com/office/officeart/2008/layout/PictureAccentList"/>
    <dgm:cxn modelId="{B5F3AD7C-CDDA-46D6-83CB-98981DC67AB9}" type="presParOf" srcId="{705BCB16-63C3-4983-9AEA-DD40BD621A69}" destId="{7AC9ADA9-C534-4B84-9C12-19303388A5D0}" srcOrd="1" destOrd="0" presId="urn:microsoft.com/office/officeart/2008/layout/PictureAccentList"/>
    <dgm:cxn modelId="{2F2BBB9F-4CD3-45C1-8BE6-661A28874EA7}" type="presParOf" srcId="{3B9F779C-658E-40A9-BC9A-D453301E2B96}" destId="{86958029-3046-45A8-8DB1-1140083B75F3}" srcOrd="10" destOrd="0" presId="urn:microsoft.com/office/officeart/2008/layout/PictureAccentList"/>
    <dgm:cxn modelId="{15B61E42-44C6-4E8F-9BF1-98E5ACA4D238}" type="presParOf" srcId="{86958029-3046-45A8-8DB1-1140083B75F3}" destId="{E14A79BD-31AC-4BFF-BADD-632660BF9338}" srcOrd="0" destOrd="0" presId="urn:microsoft.com/office/officeart/2008/layout/PictureAccentList"/>
    <dgm:cxn modelId="{03D7CB0B-16AF-4543-9D07-F9951E09EA26}" type="presParOf" srcId="{86958029-3046-45A8-8DB1-1140083B75F3}" destId="{E6748AAA-2BEE-448D-8A3D-03CABF3151A9}" srcOrd="1" destOrd="0" presId="urn:microsoft.com/office/officeart/2008/layout/PictureAccentList"/>
    <dgm:cxn modelId="{735A9DE2-897C-42E4-A18D-0B01E25B04D2}" type="presParOf" srcId="{3B9F779C-658E-40A9-BC9A-D453301E2B96}" destId="{00D585E7-9B01-45C4-A04C-28D3CFF3DFC9}" srcOrd="11" destOrd="0" presId="urn:microsoft.com/office/officeart/2008/layout/PictureAccentList"/>
    <dgm:cxn modelId="{E5D86AE4-B566-47AD-A8FC-28B3B95C3348}" type="presParOf" srcId="{00D585E7-9B01-45C4-A04C-28D3CFF3DFC9}" destId="{EC3689A7-A376-4AE8-8B83-6638BED30DE1}" srcOrd="0" destOrd="0" presId="urn:microsoft.com/office/officeart/2008/layout/PictureAccentList"/>
    <dgm:cxn modelId="{E4AA69E9-7BDE-4D09-9B6B-CD7154297A05}" type="presParOf" srcId="{00D585E7-9B01-45C4-A04C-28D3CFF3DFC9}" destId="{8A8452CF-435D-4B13-93FD-B4B1648F8916}" srcOrd="1" destOrd="0" presId="urn:microsoft.com/office/officeart/2008/layout/PictureAccentList"/>
    <dgm:cxn modelId="{6620E020-8E54-4A7F-BBE0-0935CCF82C63}" type="presParOf" srcId="{3B9F779C-658E-40A9-BC9A-D453301E2B96}" destId="{A3E5173A-2071-4284-BC98-489DA1CD46EB}" srcOrd="12" destOrd="0" presId="urn:microsoft.com/office/officeart/2008/layout/PictureAccentList"/>
    <dgm:cxn modelId="{D2495F2B-4D76-4DDE-A0C2-96E3CE7ABB0B}" type="presParOf" srcId="{A3E5173A-2071-4284-BC98-489DA1CD46EB}" destId="{8089C5E2-71F6-4560-BECC-94C8D8750FDA}" srcOrd="0" destOrd="0" presId="urn:microsoft.com/office/officeart/2008/layout/PictureAccentList"/>
    <dgm:cxn modelId="{56AFD937-A163-489A-9C93-2890E5565B07}" type="presParOf" srcId="{A3E5173A-2071-4284-BC98-489DA1CD46EB}" destId="{DF516BFF-C601-4E80-8ED2-41246130AA03}" srcOrd="1" destOrd="0" presId="urn:microsoft.com/office/officeart/2008/layout/PictureAccentList"/>
    <dgm:cxn modelId="{78539F99-51AB-4C74-BDAD-FC060DDA8618}" type="presParOf" srcId="{3B9F779C-658E-40A9-BC9A-D453301E2B96}" destId="{FAD49176-2DC2-45B2-9330-0AA89DCB62B1}" srcOrd="13" destOrd="0" presId="urn:microsoft.com/office/officeart/2008/layout/PictureAccentList"/>
    <dgm:cxn modelId="{BE69AA53-37FA-474C-81D9-C03E7AC13A02}" type="presParOf" srcId="{FAD49176-2DC2-45B2-9330-0AA89DCB62B1}" destId="{6495569A-161C-442A-B963-3F0649C0183B}" srcOrd="0" destOrd="0" presId="urn:microsoft.com/office/officeart/2008/layout/PictureAccentList"/>
    <dgm:cxn modelId="{8D30C0E7-5814-431A-8BFF-163242E9BCFE}" type="presParOf" srcId="{FAD49176-2DC2-45B2-9330-0AA89DCB62B1}" destId="{C7C04194-23EF-4749-9A06-B3274BEB86E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E5D10A-8CFA-47F9-A996-065B3213D3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744E88-A307-437E-A5FC-A2B4DA98E448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Böyümə formaları</a:t>
          </a:r>
          <a:endParaRPr lang="en-US" dirty="0">
            <a:latin typeface="Footlight MT Light" panose="0204060206030A020304" pitchFamily="18" charset="0"/>
          </a:endParaRPr>
        </a:p>
      </dgm:t>
    </dgm:pt>
    <dgm:pt modelId="{4F1507D3-9EFE-4D12-B41B-8C0A3BB68BBD}" cxnId="{5857FAAE-F518-4742-841E-3F9DFF7A807B}" type="parTrans">
      <dgm:prSet/>
      <dgm:spPr/>
      <dgm:t>
        <a:bodyPr/>
        <a:lstStyle/>
        <a:p>
          <a:endParaRPr lang="en-US"/>
        </a:p>
      </dgm:t>
    </dgm:pt>
    <dgm:pt modelId="{D8184417-03AF-47FD-BA12-8C49241097D7}" cxnId="{5857FAAE-F518-4742-841E-3F9DFF7A807B}" type="sibTrans">
      <dgm:prSet/>
      <dgm:spPr/>
      <dgm:t>
        <a:bodyPr/>
        <a:lstStyle/>
        <a:p>
          <a:endParaRPr lang="en-US"/>
        </a:p>
      </dgm:t>
    </dgm:pt>
    <dgm:pt modelId="{B94A8C21-0B62-43D8-BA6A-96B978E3750E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Düyünlü</a:t>
          </a:r>
          <a:endParaRPr lang="en-US" dirty="0">
            <a:latin typeface="Footlight MT Light" panose="0204060206030A020304" pitchFamily="18" charset="0"/>
          </a:endParaRPr>
        </a:p>
      </dgm:t>
    </dgm:pt>
    <dgm:pt modelId="{41699D43-FB17-49CD-934F-9BF351E9E301}" cxnId="{185D29F3-6A2A-4F9E-9F43-4AB947A93D1F}" type="parTrans">
      <dgm:prSet/>
      <dgm:spPr/>
      <dgm:t>
        <a:bodyPr/>
        <a:lstStyle/>
        <a:p>
          <a:endParaRPr lang="en-US"/>
        </a:p>
      </dgm:t>
    </dgm:pt>
    <dgm:pt modelId="{D0BD2D32-07BE-4EF8-A97B-9BE85833F9CE}" cxnId="{185D29F3-6A2A-4F9E-9F43-4AB947A93D1F}" type="sibTrans">
      <dgm:prSet/>
      <dgm:spPr/>
      <dgm:t>
        <a:bodyPr/>
        <a:lstStyle/>
        <a:p>
          <a:endParaRPr lang="en-US"/>
        </a:p>
      </dgm:t>
    </dgm:pt>
    <dgm:pt modelId="{4F057163-1F31-4BA8-895E-68DC9EAD23E5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Diffuz</a:t>
          </a:r>
          <a:endParaRPr lang="en-US" dirty="0">
            <a:latin typeface="Footlight MT Light" panose="0204060206030A020304" pitchFamily="18" charset="0"/>
          </a:endParaRPr>
        </a:p>
      </dgm:t>
    </dgm:pt>
    <dgm:pt modelId="{8B339A19-5E27-4DE0-BAE2-2CB73DEE8D5A}" cxnId="{8282FE21-2B00-44C5-82BF-04EF932AC68F}" type="parTrans">
      <dgm:prSet/>
      <dgm:spPr/>
      <dgm:t>
        <a:bodyPr/>
        <a:lstStyle/>
        <a:p>
          <a:endParaRPr lang="en-US"/>
        </a:p>
      </dgm:t>
    </dgm:pt>
    <dgm:pt modelId="{03821146-D8F2-4B2A-807D-EFE13D0769D9}" cxnId="{8282FE21-2B00-44C5-82BF-04EF932AC68F}" type="sibTrans">
      <dgm:prSet/>
      <dgm:spPr/>
      <dgm:t>
        <a:bodyPr/>
        <a:lstStyle/>
        <a:p>
          <a:endParaRPr lang="en-US"/>
        </a:p>
      </dgm:t>
    </dgm:pt>
    <dgm:pt modelId="{11ED933A-CC31-49BF-9845-16A3E5E7E5AC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Atipik</a:t>
          </a:r>
          <a:endParaRPr lang="en-US" dirty="0">
            <a:latin typeface="Footlight MT Light" panose="0204060206030A020304" pitchFamily="18" charset="0"/>
          </a:endParaRPr>
        </a:p>
      </dgm:t>
    </dgm:pt>
    <dgm:pt modelId="{C2D2874A-4A14-4BC7-9A21-C250780E931C}" cxnId="{9B6B9D7C-713C-4D00-ABE8-40A9D1925EE1}" type="parTrans">
      <dgm:prSet/>
      <dgm:spPr/>
      <dgm:t>
        <a:bodyPr/>
        <a:lstStyle/>
        <a:p>
          <a:endParaRPr lang="en-US"/>
        </a:p>
      </dgm:t>
    </dgm:pt>
    <dgm:pt modelId="{B1672D75-0C20-4EE6-A10A-2C9BBE3B586B}" cxnId="{9B6B9D7C-713C-4D00-ABE8-40A9D1925EE1}" type="sibTrans">
      <dgm:prSet/>
      <dgm:spPr/>
      <dgm:t>
        <a:bodyPr/>
        <a:lstStyle/>
        <a:p>
          <a:endParaRPr lang="en-US"/>
        </a:p>
      </dgm:t>
    </dgm:pt>
    <dgm:pt modelId="{7195E04F-5683-46BF-9365-45B22971F72D}" type="pres">
      <dgm:prSet presAssocID="{94E5D10A-8CFA-47F9-A996-065B3213D3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2236A5-B021-4AE5-9B3A-D4FD01BA2F2B}" type="pres">
      <dgm:prSet presAssocID="{9A744E88-A307-437E-A5FC-A2B4DA98E448}" presName="hierRoot1" presStyleCnt="0"/>
      <dgm:spPr/>
    </dgm:pt>
    <dgm:pt modelId="{16A1DAA4-9837-4CF9-9214-8827567D123A}" type="pres">
      <dgm:prSet presAssocID="{9A744E88-A307-437E-A5FC-A2B4DA98E448}" presName="composite" presStyleCnt="0"/>
      <dgm:spPr/>
    </dgm:pt>
    <dgm:pt modelId="{6C89552C-7183-4588-A7E7-41DFC574DCC4}" type="pres">
      <dgm:prSet presAssocID="{9A744E88-A307-437E-A5FC-A2B4DA98E448}" presName="background" presStyleLbl="node0" presStyleIdx="0" presStyleCnt="1"/>
      <dgm:spPr/>
    </dgm:pt>
    <dgm:pt modelId="{CE7F3440-CF10-4613-99E3-9B79790D0187}" type="pres">
      <dgm:prSet presAssocID="{9A744E88-A307-437E-A5FC-A2B4DA98E448}" presName="text" presStyleLbl="fgAcc0" presStyleIdx="0" presStyleCnt="1">
        <dgm:presLayoutVars>
          <dgm:chPref val="3"/>
        </dgm:presLayoutVars>
      </dgm:prSet>
      <dgm:spPr/>
    </dgm:pt>
    <dgm:pt modelId="{7E32E74F-DFA5-4B87-8B72-B4294B313D4E}" type="pres">
      <dgm:prSet presAssocID="{9A744E88-A307-437E-A5FC-A2B4DA98E448}" presName="hierChild2" presStyleCnt="0"/>
      <dgm:spPr/>
    </dgm:pt>
    <dgm:pt modelId="{6095A949-11AC-46A8-86D0-B13BC2ABFBB7}" type="pres">
      <dgm:prSet presAssocID="{41699D43-FB17-49CD-934F-9BF351E9E301}" presName="Name10" presStyleLbl="parChTrans1D2" presStyleIdx="0" presStyleCnt="3"/>
      <dgm:spPr/>
    </dgm:pt>
    <dgm:pt modelId="{25BB18E8-E90D-46A8-AB2A-C6A9B74D2412}" type="pres">
      <dgm:prSet presAssocID="{B94A8C21-0B62-43D8-BA6A-96B978E3750E}" presName="hierRoot2" presStyleCnt="0"/>
      <dgm:spPr/>
    </dgm:pt>
    <dgm:pt modelId="{E94F1C8F-348C-4D44-864B-16EECF9D3E07}" type="pres">
      <dgm:prSet presAssocID="{B94A8C21-0B62-43D8-BA6A-96B978E3750E}" presName="composite2" presStyleCnt="0"/>
      <dgm:spPr/>
    </dgm:pt>
    <dgm:pt modelId="{19EF0640-0032-48C4-8146-11821A1FA670}" type="pres">
      <dgm:prSet presAssocID="{B94A8C21-0B62-43D8-BA6A-96B978E3750E}" presName="background2" presStyleLbl="node2" presStyleIdx="0" presStyleCnt="3"/>
      <dgm:spPr/>
    </dgm:pt>
    <dgm:pt modelId="{305E4313-8B29-4B8E-9598-CB8D7F648A2B}" type="pres">
      <dgm:prSet presAssocID="{B94A8C21-0B62-43D8-BA6A-96B978E3750E}" presName="text2" presStyleLbl="fgAcc2" presStyleIdx="0" presStyleCnt="3">
        <dgm:presLayoutVars>
          <dgm:chPref val="3"/>
        </dgm:presLayoutVars>
      </dgm:prSet>
      <dgm:spPr/>
    </dgm:pt>
    <dgm:pt modelId="{D90CEBF8-068D-49EF-B36E-5623ED2CAABC}" type="pres">
      <dgm:prSet presAssocID="{B94A8C21-0B62-43D8-BA6A-96B978E3750E}" presName="hierChild3" presStyleCnt="0"/>
      <dgm:spPr/>
    </dgm:pt>
    <dgm:pt modelId="{26D54833-2406-4BDB-8D42-074F43360E24}" type="pres">
      <dgm:prSet presAssocID="{8B339A19-5E27-4DE0-BAE2-2CB73DEE8D5A}" presName="Name10" presStyleLbl="parChTrans1D2" presStyleIdx="1" presStyleCnt="3"/>
      <dgm:spPr/>
    </dgm:pt>
    <dgm:pt modelId="{80E30038-7DF7-4DEB-9D1B-B0DA42DEF3DB}" type="pres">
      <dgm:prSet presAssocID="{4F057163-1F31-4BA8-895E-68DC9EAD23E5}" presName="hierRoot2" presStyleCnt="0"/>
      <dgm:spPr/>
    </dgm:pt>
    <dgm:pt modelId="{A38B726D-DB16-47D2-8FC7-D7DEA9F24A17}" type="pres">
      <dgm:prSet presAssocID="{4F057163-1F31-4BA8-895E-68DC9EAD23E5}" presName="composite2" presStyleCnt="0"/>
      <dgm:spPr/>
    </dgm:pt>
    <dgm:pt modelId="{F8657F0D-20DE-4FB5-8FA2-1AF1A08586AE}" type="pres">
      <dgm:prSet presAssocID="{4F057163-1F31-4BA8-895E-68DC9EAD23E5}" presName="background2" presStyleLbl="node2" presStyleIdx="1" presStyleCnt="3"/>
      <dgm:spPr/>
    </dgm:pt>
    <dgm:pt modelId="{578D9067-190C-468B-88E4-34E18D415D6F}" type="pres">
      <dgm:prSet presAssocID="{4F057163-1F31-4BA8-895E-68DC9EAD23E5}" presName="text2" presStyleLbl="fgAcc2" presStyleIdx="1" presStyleCnt="3">
        <dgm:presLayoutVars>
          <dgm:chPref val="3"/>
        </dgm:presLayoutVars>
      </dgm:prSet>
      <dgm:spPr/>
    </dgm:pt>
    <dgm:pt modelId="{BFD6A4E4-888D-4F4F-8625-C87F00C9B8A5}" type="pres">
      <dgm:prSet presAssocID="{4F057163-1F31-4BA8-895E-68DC9EAD23E5}" presName="hierChild3" presStyleCnt="0"/>
      <dgm:spPr/>
    </dgm:pt>
    <dgm:pt modelId="{08ADC4B7-47FE-47BB-A2F9-B29D55331DF9}" type="pres">
      <dgm:prSet presAssocID="{C2D2874A-4A14-4BC7-9A21-C250780E931C}" presName="Name10" presStyleLbl="parChTrans1D2" presStyleIdx="2" presStyleCnt="3"/>
      <dgm:spPr/>
    </dgm:pt>
    <dgm:pt modelId="{A9BE3FD5-750D-4E04-A02E-FE1AB53CFD63}" type="pres">
      <dgm:prSet presAssocID="{11ED933A-CC31-49BF-9845-16A3E5E7E5AC}" presName="hierRoot2" presStyleCnt="0"/>
      <dgm:spPr/>
    </dgm:pt>
    <dgm:pt modelId="{DF470BE8-BABC-4BD7-906C-55FDECD6EB2D}" type="pres">
      <dgm:prSet presAssocID="{11ED933A-CC31-49BF-9845-16A3E5E7E5AC}" presName="composite2" presStyleCnt="0"/>
      <dgm:spPr/>
    </dgm:pt>
    <dgm:pt modelId="{FB887810-7226-487D-8C52-AF49B47B6CF7}" type="pres">
      <dgm:prSet presAssocID="{11ED933A-CC31-49BF-9845-16A3E5E7E5AC}" presName="background2" presStyleLbl="node2" presStyleIdx="2" presStyleCnt="3"/>
      <dgm:spPr/>
    </dgm:pt>
    <dgm:pt modelId="{6814776D-EF38-4456-9A1C-B35F800881C2}" type="pres">
      <dgm:prSet presAssocID="{11ED933A-CC31-49BF-9845-16A3E5E7E5AC}" presName="text2" presStyleLbl="fgAcc2" presStyleIdx="2" presStyleCnt="3">
        <dgm:presLayoutVars>
          <dgm:chPref val="3"/>
        </dgm:presLayoutVars>
      </dgm:prSet>
      <dgm:spPr/>
    </dgm:pt>
    <dgm:pt modelId="{BF98B858-0AC5-4113-85E1-4198AA86117E}" type="pres">
      <dgm:prSet presAssocID="{11ED933A-CC31-49BF-9845-16A3E5E7E5AC}" presName="hierChild3" presStyleCnt="0"/>
      <dgm:spPr/>
    </dgm:pt>
  </dgm:ptLst>
  <dgm:cxnLst>
    <dgm:cxn modelId="{B9D82E00-0E4C-49EA-AEF3-040DF7A34D64}" type="presOf" srcId="{8B339A19-5E27-4DE0-BAE2-2CB73DEE8D5A}" destId="{26D54833-2406-4BDB-8D42-074F43360E24}" srcOrd="0" destOrd="0" presId="urn:microsoft.com/office/officeart/2005/8/layout/hierarchy1"/>
    <dgm:cxn modelId="{7028A906-33C3-422D-87D2-E175AF8E5B7F}" type="presOf" srcId="{11ED933A-CC31-49BF-9845-16A3E5E7E5AC}" destId="{6814776D-EF38-4456-9A1C-B35F800881C2}" srcOrd="0" destOrd="0" presId="urn:microsoft.com/office/officeart/2005/8/layout/hierarchy1"/>
    <dgm:cxn modelId="{C042700A-4993-46D1-86CE-A42E98F0298A}" type="presOf" srcId="{94E5D10A-8CFA-47F9-A996-065B3213D3A2}" destId="{7195E04F-5683-46BF-9365-45B22971F72D}" srcOrd="0" destOrd="0" presId="urn:microsoft.com/office/officeart/2005/8/layout/hierarchy1"/>
    <dgm:cxn modelId="{9CD2CA1A-5322-4A25-B857-B0DEE7550B10}" type="presOf" srcId="{9A744E88-A307-437E-A5FC-A2B4DA98E448}" destId="{CE7F3440-CF10-4613-99E3-9B79790D0187}" srcOrd="0" destOrd="0" presId="urn:microsoft.com/office/officeart/2005/8/layout/hierarchy1"/>
    <dgm:cxn modelId="{8282FE21-2B00-44C5-82BF-04EF932AC68F}" srcId="{9A744E88-A307-437E-A5FC-A2B4DA98E448}" destId="{4F057163-1F31-4BA8-895E-68DC9EAD23E5}" srcOrd="1" destOrd="0" parTransId="{8B339A19-5E27-4DE0-BAE2-2CB73DEE8D5A}" sibTransId="{03821146-D8F2-4B2A-807D-EFE13D0769D9}"/>
    <dgm:cxn modelId="{7AD9A23C-D6B0-4174-8F5D-B855ABA3D355}" type="presOf" srcId="{41699D43-FB17-49CD-934F-9BF351E9E301}" destId="{6095A949-11AC-46A8-86D0-B13BC2ABFBB7}" srcOrd="0" destOrd="0" presId="urn:microsoft.com/office/officeart/2005/8/layout/hierarchy1"/>
    <dgm:cxn modelId="{CA169170-2998-4018-85B6-4C2A50764EF0}" type="presOf" srcId="{C2D2874A-4A14-4BC7-9A21-C250780E931C}" destId="{08ADC4B7-47FE-47BB-A2F9-B29D55331DF9}" srcOrd="0" destOrd="0" presId="urn:microsoft.com/office/officeart/2005/8/layout/hierarchy1"/>
    <dgm:cxn modelId="{9B6B9D7C-713C-4D00-ABE8-40A9D1925EE1}" srcId="{9A744E88-A307-437E-A5FC-A2B4DA98E448}" destId="{11ED933A-CC31-49BF-9845-16A3E5E7E5AC}" srcOrd="2" destOrd="0" parTransId="{C2D2874A-4A14-4BC7-9A21-C250780E931C}" sibTransId="{B1672D75-0C20-4EE6-A10A-2C9BBE3B586B}"/>
    <dgm:cxn modelId="{5857FAAE-F518-4742-841E-3F9DFF7A807B}" srcId="{94E5D10A-8CFA-47F9-A996-065B3213D3A2}" destId="{9A744E88-A307-437E-A5FC-A2B4DA98E448}" srcOrd="0" destOrd="0" parTransId="{4F1507D3-9EFE-4D12-B41B-8C0A3BB68BBD}" sibTransId="{D8184417-03AF-47FD-BA12-8C49241097D7}"/>
    <dgm:cxn modelId="{48E5C0B3-44D0-4929-BCBA-FED52A833B55}" type="presOf" srcId="{B94A8C21-0B62-43D8-BA6A-96B978E3750E}" destId="{305E4313-8B29-4B8E-9598-CB8D7F648A2B}" srcOrd="0" destOrd="0" presId="urn:microsoft.com/office/officeart/2005/8/layout/hierarchy1"/>
    <dgm:cxn modelId="{C7F9BDE7-8B8F-4704-8078-F59FD0F770BD}" type="presOf" srcId="{4F057163-1F31-4BA8-895E-68DC9EAD23E5}" destId="{578D9067-190C-468B-88E4-34E18D415D6F}" srcOrd="0" destOrd="0" presId="urn:microsoft.com/office/officeart/2005/8/layout/hierarchy1"/>
    <dgm:cxn modelId="{185D29F3-6A2A-4F9E-9F43-4AB947A93D1F}" srcId="{9A744E88-A307-437E-A5FC-A2B4DA98E448}" destId="{B94A8C21-0B62-43D8-BA6A-96B978E3750E}" srcOrd="0" destOrd="0" parTransId="{41699D43-FB17-49CD-934F-9BF351E9E301}" sibTransId="{D0BD2D32-07BE-4EF8-A97B-9BE85833F9CE}"/>
    <dgm:cxn modelId="{B771D743-F006-42B2-86F4-27B736919BB0}" type="presParOf" srcId="{7195E04F-5683-46BF-9365-45B22971F72D}" destId="{F32236A5-B021-4AE5-9B3A-D4FD01BA2F2B}" srcOrd="0" destOrd="0" presId="urn:microsoft.com/office/officeart/2005/8/layout/hierarchy1"/>
    <dgm:cxn modelId="{2E6FEEB9-A2E7-4403-86B3-93DC3F955C27}" type="presParOf" srcId="{F32236A5-B021-4AE5-9B3A-D4FD01BA2F2B}" destId="{16A1DAA4-9837-4CF9-9214-8827567D123A}" srcOrd="0" destOrd="0" presId="urn:microsoft.com/office/officeart/2005/8/layout/hierarchy1"/>
    <dgm:cxn modelId="{F709ACBB-4360-462E-83C6-C517F8E8F17B}" type="presParOf" srcId="{16A1DAA4-9837-4CF9-9214-8827567D123A}" destId="{6C89552C-7183-4588-A7E7-41DFC574DCC4}" srcOrd="0" destOrd="0" presId="urn:microsoft.com/office/officeart/2005/8/layout/hierarchy1"/>
    <dgm:cxn modelId="{5EAF169D-BDA7-42BA-89C0-EEC2F9C1627A}" type="presParOf" srcId="{16A1DAA4-9837-4CF9-9214-8827567D123A}" destId="{CE7F3440-CF10-4613-99E3-9B79790D0187}" srcOrd="1" destOrd="0" presId="urn:microsoft.com/office/officeart/2005/8/layout/hierarchy1"/>
    <dgm:cxn modelId="{4C26847E-4861-4C62-952D-6ED4FCB7896C}" type="presParOf" srcId="{F32236A5-B021-4AE5-9B3A-D4FD01BA2F2B}" destId="{7E32E74F-DFA5-4B87-8B72-B4294B313D4E}" srcOrd="1" destOrd="0" presId="urn:microsoft.com/office/officeart/2005/8/layout/hierarchy1"/>
    <dgm:cxn modelId="{078FCD72-0195-4032-94B5-7D6323D1DBA5}" type="presParOf" srcId="{7E32E74F-DFA5-4B87-8B72-B4294B313D4E}" destId="{6095A949-11AC-46A8-86D0-B13BC2ABFBB7}" srcOrd="0" destOrd="0" presId="urn:microsoft.com/office/officeart/2005/8/layout/hierarchy1"/>
    <dgm:cxn modelId="{9E5AB97D-C26C-4314-A72A-D3832BF2291F}" type="presParOf" srcId="{7E32E74F-DFA5-4B87-8B72-B4294B313D4E}" destId="{25BB18E8-E90D-46A8-AB2A-C6A9B74D2412}" srcOrd="1" destOrd="0" presId="urn:microsoft.com/office/officeart/2005/8/layout/hierarchy1"/>
    <dgm:cxn modelId="{572EE788-8286-4186-ABAA-8F8B94089593}" type="presParOf" srcId="{25BB18E8-E90D-46A8-AB2A-C6A9B74D2412}" destId="{E94F1C8F-348C-4D44-864B-16EECF9D3E07}" srcOrd="0" destOrd="0" presId="urn:microsoft.com/office/officeart/2005/8/layout/hierarchy1"/>
    <dgm:cxn modelId="{81A4597A-6908-43E1-8A84-99C74DF96B68}" type="presParOf" srcId="{E94F1C8F-348C-4D44-864B-16EECF9D3E07}" destId="{19EF0640-0032-48C4-8146-11821A1FA670}" srcOrd="0" destOrd="0" presId="urn:microsoft.com/office/officeart/2005/8/layout/hierarchy1"/>
    <dgm:cxn modelId="{8A1FCAA0-01AF-42A9-A1E8-30D58AAD8ED5}" type="presParOf" srcId="{E94F1C8F-348C-4D44-864B-16EECF9D3E07}" destId="{305E4313-8B29-4B8E-9598-CB8D7F648A2B}" srcOrd="1" destOrd="0" presId="urn:microsoft.com/office/officeart/2005/8/layout/hierarchy1"/>
    <dgm:cxn modelId="{4F992B10-D6C7-4D3A-8DD0-0EBEE8F0E5AC}" type="presParOf" srcId="{25BB18E8-E90D-46A8-AB2A-C6A9B74D2412}" destId="{D90CEBF8-068D-49EF-B36E-5623ED2CAABC}" srcOrd="1" destOrd="0" presId="urn:microsoft.com/office/officeart/2005/8/layout/hierarchy1"/>
    <dgm:cxn modelId="{FF95EADE-E9C2-4392-B679-4FC7814632AD}" type="presParOf" srcId="{7E32E74F-DFA5-4B87-8B72-B4294B313D4E}" destId="{26D54833-2406-4BDB-8D42-074F43360E24}" srcOrd="2" destOrd="0" presId="urn:microsoft.com/office/officeart/2005/8/layout/hierarchy1"/>
    <dgm:cxn modelId="{8BDEE276-EB51-4EB5-83E3-0B1288851DB4}" type="presParOf" srcId="{7E32E74F-DFA5-4B87-8B72-B4294B313D4E}" destId="{80E30038-7DF7-4DEB-9D1B-B0DA42DEF3DB}" srcOrd="3" destOrd="0" presId="urn:microsoft.com/office/officeart/2005/8/layout/hierarchy1"/>
    <dgm:cxn modelId="{6AF7BBF0-5B34-4B5B-89AF-2DA408441DA5}" type="presParOf" srcId="{80E30038-7DF7-4DEB-9D1B-B0DA42DEF3DB}" destId="{A38B726D-DB16-47D2-8FC7-D7DEA9F24A17}" srcOrd="0" destOrd="0" presId="urn:microsoft.com/office/officeart/2005/8/layout/hierarchy1"/>
    <dgm:cxn modelId="{4CC81401-5C47-4FFC-96FE-1A9E24DB4EF2}" type="presParOf" srcId="{A38B726D-DB16-47D2-8FC7-D7DEA9F24A17}" destId="{F8657F0D-20DE-4FB5-8FA2-1AF1A08586AE}" srcOrd="0" destOrd="0" presId="urn:microsoft.com/office/officeart/2005/8/layout/hierarchy1"/>
    <dgm:cxn modelId="{6A1E0BDD-F26D-4074-9501-02EAB53F9BE8}" type="presParOf" srcId="{A38B726D-DB16-47D2-8FC7-D7DEA9F24A17}" destId="{578D9067-190C-468B-88E4-34E18D415D6F}" srcOrd="1" destOrd="0" presId="urn:microsoft.com/office/officeart/2005/8/layout/hierarchy1"/>
    <dgm:cxn modelId="{C1563C12-E108-40C8-93A5-9028618E1292}" type="presParOf" srcId="{80E30038-7DF7-4DEB-9D1B-B0DA42DEF3DB}" destId="{BFD6A4E4-888D-4F4F-8625-C87F00C9B8A5}" srcOrd="1" destOrd="0" presId="urn:microsoft.com/office/officeart/2005/8/layout/hierarchy1"/>
    <dgm:cxn modelId="{D1843698-695A-486C-8CD6-F00BEDE303B3}" type="presParOf" srcId="{7E32E74F-DFA5-4B87-8B72-B4294B313D4E}" destId="{08ADC4B7-47FE-47BB-A2F9-B29D55331DF9}" srcOrd="4" destOrd="0" presId="urn:microsoft.com/office/officeart/2005/8/layout/hierarchy1"/>
    <dgm:cxn modelId="{20625AF9-601A-4B2C-A15D-C4C11A4A03CB}" type="presParOf" srcId="{7E32E74F-DFA5-4B87-8B72-B4294B313D4E}" destId="{A9BE3FD5-750D-4E04-A02E-FE1AB53CFD63}" srcOrd="5" destOrd="0" presId="urn:microsoft.com/office/officeart/2005/8/layout/hierarchy1"/>
    <dgm:cxn modelId="{3691B2C4-BF8E-4D4F-A245-B86ED61F05C3}" type="presParOf" srcId="{A9BE3FD5-750D-4E04-A02E-FE1AB53CFD63}" destId="{DF470BE8-BABC-4BD7-906C-55FDECD6EB2D}" srcOrd="0" destOrd="0" presId="urn:microsoft.com/office/officeart/2005/8/layout/hierarchy1"/>
    <dgm:cxn modelId="{432EB0DE-FC11-4E28-A9C8-CE4714B1C4BB}" type="presParOf" srcId="{DF470BE8-BABC-4BD7-906C-55FDECD6EB2D}" destId="{FB887810-7226-487D-8C52-AF49B47B6CF7}" srcOrd="0" destOrd="0" presId="urn:microsoft.com/office/officeart/2005/8/layout/hierarchy1"/>
    <dgm:cxn modelId="{9842B6CC-E2C6-48A2-90DB-733382EBFB7A}" type="presParOf" srcId="{DF470BE8-BABC-4BD7-906C-55FDECD6EB2D}" destId="{6814776D-EF38-4456-9A1C-B35F800881C2}" srcOrd="1" destOrd="0" presId="urn:microsoft.com/office/officeart/2005/8/layout/hierarchy1"/>
    <dgm:cxn modelId="{236756DC-7F38-4B63-8A09-00B1038003FE}" type="presParOf" srcId="{A9BE3FD5-750D-4E04-A02E-FE1AB53CFD63}" destId="{BF98B858-0AC5-4113-85E1-4198AA86117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167402-A4CC-420B-98D1-FCAF55E8F1B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FA3DCA-B5F1-4217-9A03-E5FA46513028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Böyümə sürətinə görə</a:t>
          </a:r>
          <a:endParaRPr lang="en-US" dirty="0">
            <a:latin typeface="Footlight MT Light" panose="0204060206030A020304" pitchFamily="18" charset="0"/>
          </a:endParaRPr>
        </a:p>
      </dgm:t>
    </dgm:pt>
    <dgm:pt modelId="{6A810EA1-BD14-4996-B955-F6D2BB452F0D}" cxnId="{3F9298F9-04BB-4713-85B0-9085655D265C}" type="parTrans">
      <dgm:prSet/>
      <dgm:spPr/>
      <dgm:t>
        <a:bodyPr/>
        <a:lstStyle/>
        <a:p>
          <a:endParaRPr lang="en-US"/>
        </a:p>
      </dgm:t>
    </dgm:pt>
    <dgm:pt modelId="{B813D560-ABD2-49C6-B49B-6C9C97DECFF6}" cxnId="{3F9298F9-04BB-4713-85B0-9085655D265C}" type="sibTrans">
      <dgm:prSet/>
      <dgm:spPr/>
      <dgm:t>
        <a:bodyPr/>
        <a:lstStyle/>
        <a:p>
          <a:endParaRPr lang="en-US"/>
        </a:p>
      </dgm:t>
    </dgm:pt>
    <dgm:pt modelId="{4FA048B5-334F-4885-A38D-D6FD7DD2EA29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Sürətlə böyüyən şişlər</a:t>
          </a:r>
          <a:endParaRPr lang="en-US" dirty="0">
            <a:latin typeface="Footlight MT Light" panose="0204060206030A020304" pitchFamily="18" charset="0"/>
          </a:endParaRPr>
        </a:p>
      </dgm:t>
    </dgm:pt>
    <dgm:pt modelId="{C337CCD6-A19D-4138-9918-8653560021A5}" cxnId="{BCAB35ED-91AC-4CF4-B823-2D89C4C85619}" type="parTrans">
      <dgm:prSet/>
      <dgm:spPr/>
      <dgm:t>
        <a:bodyPr/>
        <a:lstStyle/>
        <a:p>
          <a:endParaRPr lang="en-US"/>
        </a:p>
      </dgm:t>
    </dgm:pt>
    <dgm:pt modelId="{5BE09184-A501-47AD-B968-87480A6F9BD5}" cxnId="{BCAB35ED-91AC-4CF4-B823-2D89C4C85619}" type="sibTrans">
      <dgm:prSet/>
      <dgm:spPr/>
      <dgm:t>
        <a:bodyPr/>
        <a:lstStyle/>
        <a:p>
          <a:endParaRPr lang="en-US"/>
        </a:p>
      </dgm:t>
    </dgm:pt>
    <dgm:pt modelId="{CD09B64A-F9A2-47D0-B6AB-FF231F2F8D32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Orta sürətlə böyüyən şişlər</a:t>
          </a:r>
          <a:endParaRPr lang="en-US" dirty="0">
            <a:latin typeface="Footlight MT Light" panose="0204060206030A020304" pitchFamily="18" charset="0"/>
          </a:endParaRPr>
        </a:p>
      </dgm:t>
    </dgm:pt>
    <dgm:pt modelId="{5FDFF9E5-AAFB-481E-A532-30D786968FED}" cxnId="{DDBBCDF1-AF2D-4BC4-B389-4CC3B08CE356}" type="parTrans">
      <dgm:prSet/>
      <dgm:spPr/>
      <dgm:t>
        <a:bodyPr/>
        <a:lstStyle/>
        <a:p>
          <a:endParaRPr lang="en-US"/>
        </a:p>
      </dgm:t>
    </dgm:pt>
    <dgm:pt modelId="{1CD3E931-0BE4-4EC5-9AC8-72722E34713F}" cxnId="{DDBBCDF1-AF2D-4BC4-B389-4CC3B08CE356}" type="sibTrans">
      <dgm:prSet/>
      <dgm:spPr/>
      <dgm:t>
        <a:bodyPr/>
        <a:lstStyle/>
        <a:p>
          <a:endParaRPr lang="en-US"/>
        </a:p>
      </dgm:t>
    </dgm:pt>
    <dgm:pt modelId="{04A1448B-E43A-44A7-988E-4F8EBC4DB36A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Tədricən böyüyən şişlər</a:t>
          </a:r>
          <a:endParaRPr lang="en-US" dirty="0">
            <a:latin typeface="Footlight MT Light" panose="0204060206030A020304" pitchFamily="18" charset="0"/>
          </a:endParaRPr>
        </a:p>
      </dgm:t>
    </dgm:pt>
    <dgm:pt modelId="{C7E91594-A14B-49C8-8086-738112D6B62C}" cxnId="{1B6F5D2B-555E-4DFB-87A2-49007F435816}" type="parTrans">
      <dgm:prSet/>
      <dgm:spPr/>
      <dgm:t>
        <a:bodyPr/>
        <a:lstStyle/>
        <a:p>
          <a:endParaRPr lang="en-US"/>
        </a:p>
      </dgm:t>
    </dgm:pt>
    <dgm:pt modelId="{DD84D0DD-D813-4EA7-82D5-7A979D1DC452}" cxnId="{1B6F5D2B-555E-4DFB-87A2-49007F435816}" type="sibTrans">
      <dgm:prSet/>
      <dgm:spPr/>
      <dgm:t>
        <a:bodyPr/>
        <a:lstStyle/>
        <a:p>
          <a:endParaRPr lang="en-US"/>
        </a:p>
      </dgm:t>
    </dgm:pt>
    <dgm:pt modelId="{436907DC-AA9E-4BC3-812F-36C8252DD397}" type="pres">
      <dgm:prSet presAssocID="{3F167402-A4CC-420B-98D1-FCAF55E8F1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5661332-6064-44F4-9D5F-DCE035FCEE7A}" type="pres">
      <dgm:prSet presAssocID="{01FA3DCA-B5F1-4217-9A03-E5FA46513028}" presName="hierRoot1" presStyleCnt="0"/>
      <dgm:spPr/>
    </dgm:pt>
    <dgm:pt modelId="{3633682D-98A7-4C25-90AE-B557D41B4BCF}" type="pres">
      <dgm:prSet presAssocID="{01FA3DCA-B5F1-4217-9A03-E5FA46513028}" presName="composite" presStyleCnt="0"/>
      <dgm:spPr/>
    </dgm:pt>
    <dgm:pt modelId="{6EF04496-E1B1-461E-B009-E03C8B8F90C8}" type="pres">
      <dgm:prSet presAssocID="{01FA3DCA-B5F1-4217-9A03-E5FA46513028}" presName="background" presStyleLbl="node0" presStyleIdx="0" presStyleCnt="1"/>
      <dgm:spPr/>
    </dgm:pt>
    <dgm:pt modelId="{7E166797-FBFE-40D3-8620-F37C10A50E1C}" type="pres">
      <dgm:prSet presAssocID="{01FA3DCA-B5F1-4217-9A03-E5FA46513028}" presName="text" presStyleLbl="fgAcc0" presStyleIdx="0" presStyleCnt="1">
        <dgm:presLayoutVars>
          <dgm:chPref val="3"/>
        </dgm:presLayoutVars>
      </dgm:prSet>
      <dgm:spPr/>
    </dgm:pt>
    <dgm:pt modelId="{6B9805DD-B483-4A44-9201-77EE28EAF51C}" type="pres">
      <dgm:prSet presAssocID="{01FA3DCA-B5F1-4217-9A03-E5FA46513028}" presName="hierChild2" presStyleCnt="0"/>
      <dgm:spPr/>
    </dgm:pt>
    <dgm:pt modelId="{BBDBF26F-E9F0-41A2-BA63-B98216365BDA}" type="pres">
      <dgm:prSet presAssocID="{C337CCD6-A19D-4138-9918-8653560021A5}" presName="Name10" presStyleLbl="parChTrans1D2" presStyleIdx="0" presStyleCnt="3"/>
      <dgm:spPr/>
    </dgm:pt>
    <dgm:pt modelId="{65984222-B932-474B-9894-27AF76EC5730}" type="pres">
      <dgm:prSet presAssocID="{4FA048B5-334F-4885-A38D-D6FD7DD2EA29}" presName="hierRoot2" presStyleCnt="0"/>
      <dgm:spPr/>
    </dgm:pt>
    <dgm:pt modelId="{8F0F6F1A-71D9-4041-81AD-80B00C37FC07}" type="pres">
      <dgm:prSet presAssocID="{4FA048B5-334F-4885-A38D-D6FD7DD2EA29}" presName="composite2" presStyleCnt="0"/>
      <dgm:spPr/>
    </dgm:pt>
    <dgm:pt modelId="{09CD261C-0F20-4F7D-A1D8-6DBDD47E83F9}" type="pres">
      <dgm:prSet presAssocID="{4FA048B5-334F-4885-A38D-D6FD7DD2EA29}" presName="background2" presStyleLbl="node2" presStyleIdx="0" presStyleCnt="3"/>
      <dgm:spPr/>
    </dgm:pt>
    <dgm:pt modelId="{0817126D-A330-4FAB-A144-EFA5F53BCFBE}" type="pres">
      <dgm:prSet presAssocID="{4FA048B5-334F-4885-A38D-D6FD7DD2EA29}" presName="text2" presStyleLbl="fgAcc2" presStyleIdx="0" presStyleCnt="3">
        <dgm:presLayoutVars>
          <dgm:chPref val="3"/>
        </dgm:presLayoutVars>
      </dgm:prSet>
      <dgm:spPr/>
    </dgm:pt>
    <dgm:pt modelId="{9E4A9EC5-BE1E-4616-A074-41B8DE5BE421}" type="pres">
      <dgm:prSet presAssocID="{4FA048B5-334F-4885-A38D-D6FD7DD2EA29}" presName="hierChild3" presStyleCnt="0"/>
      <dgm:spPr/>
    </dgm:pt>
    <dgm:pt modelId="{E220B41E-9064-4BB9-8D25-8F1CD3D478F1}" type="pres">
      <dgm:prSet presAssocID="{5FDFF9E5-AAFB-481E-A532-30D786968FED}" presName="Name10" presStyleLbl="parChTrans1D2" presStyleIdx="1" presStyleCnt="3"/>
      <dgm:spPr/>
    </dgm:pt>
    <dgm:pt modelId="{B24E5429-6961-449C-A669-964B2E13BD2E}" type="pres">
      <dgm:prSet presAssocID="{CD09B64A-F9A2-47D0-B6AB-FF231F2F8D32}" presName="hierRoot2" presStyleCnt="0"/>
      <dgm:spPr/>
    </dgm:pt>
    <dgm:pt modelId="{9903305C-078F-41FC-BCB4-28B40976FD29}" type="pres">
      <dgm:prSet presAssocID="{CD09B64A-F9A2-47D0-B6AB-FF231F2F8D32}" presName="composite2" presStyleCnt="0"/>
      <dgm:spPr/>
    </dgm:pt>
    <dgm:pt modelId="{4E597413-75EB-40C3-8C98-3ED819F4673C}" type="pres">
      <dgm:prSet presAssocID="{CD09B64A-F9A2-47D0-B6AB-FF231F2F8D32}" presName="background2" presStyleLbl="node2" presStyleIdx="1" presStyleCnt="3"/>
      <dgm:spPr/>
    </dgm:pt>
    <dgm:pt modelId="{61BF849D-9330-42FA-A6F9-F43FE69056A1}" type="pres">
      <dgm:prSet presAssocID="{CD09B64A-F9A2-47D0-B6AB-FF231F2F8D32}" presName="text2" presStyleLbl="fgAcc2" presStyleIdx="1" presStyleCnt="3">
        <dgm:presLayoutVars>
          <dgm:chPref val="3"/>
        </dgm:presLayoutVars>
      </dgm:prSet>
      <dgm:spPr/>
    </dgm:pt>
    <dgm:pt modelId="{9C33C0E2-ECA5-4D5E-8836-BA25F3D18AAE}" type="pres">
      <dgm:prSet presAssocID="{CD09B64A-F9A2-47D0-B6AB-FF231F2F8D32}" presName="hierChild3" presStyleCnt="0"/>
      <dgm:spPr/>
    </dgm:pt>
    <dgm:pt modelId="{81CCB357-E620-4A16-893A-266F9883589A}" type="pres">
      <dgm:prSet presAssocID="{C7E91594-A14B-49C8-8086-738112D6B62C}" presName="Name10" presStyleLbl="parChTrans1D2" presStyleIdx="2" presStyleCnt="3"/>
      <dgm:spPr/>
    </dgm:pt>
    <dgm:pt modelId="{96550824-29F3-4CE0-9F37-14DA36DAE1E6}" type="pres">
      <dgm:prSet presAssocID="{04A1448B-E43A-44A7-988E-4F8EBC4DB36A}" presName="hierRoot2" presStyleCnt="0"/>
      <dgm:spPr/>
    </dgm:pt>
    <dgm:pt modelId="{9E0AAC66-66E6-4E40-A2FF-CB9B1DB2B910}" type="pres">
      <dgm:prSet presAssocID="{04A1448B-E43A-44A7-988E-4F8EBC4DB36A}" presName="composite2" presStyleCnt="0"/>
      <dgm:spPr/>
    </dgm:pt>
    <dgm:pt modelId="{76490617-7AEB-4B04-94AA-05F3DBE78329}" type="pres">
      <dgm:prSet presAssocID="{04A1448B-E43A-44A7-988E-4F8EBC4DB36A}" presName="background2" presStyleLbl="node2" presStyleIdx="2" presStyleCnt="3"/>
      <dgm:spPr/>
    </dgm:pt>
    <dgm:pt modelId="{A1FFCEB5-07CD-4CAC-A73B-67C6424A8219}" type="pres">
      <dgm:prSet presAssocID="{04A1448B-E43A-44A7-988E-4F8EBC4DB36A}" presName="text2" presStyleLbl="fgAcc2" presStyleIdx="2" presStyleCnt="3">
        <dgm:presLayoutVars>
          <dgm:chPref val="3"/>
        </dgm:presLayoutVars>
      </dgm:prSet>
      <dgm:spPr/>
    </dgm:pt>
    <dgm:pt modelId="{3D9AC97E-9E73-48BD-952B-4761FB249F9E}" type="pres">
      <dgm:prSet presAssocID="{04A1448B-E43A-44A7-988E-4F8EBC4DB36A}" presName="hierChild3" presStyleCnt="0"/>
      <dgm:spPr/>
    </dgm:pt>
  </dgm:ptLst>
  <dgm:cxnLst>
    <dgm:cxn modelId="{714C480A-D335-4FE5-8E8C-C7D5558399A3}" type="presOf" srcId="{C337CCD6-A19D-4138-9918-8653560021A5}" destId="{BBDBF26F-E9F0-41A2-BA63-B98216365BDA}" srcOrd="0" destOrd="0" presId="urn:microsoft.com/office/officeart/2005/8/layout/hierarchy1"/>
    <dgm:cxn modelId="{B51E580B-0FC7-495D-A452-C247DF39556A}" type="presOf" srcId="{CD09B64A-F9A2-47D0-B6AB-FF231F2F8D32}" destId="{61BF849D-9330-42FA-A6F9-F43FE69056A1}" srcOrd="0" destOrd="0" presId="urn:microsoft.com/office/officeart/2005/8/layout/hierarchy1"/>
    <dgm:cxn modelId="{7621E013-5DA5-47B7-A9F4-D5D6D64E5A5C}" type="presOf" srcId="{3F167402-A4CC-420B-98D1-FCAF55E8F1B9}" destId="{436907DC-AA9E-4BC3-812F-36C8252DD397}" srcOrd="0" destOrd="0" presId="urn:microsoft.com/office/officeart/2005/8/layout/hierarchy1"/>
    <dgm:cxn modelId="{1B6F5D2B-555E-4DFB-87A2-49007F435816}" srcId="{01FA3DCA-B5F1-4217-9A03-E5FA46513028}" destId="{04A1448B-E43A-44A7-988E-4F8EBC4DB36A}" srcOrd="2" destOrd="0" parTransId="{C7E91594-A14B-49C8-8086-738112D6B62C}" sibTransId="{DD84D0DD-D813-4EA7-82D5-7A979D1DC452}"/>
    <dgm:cxn modelId="{0F63AB49-759D-4507-8B03-2BA514BC62DF}" type="presOf" srcId="{01FA3DCA-B5F1-4217-9A03-E5FA46513028}" destId="{7E166797-FBFE-40D3-8620-F37C10A50E1C}" srcOrd="0" destOrd="0" presId="urn:microsoft.com/office/officeart/2005/8/layout/hierarchy1"/>
    <dgm:cxn modelId="{EF2AF1A2-DE42-420E-8F92-9EC765A79ED6}" type="presOf" srcId="{04A1448B-E43A-44A7-988E-4F8EBC4DB36A}" destId="{A1FFCEB5-07CD-4CAC-A73B-67C6424A8219}" srcOrd="0" destOrd="0" presId="urn:microsoft.com/office/officeart/2005/8/layout/hierarchy1"/>
    <dgm:cxn modelId="{1FC8BAA6-6DDD-496E-91A6-3B9CB8EE96BE}" type="presOf" srcId="{4FA048B5-334F-4885-A38D-D6FD7DD2EA29}" destId="{0817126D-A330-4FAB-A144-EFA5F53BCFBE}" srcOrd="0" destOrd="0" presId="urn:microsoft.com/office/officeart/2005/8/layout/hierarchy1"/>
    <dgm:cxn modelId="{F3C21FB8-C1F7-44C8-9CBE-16235852B5EA}" type="presOf" srcId="{5FDFF9E5-AAFB-481E-A532-30D786968FED}" destId="{E220B41E-9064-4BB9-8D25-8F1CD3D478F1}" srcOrd="0" destOrd="0" presId="urn:microsoft.com/office/officeart/2005/8/layout/hierarchy1"/>
    <dgm:cxn modelId="{B2014FC7-1B8A-4858-9061-0EBB63FA1868}" type="presOf" srcId="{C7E91594-A14B-49C8-8086-738112D6B62C}" destId="{81CCB357-E620-4A16-893A-266F9883589A}" srcOrd="0" destOrd="0" presId="urn:microsoft.com/office/officeart/2005/8/layout/hierarchy1"/>
    <dgm:cxn modelId="{BCAB35ED-91AC-4CF4-B823-2D89C4C85619}" srcId="{01FA3DCA-B5F1-4217-9A03-E5FA46513028}" destId="{4FA048B5-334F-4885-A38D-D6FD7DD2EA29}" srcOrd="0" destOrd="0" parTransId="{C337CCD6-A19D-4138-9918-8653560021A5}" sibTransId="{5BE09184-A501-47AD-B968-87480A6F9BD5}"/>
    <dgm:cxn modelId="{DDBBCDF1-AF2D-4BC4-B389-4CC3B08CE356}" srcId="{01FA3DCA-B5F1-4217-9A03-E5FA46513028}" destId="{CD09B64A-F9A2-47D0-B6AB-FF231F2F8D32}" srcOrd="1" destOrd="0" parTransId="{5FDFF9E5-AAFB-481E-A532-30D786968FED}" sibTransId="{1CD3E931-0BE4-4EC5-9AC8-72722E34713F}"/>
    <dgm:cxn modelId="{3F9298F9-04BB-4713-85B0-9085655D265C}" srcId="{3F167402-A4CC-420B-98D1-FCAF55E8F1B9}" destId="{01FA3DCA-B5F1-4217-9A03-E5FA46513028}" srcOrd="0" destOrd="0" parTransId="{6A810EA1-BD14-4996-B955-F6D2BB452F0D}" sibTransId="{B813D560-ABD2-49C6-B49B-6C9C97DECFF6}"/>
    <dgm:cxn modelId="{D8AAB8CB-AE86-4919-AD5F-6E5D59E376A3}" type="presParOf" srcId="{436907DC-AA9E-4BC3-812F-36C8252DD397}" destId="{45661332-6064-44F4-9D5F-DCE035FCEE7A}" srcOrd="0" destOrd="0" presId="urn:microsoft.com/office/officeart/2005/8/layout/hierarchy1"/>
    <dgm:cxn modelId="{B8801C35-00FA-4DC1-AABB-DBD33F01ABB3}" type="presParOf" srcId="{45661332-6064-44F4-9D5F-DCE035FCEE7A}" destId="{3633682D-98A7-4C25-90AE-B557D41B4BCF}" srcOrd="0" destOrd="0" presId="urn:microsoft.com/office/officeart/2005/8/layout/hierarchy1"/>
    <dgm:cxn modelId="{7C4E72B0-0EBB-4493-B591-BB059264F4C7}" type="presParOf" srcId="{3633682D-98A7-4C25-90AE-B557D41B4BCF}" destId="{6EF04496-E1B1-461E-B009-E03C8B8F90C8}" srcOrd="0" destOrd="0" presId="urn:microsoft.com/office/officeart/2005/8/layout/hierarchy1"/>
    <dgm:cxn modelId="{0E52365B-72ED-4360-A0C0-5345EFCD642B}" type="presParOf" srcId="{3633682D-98A7-4C25-90AE-B557D41B4BCF}" destId="{7E166797-FBFE-40D3-8620-F37C10A50E1C}" srcOrd="1" destOrd="0" presId="urn:microsoft.com/office/officeart/2005/8/layout/hierarchy1"/>
    <dgm:cxn modelId="{BCD6C74D-79DB-41C6-9120-3FCE57802B47}" type="presParOf" srcId="{45661332-6064-44F4-9D5F-DCE035FCEE7A}" destId="{6B9805DD-B483-4A44-9201-77EE28EAF51C}" srcOrd="1" destOrd="0" presId="urn:microsoft.com/office/officeart/2005/8/layout/hierarchy1"/>
    <dgm:cxn modelId="{CAD02B60-EA69-4527-B937-B6947BD6F93F}" type="presParOf" srcId="{6B9805DD-B483-4A44-9201-77EE28EAF51C}" destId="{BBDBF26F-E9F0-41A2-BA63-B98216365BDA}" srcOrd="0" destOrd="0" presId="urn:microsoft.com/office/officeart/2005/8/layout/hierarchy1"/>
    <dgm:cxn modelId="{86B71B99-7CB5-49A9-A043-AD8E668FCF60}" type="presParOf" srcId="{6B9805DD-B483-4A44-9201-77EE28EAF51C}" destId="{65984222-B932-474B-9894-27AF76EC5730}" srcOrd="1" destOrd="0" presId="urn:microsoft.com/office/officeart/2005/8/layout/hierarchy1"/>
    <dgm:cxn modelId="{2967C51A-48BA-46CE-A781-D5F7411BE471}" type="presParOf" srcId="{65984222-B932-474B-9894-27AF76EC5730}" destId="{8F0F6F1A-71D9-4041-81AD-80B00C37FC07}" srcOrd="0" destOrd="0" presId="urn:microsoft.com/office/officeart/2005/8/layout/hierarchy1"/>
    <dgm:cxn modelId="{5773F0CF-CD5E-4604-A1CB-5F9328557CF5}" type="presParOf" srcId="{8F0F6F1A-71D9-4041-81AD-80B00C37FC07}" destId="{09CD261C-0F20-4F7D-A1D8-6DBDD47E83F9}" srcOrd="0" destOrd="0" presId="urn:microsoft.com/office/officeart/2005/8/layout/hierarchy1"/>
    <dgm:cxn modelId="{E457F087-237A-4D42-AB88-CBD0B93DD95A}" type="presParOf" srcId="{8F0F6F1A-71D9-4041-81AD-80B00C37FC07}" destId="{0817126D-A330-4FAB-A144-EFA5F53BCFBE}" srcOrd="1" destOrd="0" presId="urn:microsoft.com/office/officeart/2005/8/layout/hierarchy1"/>
    <dgm:cxn modelId="{8A1ED77B-E067-42B5-BE74-B054B8BF40BE}" type="presParOf" srcId="{65984222-B932-474B-9894-27AF76EC5730}" destId="{9E4A9EC5-BE1E-4616-A074-41B8DE5BE421}" srcOrd="1" destOrd="0" presId="urn:microsoft.com/office/officeart/2005/8/layout/hierarchy1"/>
    <dgm:cxn modelId="{E7AC152B-210A-4D53-8B0D-85F0F72442FD}" type="presParOf" srcId="{6B9805DD-B483-4A44-9201-77EE28EAF51C}" destId="{E220B41E-9064-4BB9-8D25-8F1CD3D478F1}" srcOrd="2" destOrd="0" presId="urn:microsoft.com/office/officeart/2005/8/layout/hierarchy1"/>
    <dgm:cxn modelId="{284C6B9B-74E3-4E92-B41E-3143F62E91D2}" type="presParOf" srcId="{6B9805DD-B483-4A44-9201-77EE28EAF51C}" destId="{B24E5429-6961-449C-A669-964B2E13BD2E}" srcOrd="3" destOrd="0" presId="urn:microsoft.com/office/officeart/2005/8/layout/hierarchy1"/>
    <dgm:cxn modelId="{9974EAA8-02AE-43DC-9F5C-E7320992B2F7}" type="presParOf" srcId="{B24E5429-6961-449C-A669-964B2E13BD2E}" destId="{9903305C-078F-41FC-BCB4-28B40976FD29}" srcOrd="0" destOrd="0" presId="urn:microsoft.com/office/officeart/2005/8/layout/hierarchy1"/>
    <dgm:cxn modelId="{3DD61118-D609-4BF1-86AC-F48EC6B2491F}" type="presParOf" srcId="{9903305C-078F-41FC-BCB4-28B40976FD29}" destId="{4E597413-75EB-40C3-8C98-3ED819F4673C}" srcOrd="0" destOrd="0" presId="urn:microsoft.com/office/officeart/2005/8/layout/hierarchy1"/>
    <dgm:cxn modelId="{7B050FB4-2DBC-4C7A-AEE0-D426471D4CF9}" type="presParOf" srcId="{9903305C-078F-41FC-BCB4-28B40976FD29}" destId="{61BF849D-9330-42FA-A6F9-F43FE69056A1}" srcOrd="1" destOrd="0" presId="urn:microsoft.com/office/officeart/2005/8/layout/hierarchy1"/>
    <dgm:cxn modelId="{051DA21F-7150-4447-9D0F-AAF683B907E4}" type="presParOf" srcId="{B24E5429-6961-449C-A669-964B2E13BD2E}" destId="{9C33C0E2-ECA5-4D5E-8836-BA25F3D18AAE}" srcOrd="1" destOrd="0" presId="urn:microsoft.com/office/officeart/2005/8/layout/hierarchy1"/>
    <dgm:cxn modelId="{0FA89D30-563E-4FB9-AF83-4152F35587F7}" type="presParOf" srcId="{6B9805DD-B483-4A44-9201-77EE28EAF51C}" destId="{81CCB357-E620-4A16-893A-266F9883589A}" srcOrd="4" destOrd="0" presId="urn:microsoft.com/office/officeart/2005/8/layout/hierarchy1"/>
    <dgm:cxn modelId="{FF738B44-7AEC-492B-9758-A00363ED5F55}" type="presParOf" srcId="{6B9805DD-B483-4A44-9201-77EE28EAF51C}" destId="{96550824-29F3-4CE0-9F37-14DA36DAE1E6}" srcOrd="5" destOrd="0" presId="urn:microsoft.com/office/officeart/2005/8/layout/hierarchy1"/>
    <dgm:cxn modelId="{A67EA7F1-1F31-40E9-AD6A-4100404FB221}" type="presParOf" srcId="{96550824-29F3-4CE0-9F37-14DA36DAE1E6}" destId="{9E0AAC66-66E6-4E40-A2FF-CB9B1DB2B910}" srcOrd="0" destOrd="0" presId="urn:microsoft.com/office/officeart/2005/8/layout/hierarchy1"/>
    <dgm:cxn modelId="{203A8757-49E6-4EA7-B3C6-CF9FDCCF76AB}" type="presParOf" srcId="{9E0AAC66-66E6-4E40-A2FF-CB9B1DB2B910}" destId="{76490617-7AEB-4B04-94AA-05F3DBE78329}" srcOrd="0" destOrd="0" presId="urn:microsoft.com/office/officeart/2005/8/layout/hierarchy1"/>
    <dgm:cxn modelId="{93A126A7-1F7C-49D7-A783-B16175E8147C}" type="presParOf" srcId="{9E0AAC66-66E6-4E40-A2FF-CB9B1DB2B910}" destId="{A1FFCEB5-07CD-4CAC-A73B-67C6424A8219}" srcOrd="1" destOrd="0" presId="urn:microsoft.com/office/officeart/2005/8/layout/hierarchy1"/>
    <dgm:cxn modelId="{2507C04A-66E4-42BD-8D25-83A28B937E9D}" type="presParOf" srcId="{96550824-29F3-4CE0-9F37-14DA36DAE1E6}" destId="{3D9AC97E-9E73-48BD-952B-4761FB249F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B20F94-F611-4DB5-9C7F-347D19B053C3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46D6E0-8680-4237-ACFE-DD1BBE0F4C32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Histoloji quruluşuna görə</a:t>
          </a:r>
          <a:endParaRPr lang="en-US" dirty="0">
            <a:latin typeface="Footlight MT Light" panose="0204060206030A020304" pitchFamily="18" charset="0"/>
          </a:endParaRPr>
        </a:p>
      </dgm:t>
    </dgm:pt>
    <dgm:pt modelId="{76701B3E-5D82-4F9B-9DE0-ECD9AB101F30}" cxnId="{66C9D08A-6D9D-427F-B06F-1881A363901C}" type="parTrans">
      <dgm:prSet/>
      <dgm:spPr/>
      <dgm:t>
        <a:bodyPr/>
        <a:lstStyle/>
        <a:p>
          <a:endParaRPr lang="en-US"/>
        </a:p>
      </dgm:t>
    </dgm:pt>
    <dgm:pt modelId="{5454E252-7CF2-4D05-ACE5-9DDF723652E6}" cxnId="{66C9D08A-6D9D-427F-B06F-1881A363901C}" type="sibTrans">
      <dgm:prSet/>
      <dgm:spPr/>
      <dgm:t>
        <a:bodyPr/>
        <a:lstStyle/>
        <a:p>
          <a:endParaRPr lang="en-US"/>
        </a:p>
      </dgm:t>
    </dgm:pt>
    <dgm:pt modelId="{82E008C4-7C92-4399-B57D-98A884F54FE9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İnfiltrasiya etməyən (qeyri-invaziv) in situ xərçəngi</a:t>
          </a:r>
          <a:endParaRPr lang="en-US" dirty="0">
            <a:latin typeface="Footlight MT Light" panose="0204060206030A020304" pitchFamily="18" charset="0"/>
          </a:endParaRPr>
        </a:p>
      </dgm:t>
    </dgm:pt>
    <dgm:pt modelId="{A87DB3E5-72E5-4E3D-8FDE-141B75D26E23}" cxnId="{84262FD0-4976-4CFA-9834-2A641850C22C}" type="parTrans">
      <dgm:prSet/>
      <dgm:spPr/>
      <dgm:t>
        <a:bodyPr/>
        <a:lstStyle/>
        <a:p>
          <a:endParaRPr lang="en-US"/>
        </a:p>
      </dgm:t>
    </dgm:pt>
    <dgm:pt modelId="{F0EF6A69-5A45-487A-9B0E-E68F3DDD5E06}" cxnId="{84262FD0-4976-4CFA-9834-2A641850C22C}" type="sibTrans">
      <dgm:prSet/>
      <dgm:spPr/>
      <dgm:t>
        <a:bodyPr/>
        <a:lstStyle/>
        <a:p>
          <a:endParaRPr lang="en-US"/>
        </a:p>
      </dgm:t>
    </dgm:pt>
    <dgm:pt modelId="{1789E080-7887-42BB-8A51-20DFA38E41EC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İnfiltrasiyaedici (invaziv) xərçəng</a:t>
          </a:r>
          <a:endParaRPr lang="en-US" dirty="0">
            <a:latin typeface="Footlight MT Light" panose="0204060206030A020304" pitchFamily="18" charset="0"/>
          </a:endParaRPr>
        </a:p>
      </dgm:t>
    </dgm:pt>
    <dgm:pt modelId="{31D3ACD7-2461-40DD-B916-27A9DE4D90F8}" cxnId="{A2D9D4E7-1F2C-4B9E-91D3-6CDC7EA7A4C6}" type="parTrans">
      <dgm:prSet/>
      <dgm:spPr/>
      <dgm:t>
        <a:bodyPr/>
        <a:lstStyle/>
        <a:p>
          <a:endParaRPr lang="en-US"/>
        </a:p>
      </dgm:t>
    </dgm:pt>
    <dgm:pt modelId="{529C2405-0DF9-4965-BA11-B85135B26076}" cxnId="{A2D9D4E7-1F2C-4B9E-91D3-6CDC7EA7A4C6}" type="sibTrans">
      <dgm:prSet/>
      <dgm:spPr/>
      <dgm:t>
        <a:bodyPr/>
        <a:lstStyle/>
        <a:p>
          <a:endParaRPr lang="en-US"/>
        </a:p>
      </dgm:t>
    </dgm:pt>
    <dgm:pt modelId="{02C77025-FECD-4999-A92B-5C83ED64E91A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Xüsusi (klinik-anatomik) formalar</a:t>
          </a:r>
          <a:endParaRPr lang="en-US" dirty="0">
            <a:latin typeface="Footlight MT Light" panose="0204060206030A020304" pitchFamily="18" charset="0"/>
          </a:endParaRPr>
        </a:p>
      </dgm:t>
    </dgm:pt>
    <dgm:pt modelId="{1F800676-396D-4F4A-8443-558E6E401EB8}" cxnId="{068A0C7F-1145-4F07-A15F-1044F7389D83}" type="parTrans">
      <dgm:prSet/>
      <dgm:spPr/>
      <dgm:t>
        <a:bodyPr/>
        <a:lstStyle/>
        <a:p>
          <a:endParaRPr lang="en-US"/>
        </a:p>
      </dgm:t>
    </dgm:pt>
    <dgm:pt modelId="{375CD21B-09D2-41A5-98DC-83CF025F65FE}" cxnId="{068A0C7F-1145-4F07-A15F-1044F7389D83}" type="sibTrans">
      <dgm:prSet/>
      <dgm:spPr/>
      <dgm:t>
        <a:bodyPr/>
        <a:lstStyle/>
        <a:p>
          <a:endParaRPr lang="en-US"/>
        </a:p>
      </dgm:t>
    </dgm:pt>
    <dgm:pt modelId="{D0BC94FD-F879-458D-B012-037E43873A9C}" type="pres">
      <dgm:prSet presAssocID="{61B20F94-F611-4DB5-9C7F-347D19B053C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A398907-2850-4804-BED4-6F920D0566C4}" type="pres">
      <dgm:prSet presAssocID="{5446D6E0-8680-4237-ACFE-DD1BBE0F4C32}" presName="root1" presStyleCnt="0"/>
      <dgm:spPr/>
    </dgm:pt>
    <dgm:pt modelId="{DAB94711-3D8A-4ABC-83BE-E3AD136A57EF}" type="pres">
      <dgm:prSet presAssocID="{5446D6E0-8680-4237-ACFE-DD1BBE0F4C32}" presName="LevelOneTextNode" presStyleLbl="node0" presStyleIdx="0" presStyleCnt="1">
        <dgm:presLayoutVars>
          <dgm:chPref val="3"/>
        </dgm:presLayoutVars>
      </dgm:prSet>
      <dgm:spPr/>
    </dgm:pt>
    <dgm:pt modelId="{F5CB949B-9A1B-41D9-83A9-0CB697F25A4C}" type="pres">
      <dgm:prSet presAssocID="{5446D6E0-8680-4237-ACFE-DD1BBE0F4C32}" presName="level2hierChild" presStyleCnt="0"/>
      <dgm:spPr/>
    </dgm:pt>
    <dgm:pt modelId="{373C6434-BBFB-4182-917D-B54D508DD42C}" type="pres">
      <dgm:prSet presAssocID="{A87DB3E5-72E5-4E3D-8FDE-141B75D26E23}" presName="conn2-1" presStyleLbl="parChTrans1D2" presStyleIdx="0" presStyleCnt="3"/>
      <dgm:spPr/>
    </dgm:pt>
    <dgm:pt modelId="{D8BF466E-B97A-49BA-A02D-BD0EAD4D5EB9}" type="pres">
      <dgm:prSet presAssocID="{A87DB3E5-72E5-4E3D-8FDE-141B75D26E23}" presName="connTx" presStyleLbl="parChTrans1D2" presStyleIdx="0" presStyleCnt="3"/>
      <dgm:spPr/>
    </dgm:pt>
    <dgm:pt modelId="{750CC348-7B9D-40EF-A85E-8246CFF475FE}" type="pres">
      <dgm:prSet presAssocID="{82E008C4-7C92-4399-B57D-98A884F54FE9}" presName="root2" presStyleCnt="0"/>
      <dgm:spPr/>
    </dgm:pt>
    <dgm:pt modelId="{2A0FF0C9-FF4F-49D8-884D-9266E0363696}" type="pres">
      <dgm:prSet presAssocID="{82E008C4-7C92-4399-B57D-98A884F54FE9}" presName="LevelTwoTextNode" presStyleLbl="node2" presStyleIdx="0" presStyleCnt="3" custLinFactNeighborX="-327" custLinFactNeighborY="-82371">
        <dgm:presLayoutVars>
          <dgm:chPref val="3"/>
        </dgm:presLayoutVars>
      </dgm:prSet>
      <dgm:spPr/>
    </dgm:pt>
    <dgm:pt modelId="{F63CDF1F-87D6-4145-9251-5D9D51BA4CA1}" type="pres">
      <dgm:prSet presAssocID="{82E008C4-7C92-4399-B57D-98A884F54FE9}" presName="level3hierChild" presStyleCnt="0"/>
      <dgm:spPr/>
    </dgm:pt>
    <dgm:pt modelId="{9FB4E47E-72A8-4A8B-9BC7-E5B06DB6B1BA}" type="pres">
      <dgm:prSet presAssocID="{31D3ACD7-2461-40DD-B916-27A9DE4D90F8}" presName="conn2-1" presStyleLbl="parChTrans1D2" presStyleIdx="1" presStyleCnt="3"/>
      <dgm:spPr/>
    </dgm:pt>
    <dgm:pt modelId="{42F7613A-B634-4A19-A77B-D060550030F8}" type="pres">
      <dgm:prSet presAssocID="{31D3ACD7-2461-40DD-B916-27A9DE4D90F8}" presName="connTx" presStyleLbl="parChTrans1D2" presStyleIdx="1" presStyleCnt="3"/>
      <dgm:spPr/>
    </dgm:pt>
    <dgm:pt modelId="{4166AC54-26F4-48BE-BF25-1A26BF0AC427}" type="pres">
      <dgm:prSet presAssocID="{1789E080-7887-42BB-8A51-20DFA38E41EC}" presName="root2" presStyleCnt="0"/>
      <dgm:spPr/>
    </dgm:pt>
    <dgm:pt modelId="{A79EA9CC-EDA4-42DA-954B-3359536F64C6}" type="pres">
      <dgm:prSet presAssocID="{1789E080-7887-42BB-8A51-20DFA38E41EC}" presName="LevelTwoTextNode" presStyleLbl="node2" presStyleIdx="1" presStyleCnt="3">
        <dgm:presLayoutVars>
          <dgm:chPref val="3"/>
        </dgm:presLayoutVars>
      </dgm:prSet>
      <dgm:spPr/>
    </dgm:pt>
    <dgm:pt modelId="{8832B2E5-B726-41EE-872D-327FC0411949}" type="pres">
      <dgm:prSet presAssocID="{1789E080-7887-42BB-8A51-20DFA38E41EC}" presName="level3hierChild" presStyleCnt="0"/>
      <dgm:spPr/>
    </dgm:pt>
    <dgm:pt modelId="{3B017F4C-0A1D-4163-B4B6-765D6BC05ECE}" type="pres">
      <dgm:prSet presAssocID="{1F800676-396D-4F4A-8443-558E6E401EB8}" presName="conn2-1" presStyleLbl="parChTrans1D2" presStyleIdx="2" presStyleCnt="3"/>
      <dgm:spPr/>
    </dgm:pt>
    <dgm:pt modelId="{85D46381-23A3-4C5E-82C4-7ABD4B22F94D}" type="pres">
      <dgm:prSet presAssocID="{1F800676-396D-4F4A-8443-558E6E401EB8}" presName="connTx" presStyleLbl="parChTrans1D2" presStyleIdx="2" presStyleCnt="3"/>
      <dgm:spPr/>
    </dgm:pt>
    <dgm:pt modelId="{9ECD7ADF-97FF-439E-99EF-BDA3B34C078E}" type="pres">
      <dgm:prSet presAssocID="{02C77025-FECD-4999-A92B-5C83ED64E91A}" presName="root2" presStyleCnt="0"/>
      <dgm:spPr/>
    </dgm:pt>
    <dgm:pt modelId="{4E5C49D2-4C0F-4FDC-BECE-23AB27D8AA44}" type="pres">
      <dgm:prSet presAssocID="{02C77025-FECD-4999-A92B-5C83ED64E91A}" presName="LevelTwoTextNode" presStyleLbl="node2" presStyleIdx="2" presStyleCnt="3" custLinFactNeighborX="-326" custLinFactNeighborY="88789">
        <dgm:presLayoutVars>
          <dgm:chPref val="3"/>
        </dgm:presLayoutVars>
      </dgm:prSet>
      <dgm:spPr/>
    </dgm:pt>
    <dgm:pt modelId="{3D917754-2650-4836-914B-878D4D7E7429}" type="pres">
      <dgm:prSet presAssocID="{02C77025-FECD-4999-A92B-5C83ED64E91A}" presName="level3hierChild" presStyleCnt="0"/>
      <dgm:spPr/>
    </dgm:pt>
  </dgm:ptLst>
  <dgm:cxnLst>
    <dgm:cxn modelId="{EE159507-10CF-4D84-B14B-8A358837425B}" type="presOf" srcId="{31D3ACD7-2461-40DD-B916-27A9DE4D90F8}" destId="{42F7613A-B634-4A19-A77B-D060550030F8}" srcOrd="1" destOrd="0" presId="urn:microsoft.com/office/officeart/2008/layout/HorizontalMultiLevelHierarchy"/>
    <dgm:cxn modelId="{5022D529-6B31-4121-A363-4B4ACE2F09C8}" type="presOf" srcId="{A87DB3E5-72E5-4E3D-8FDE-141B75D26E23}" destId="{D8BF466E-B97A-49BA-A02D-BD0EAD4D5EB9}" srcOrd="1" destOrd="0" presId="urn:microsoft.com/office/officeart/2008/layout/HorizontalMultiLevelHierarchy"/>
    <dgm:cxn modelId="{AB0C1933-4090-487B-BBC7-71C190051512}" type="presOf" srcId="{1789E080-7887-42BB-8A51-20DFA38E41EC}" destId="{A79EA9CC-EDA4-42DA-954B-3359536F64C6}" srcOrd="0" destOrd="0" presId="urn:microsoft.com/office/officeart/2008/layout/HorizontalMultiLevelHierarchy"/>
    <dgm:cxn modelId="{E6C87A66-6982-46BB-961A-66AD4F87FBF4}" type="presOf" srcId="{1F800676-396D-4F4A-8443-558E6E401EB8}" destId="{85D46381-23A3-4C5E-82C4-7ABD4B22F94D}" srcOrd="1" destOrd="0" presId="urn:microsoft.com/office/officeart/2008/layout/HorizontalMultiLevelHierarchy"/>
    <dgm:cxn modelId="{5EB8B37A-8BDD-4469-BE51-FCE309F6EF01}" type="presOf" srcId="{82E008C4-7C92-4399-B57D-98A884F54FE9}" destId="{2A0FF0C9-FF4F-49D8-884D-9266E0363696}" srcOrd="0" destOrd="0" presId="urn:microsoft.com/office/officeart/2008/layout/HorizontalMultiLevelHierarchy"/>
    <dgm:cxn modelId="{22F85F7D-D7FD-4DCB-A4B7-841EC0540C18}" type="presOf" srcId="{A87DB3E5-72E5-4E3D-8FDE-141B75D26E23}" destId="{373C6434-BBFB-4182-917D-B54D508DD42C}" srcOrd="0" destOrd="0" presId="urn:microsoft.com/office/officeart/2008/layout/HorizontalMultiLevelHierarchy"/>
    <dgm:cxn modelId="{068A0C7F-1145-4F07-A15F-1044F7389D83}" srcId="{5446D6E0-8680-4237-ACFE-DD1BBE0F4C32}" destId="{02C77025-FECD-4999-A92B-5C83ED64E91A}" srcOrd="2" destOrd="0" parTransId="{1F800676-396D-4F4A-8443-558E6E401EB8}" sibTransId="{375CD21B-09D2-41A5-98DC-83CF025F65FE}"/>
    <dgm:cxn modelId="{66C9D08A-6D9D-427F-B06F-1881A363901C}" srcId="{61B20F94-F611-4DB5-9C7F-347D19B053C3}" destId="{5446D6E0-8680-4237-ACFE-DD1BBE0F4C32}" srcOrd="0" destOrd="0" parTransId="{76701B3E-5D82-4F9B-9DE0-ECD9AB101F30}" sibTransId="{5454E252-7CF2-4D05-ACE5-9DDF723652E6}"/>
    <dgm:cxn modelId="{591AF3BA-ECC3-4599-8FD7-1BE8CF3B20D4}" type="presOf" srcId="{5446D6E0-8680-4237-ACFE-DD1BBE0F4C32}" destId="{DAB94711-3D8A-4ABC-83BE-E3AD136A57EF}" srcOrd="0" destOrd="0" presId="urn:microsoft.com/office/officeart/2008/layout/HorizontalMultiLevelHierarchy"/>
    <dgm:cxn modelId="{8AFA1CD0-5BF6-4AB9-BF6C-DF2521BDA5A8}" type="presOf" srcId="{31D3ACD7-2461-40DD-B916-27A9DE4D90F8}" destId="{9FB4E47E-72A8-4A8B-9BC7-E5B06DB6B1BA}" srcOrd="0" destOrd="0" presId="urn:microsoft.com/office/officeart/2008/layout/HorizontalMultiLevelHierarchy"/>
    <dgm:cxn modelId="{84262FD0-4976-4CFA-9834-2A641850C22C}" srcId="{5446D6E0-8680-4237-ACFE-DD1BBE0F4C32}" destId="{82E008C4-7C92-4399-B57D-98A884F54FE9}" srcOrd="0" destOrd="0" parTransId="{A87DB3E5-72E5-4E3D-8FDE-141B75D26E23}" sibTransId="{F0EF6A69-5A45-487A-9B0E-E68F3DDD5E06}"/>
    <dgm:cxn modelId="{65545EDF-B18C-4E29-8E77-35D6733A834F}" type="presOf" srcId="{02C77025-FECD-4999-A92B-5C83ED64E91A}" destId="{4E5C49D2-4C0F-4FDC-BECE-23AB27D8AA44}" srcOrd="0" destOrd="0" presId="urn:microsoft.com/office/officeart/2008/layout/HorizontalMultiLevelHierarchy"/>
    <dgm:cxn modelId="{8EBD78E4-B518-4906-96EB-66A68DF67ECA}" type="presOf" srcId="{61B20F94-F611-4DB5-9C7F-347D19B053C3}" destId="{D0BC94FD-F879-458D-B012-037E43873A9C}" srcOrd="0" destOrd="0" presId="urn:microsoft.com/office/officeart/2008/layout/HorizontalMultiLevelHierarchy"/>
    <dgm:cxn modelId="{A2D9D4E7-1F2C-4B9E-91D3-6CDC7EA7A4C6}" srcId="{5446D6E0-8680-4237-ACFE-DD1BBE0F4C32}" destId="{1789E080-7887-42BB-8A51-20DFA38E41EC}" srcOrd="1" destOrd="0" parTransId="{31D3ACD7-2461-40DD-B916-27A9DE4D90F8}" sibTransId="{529C2405-0DF9-4965-BA11-B85135B26076}"/>
    <dgm:cxn modelId="{B117F4FE-DF28-4AD3-8E9C-F9FE43F1F87C}" type="presOf" srcId="{1F800676-396D-4F4A-8443-558E6E401EB8}" destId="{3B017F4C-0A1D-4163-B4B6-765D6BC05ECE}" srcOrd="0" destOrd="0" presId="urn:microsoft.com/office/officeart/2008/layout/HorizontalMultiLevelHierarchy"/>
    <dgm:cxn modelId="{87DA05FF-71B6-4B72-846C-1DDCB6D19F6F}" type="presParOf" srcId="{D0BC94FD-F879-458D-B012-037E43873A9C}" destId="{BA398907-2850-4804-BED4-6F920D0566C4}" srcOrd="0" destOrd="0" presId="urn:microsoft.com/office/officeart/2008/layout/HorizontalMultiLevelHierarchy"/>
    <dgm:cxn modelId="{62394D42-0C9E-48F2-BF3A-FE8CB6150E61}" type="presParOf" srcId="{BA398907-2850-4804-BED4-6F920D0566C4}" destId="{DAB94711-3D8A-4ABC-83BE-E3AD136A57EF}" srcOrd="0" destOrd="0" presId="urn:microsoft.com/office/officeart/2008/layout/HorizontalMultiLevelHierarchy"/>
    <dgm:cxn modelId="{37825463-CC29-4ED6-B699-BABD4D490D96}" type="presParOf" srcId="{BA398907-2850-4804-BED4-6F920D0566C4}" destId="{F5CB949B-9A1B-41D9-83A9-0CB697F25A4C}" srcOrd="1" destOrd="0" presId="urn:microsoft.com/office/officeart/2008/layout/HorizontalMultiLevelHierarchy"/>
    <dgm:cxn modelId="{10643B60-65AC-471C-821D-9F0349761BF1}" type="presParOf" srcId="{F5CB949B-9A1B-41D9-83A9-0CB697F25A4C}" destId="{373C6434-BBFB-4182-917D-B54D508DD42C}" srcOrd="0" destOrd="0" presId="urn:microsoft.com/office/officeart/2008/layout/HorizontalMultiLevelHierarchy"/>
    <dgm:cxn modelId="{63DA0B91-9557-4F2E-83F0-8B0C0A65E152}" type="presParOf" srcId="{373C6434-BBFB-4182-917D-B54D508DD42C}" destId="{D8BF466E-B97A-49BA-A02D-BD0EAD4D5EB9}" srcOrd="0" destOrd="0" presId="urn:microsoft.com/office/officeart/2008/layout/HorizontalMultiLevelHierarchy"/>
    <dgm:cxn modelId="{7CC77B78-93CA-45B9-B053-AE697FAD5E1B}" type="presParOf" srcId="{F5CB949B-9A1B-41D9-83A9-0CB697F25A4C}" destId="{750CC348-7B9D-40EF-A85E-8246CFF475FE}" srcOrd="1" destOrd="0" presId="urn:microsoft.com/office/officeart/2008/layout/HorizontalMultiLevelHierarchy"/>
    <dgm:cxn modelId="{D4C97CFA-8408-4B6F-8AE8-2AF1A60AFC6B}" type="presParOf" srcId="{750CC348-7B9D-40EF-A85E-8246CFF475FE}" destId="{2A0FF0C9-FF4F-49D8-884D-9266E0363696}" srcOrd="0" destOrd="0" presId="urn:microsoft.com/office/officeart/2008/layout/HorizontalMultiLevelHierarchy"/>
    <dgm:cxn modelId="{C5A21CC8-D1F5-4D94-985F-3ACD42D19C36}" type="presParOf" srcId="{750CC348-7B9D-40EF-A85E-8246CFF475FE}" destId="{F63CDF1F-87D6-4145-9251-5D9D51BA4CA1}" srcOrd="1" destOrd="0" presId="urn:microsoft.com/office/officeart/2008/layout/HorizontalMultiLevelHierarchy"/>
    <dgm:cxn modelId="{C3D7CDDF-9890-4132-A33D-43E3BC35E9BB}" type="presParOf" srcId="{F5CB949B-9A1B-41D9-83A9-0CB697F25A4C}" destId="{9FB4E47E-72A8-4A8B-9BC7-E5B06DB6B1BA}" srcOrd="2" destOrd="0" presId="urn:microsoft.com/office/officeart/2008/layout/HorizontalMultiLevelHierarchy"/>
    <dgm:cxn modelId="{5A540F4F-865F-4BB8-BB07-D1B633DF9C23}" type="presParOf" srcId="{9FB4E47E-72A8-4A8B-9BC7-E5B06DB6B1BA}" destId="{42F7613A-B634-4A19-A77B-D060550030F8}" srcOrd="0" destOrd="0" presId="urn:microsoft.com/office/officeart/2008/layout/HorizontalMultiLevelHierarchy"/>
    <dgm:cxn modelId="{FD0A62C7-971B-4670-B140-F69F9D873675}" type="presParOf" srcId="{F5CB949B-9A1B-41D9-83A9-0CB697F25A4C}" destId="{4166AC54-26F4-48BE-BF25-1A26BF0AC427}" srcOrd="3" destOrd="0" presId="urn:microsoft.com/office/officeart/2008/layout/HorizontalMultiLevelHierarchy"/>
    <dgm:cxn modelId="{939EBD64-A632-4218-84C1-5F63FE270763}" type="presParOf" srcId="{4166AC54-26F4-48BE-BF25-1A26BF0AC427}" destId="{A79EA9CC-EDA4-42DA-954B-3359536F64C6}" srcOrd="0" destOrd="0" presId="urn:microsoft.com/office/officeart/2008/layout/HorizontalMultiLevelHierarchy"/>
    <dgm:cxn modelId="{8EA36278-F2C8-43C5-95A9-B748F8DCE8BA}" type="presParOf" srcId="{4166AC54-26F4-48BE-BF25-1A26BF0AC427}" destId="{8832B2E5-B726-41EE-872D-327FC0411949}" srcOrd="1" destOrd="0" presId="urn:microsoft.com/office/officeart/2008/layout/HorizontalMultiLevelHierarchy"/>
    <dgm:cxn modelId="{A2EBAD1F-2A66-4871-8E4D-B6BAEAC3E1BB}" type="presParOf" srcId="{F5CB949B-9A1B-41D9-83A9-0CB697F25A4C}" destId="{3B017F4C-0A1D-4163-B4B6-765D6BC05ECE}" srcOrd="4" destOrd="0" presId="urn:microsoft.com/office/officeart/2008/layout/HorizontalMultiLevelHierarchy"/>
    <dgm:cxn modelId="{BFA71A7E-6136-4A6F-B9F9-A3199753EE5A}" type="presParOf" srcId="{3B017F4C-0A1D-4163-B4B6-765D6BC05ECE}" destId="{85D46381-23A3-4C5E-82C4-7ABD4B22F94D}" srcOrd="0" destOrd="0" presId="urn:microsoft.com/office/officeart/2008/layout/HorizontalMultiLevelHierarchy"/>
    <dgm:cxn modelId="{E724703F-B6A6-4DBC-835B-F811BBFE9952}" type="presParOf" srcId="{F5CB949B-9A1B-41D9-83A9-0CB697F25A4C}" destId="{9ECD7ADF-97FF-439E-99EF-BDA3B34C078E}" srcOrd="5" destOrd="0" presId="urn:microsoft.com/office/officeart/2008/layout/HorizontalMultiLevelHierarchy"/>
    <dgm:cxn modelId="{220D2E7F-201B-44F4-949C-FD99D8321369}" type="presParOf" srcId="{9ECD7ADF-97FF-439E-99EF-BDA3B34C078E}" destId="{4E5C49D2-4C0F-4FDC-BECE-23AB27D8AA44}" srcOrd="0" destOrd="0" presId="urn:microsoft.com/office/officeart/2008/layout/HorizontalMultiLevelHierarchy"/>
    <dgm:cxn modelId="{0F9DDC8C-808A-4155-847B-237C17D7915F}" type="presParOf" srcId="{9ECD7ADF-97FF-439E-99EF-BDA3B34C078E}" destId="{3D917754-2650-4836-914B-878D4D7E742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F12D6A-27B4-468B-9358-AC14AD716ECD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9396FA5-33EB-46A5-BDA0-75F605A46964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Limfogen yol</a:t>
          </a:r>
          <a:endParaRPr lang="en-US" dirty="0"/>
        </a:p>
      </dgm:t>
    </dgm:pt>
    <dgm:pt modelId="{3E351CED-6CFB-4B2A-BF97-5E112904B5AA}" cxnId="{556E6460-0A52-4DEA-8BCA-47EEBF6D8BF6}" type="parTrans">
      <dgm:prSet/>
      <dgm:spPr/>
      <dgm:t>
        <a:bodyPr/>
        <a:lstStyle/>
        <a:p>
          <a:endParaRPr lang="en-US"/>
        </a:p>
      </dgm:t>
    </dgm:pt>
    <dgm:pt modelId="{13025AF0-68D9-47F7-BAD8-78968637740A}" cxnId="{556E6460-0A52-4DEA-8BCA-47EEBF6D8BF6}" type="sibTrans">
      <dgm:prSet/>
      <dgm:spPr/>
      <dgm:t>
        <a:bodyPr/>
        <a:lstStyle/>
        <a:p>
          <a:endParaRPr lang="en-US"/>
        </a:p>
      </dgm:t>
    </dgm:pt>
    <dgm:pt modelId="{D2E86C77-E1D5-4F1A-8D50-902E19283222}">
      <dgm:prSet phldrT="[Текст]" custT="1"/>
      <dgm:spPr/>
      <dgm:t>
        <a:bodyPr/>
        <a:lstStyle/>
        <a:p>
          <a:r>
            <a:rPr lang="az-Latn-AZ" sz="2200" dirty="0">
              <a:latin typeface="Footlight MT Light" panose="0204060206030A020304" pitchFamily="18" charset="0"/>
            </a:rPr>
            <a:t>Qoltuqaltı (pektoral</a:t>
          </a:r>
          <a:r>
            <a:rPr lang="az-Latn-AZ" sz="2300" dirty="0">
              <a:latin typeface="Footlight MT Light" panose="0204060206030A020304" pitchFamily="18" charset="0"/>
            </a:rPr>
            <a:t>)</a:t>
          </a:r>
          <a:endParaRPr lang="en-US" sz="2300" dirty="0"/>
        </a:p>
      </dgm:t>
    </dgm:pt>
    <dgm:pt modelId="{EDCBC334-AF9F-4BA8-917A-074B4521A89D}" cxnId="{E1ED7C55-B777-4858-815D-3F466E7574C5}" type="parTrans">
      <dgm:prSet/>
      <dgm:spPr/>
      <dgm:t>
        <a:bodyPr/>
        <a:lstStyle/>
        <a:p>
          <a:endParaRPr lang="en-US"/>
        </a:p>
      </dgm:t>
    </dgm:pt>
    <dgm:pt modelId="{4A857CD9-42FD-4574-B86C-03744E2FF0AD}" cxnId="{E1ED7C55-B777-4858-815D-3F466E7574C5}" type="sibTrans">
      <dgm:prSet/>
      <dgm:spPr/>
      <dgm:t>
        <a:bodyPr/>
        <a:lstStyle/>
        <a:p>
          <a:endParaRPr lang="en-US"/>
        </a:p>
      </dgm:t>
    </dgm:pt>
    <dgm:pt modelId="{D645C913-1B38-4272-802C-BF4375C6CE76}">
      <dgm:prSet phldrT="[Текст]" custT="1"/>
      <dgm:spPr/>
      <dgm:t>
        <a:bodyPr/>
        <a:lstStyle/>
        <a:p>
          <a:r>
            <a:rPr lang="az-Latn-AZ" sz="2300" dirty="0"/>
            <a:t>Körpü-cükaltı</a:t>
          </a:r>
          <a:endParaRPr lang="en-US" sz="2300" dirty="0"/>
        </a:p>
      </dgm:t>
    </dgm:pt>
    <dgm:pt modelId="{427681F5-3849-4BE5-85FB-A1439AD5A957}" cxnId="{F9F07FB6-A756-46AA-B5C1-102BFCF50E13}" type="parTrans">
      <dgm:prSet/>
      <dgm:spPr/>
      <dgm:t>
        <a:bodyPr/>
        <a:lstStyle/>
        <a:p>
          <a:endParaRPr lang="en-US"/>
        </a:p>
      </dgm:t>
    </dgm:pt>
    <dgm:pt modelId="{1B015105-FFCD-413D-B750-3ECC6C67B1CD}" cxnId="{F9F07FB6-A756-46AA-B5C1-102BFCF50E13}" type="sibTrans">
      <dgm:prSet/>
      <dgm:spPr/>
      <dgm:t>
        <a:bodyPr/>
        <a:lstStyle/>
        <a:p>
          <a:endParaRPr lang="en-US"/>
        </a:p>
      </dgm:t>
    </dgm:pt>
    <dgm:pt modelId="{878833C2-6CAE-43FB-AA7E-829ED9C9BC31}">
      <dgm:prSet phldrT="[Текст]" custT="1"/>
      <dgm:spPr/>
      <dgm:t>
        <a:bodyPr/>
        <a:lstStyle/>
        <a:p>
          <a:r>
            <a:rPr lang="az-Latn-AZ" sz="2300" dirty="0">
              <a:latin typeface="Footlight MT Light" panose="0204060206030A020304" pitchFamily="18" charset="0"/>
            </a:rPr>
            <a:t>Paraster-nal</a:t>
          </a:r>
          <a:endParaRPr lang="en-US" sz="2300" dirty="0"/>
        </a:p>
      </dgm:t>
    </dgm:pt>
    <dgm:pt modelId="{12962289-059F-4198-9E87-277319837C9D}" cxnId="{463B4225-BBD6-45C7-AFE9-8E10AE506BCF}" type="parTrans">
      <dgm:prSet/>
      <dgm:spPr/>
      <dgm:t>
        <a:bodyPr/>
        <a:lstStyle/>
        <a:p>
          <a:endParaRPr lang="en-US"/>
        </a:p>
      </dgm:t>
    </dgm:pt>
    <dgm:pt modelId="{4D3F7956-2806-4801-8685-2CB2A8962694}" cxnId="{463B4225-BBD6-45C7-AFE9-8E10AE506BCF}" type="sibTrans">
      <dgm:prSet/>
      <dgm:spPr/>
      <dgm:t>
        <a:bodyPr/>
        <a:lstStyle/>
        <a:p>
          <a:endParaRPr lang="en-US"/>
        </a:p>
      </dgm:t>
    </dgm:pt>
    <dgm:pt modelId="{AFC04A38-1F37-4F92-9395-DC1899B73CD3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Epiqastral</a:t>
          </a:r>
          <a:endParaRPr lang="en-US" dirty="0"/>
        </a:p>
      </dgm:t>
    </dgm:pt>
    <dgm:pt modelId="{836A9535-7122-4A9A-A5E1-A673550BCE46}" cxnId="{C02EAB95-28FB-438A-AD58-73B6ED0D3F8D}" type="parTrans">
      <dgm:prSet/>
      <dgm:spPr/>
      <dgm:t>
        <a:bodyPr/>
        <a:lstStyle/>
        <a:p>
          <a:endParaRPr lang="en-US"/>
        </a:p>
      </dgm:t>
    </dgm:pt>
    <dgm:pt modelId="{FCF97E75-DFD0-40DF-A775-C0C9B11EFF3A}" cxnId="{C02EAB95-28FB-438A-AD58-73B6ED0D3F8D}" type="sibTrans">
      <dgm:prSet/>
      <dgm:spPr/>
      <dgm:t>
        <a:bodyPr/>
        <a:lstStyle/>
        <a:p>
          <a:endParaRPr lang="en-US"/>
        </a:p>
      </dgm:t>
    </dgm:pt>
    <dgm:pt modelId="{423E67AF-D337-4D2C-9C4A-83FD13C1AFC7}">
      <dgm:prSet phldrT="[Текст]" custT="1"/>
      <dgm:spPr/>
      <dgm:t>
        <a:bodyPr/>
        <a:lstStyle/>
        <a:p>
          <a:r>
            <a:rPr lang="az-Latn-AZ" sz="2100" dirty="0">
              <a:latin typeface="Footlight MT Light" panose="0204060206030A020304" pitchFamily="18" charset="0"/>
            </a:rPr>
            <a:t>Çarpaz</a:t>
          </a:r>
          <a:endParaRPr lang="en-US" sz="2100" dirty="0"/>
        </a:p>
      </dgm:t>
    </dgm:pt>
    <dgm:pt modelId="{46F6047D-0CC7-4EB2-87CE-12B994FFBEAD}" cxnId="{9AA19C45-DC49-47E7-B254-121BB816C73F}" type="parTrans">
      <dgm:prSet/>
      <dgm:spPr/>
      <dgm:t>
        <a:bodyPr/>
        <a:lstStyle/>
        <a:p>
          <a:endParaRPr lang="en-US"/>
        </a:p>
      </dgm:t>
    </dgm:pt>
    <dgm:pt modelId="{8DABEDDB-5355-4C02-A383-A64C6BE177A6}" cxnId="{9AA19C45-DC49-47E7-B254-121BB816C73F}" type="sibTrans">
      <dgm:prSet/>
      <dgm:spPr/>
      <dgm:t>
        <a:bodyPr/>
        <a:lstStyle/>
        <a:p>
          <a:endParaRPr lang="en-US"/>
        </a:p>
      </dgm:t>
    </dgm:pt>
    <dgm:pt modelId="{20C18433-3DB3-4501-BED7-D1A46847AA42}">
      <dgm:prSet phldrT="[Текст]" custT="1"/>
      <dgm:spPr/>
      <dgm:t>
        <a:bodyPr/>
        <a:lstStyle/>
        <a:p>
          <a:r>
            <a:rPr lang="az-Latn-AZ" sz="1800" dirty="0"/>
            <a:t>Retropek-toral</a:t>
          </a:r>
          <a:endParaRPr lang="en-US" sz="1800" dirty="0"/>
        </a:p>
      </dgm:t>
    </dgm:pt>
    <dgm:pt modelId="{0DBBD157-1D2D-42C0-8732-BEA7757B558C}" cxnId="{6133EAAE-6D2D-4025-BA89-8F452C3DE485}" type="parTrans">
      <dgm:prSet/>
      <dgm:spPr/>
      <dgm:t>
        <a:bodyPr/>
        <a:lstStyle/>
        <a:p>
          <a:endParaRPr lang="en-US"/>
        </a:p>
      </dgm:t>
    </dgm:pt>
    <dgm:pt modelId="{02F6D99F-6DF1-4F34-AA71-30FFE290A939}" cxnId="{6133EAAE-6D2D-4025-BA89-8F452C3DE485}" type="sibTrans">
      <dgm:prSet/>
      <dgm:spPr/>
      <dgm:t>
        <a:bodyPr/>
        <a:lstStyle/>
        <a:p>
          <a:endParaRPr lang="en-US"/>
        </a:p>
      </dgm:t>
    </dgm:pt>
    <dgm:pt modelId="{5563BCC5-73A1-4E35-BD23-5DE707C6FD5F}">
      <dgm:prSet phldrT="[Текст]"/>
      <dgm:spPr/>
      <dgm:t>
        <a:bodyPr/>
        <a:lstStyle/>
        <a:p>
          <a:r>
            <a:rPr lang="az-Latn-AZ" dirty="0"/>
            <a:t>Dəridaxili</a:t>
          </a:r>
          <a:endParaRPr lang="en-US" dirty="0"/>
        </a:p>
      </dgm:t>
    </dgm:pt>
    <dgm:pt modelId="{BCC820DA-1992-4F56-A5CA-6D152E1266CC}" cxnId="{B6A194D4-285F-4CA8-8238-1D1FFB9D4842}" type="parTrans">
      <dgm:prSet/>
      <dgm:spPr/>
      <dgm:t>
        <a:bodyPr/>
        <a:lstStyle/>
        <a:p>
          <a:endParaRPr lang="en-US"/>
        </a:p>
      </dgm:t>
    </dgm:pt>
    <dgm:pt modelId="{9194EE8A-AD99-49BE-878D-3963B5366E86}" cxnId="{B6A194D4-285F-4CA8-8238-1D1FFB9D4842}" type="sibTrans">
      <dgm:prSet/>
      <dgm:spPr/>
      <dgm:t>
        <a:bodyPr/>
        <a:lstStyle/>
        <a:p>
          <a:endParaRPr lang="en-US"/>
        </a:p>
      </dgm:t>
    </dgm:pt>
    <dgm:pt modelId="{6DFB489D-632F-42BB-945C-B33E111700A3}" type="pres">
      <dgm:prSet presAssocID="{52F12D6A-27B4-468B-9358-AC14AD716EC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435708-A1EF-46BA-962B-B8CDCEF07C61}" type="pres">
      <dgm:prSet presAssocID="{39396FA5-33EB-46A5-BDA0-75F605A46964}" presName="centerShape" presStyleLbl="node0" presStyleIdx="0" presStyleCnt="1"/>
      <dgm:spPr/>
    </dgm:pt>
    <dgm:pt modelId="{88A2BFB2-7838-4C40-8DE7-B41204B98E8D}" type="pres">
      <dgm:prSet presAssocID="{EDCBC334-AF9F-4BA8-917A-074B4521A89D}" presName="parTrans" presStyleLbl="bgSibTrans2D1" presStyleIdx="0" presStyleCnt="7" custAng="10800000" custScaleX="68223" custLinFactNeighborX="16868"/>
      <dgm:spPr/>
    </dgm:pt>
    <dgm:pt modelId="{815BAA1C-6F59-490A-BB6D-71CB4BE94562}" type="pres">
      <dgm:prSet presAssocID="{D2E86C77-E1D5-4F1A-8D50-902E19283222}" presName="node" presStyleLbl="node1" presStyleIdx="0" presStyleCnt="7" custScaleX="118046">
        <dgm:presLayoutVars>
          <dgm:bulletEnabled val="1"/>
        </dgm:presLayoutVars>
      </dgm:prSet>
      <dgm:spPr/>
    </dgm:pt>
    <dgm:pt modelId="{78E20B19-788D-4AE1-9A8B-7B31808736CF}" type="pres">
      <dgm:prSet presAssocID="{427681F5-3849-4BE5-85FB-A1439AD5A957}" presName="parTrans" presStyleLbl="bgSibTrans2D1" presStyleIdx="1" presStyleCnt="7" custAng="10678304" custScaleX="58041" custLinFactNeighborX="15780" custLinFactNeighborY="33642"/>
      <dgm:spPr/>
    </dgm:pt>
    <dgm:pt modelId="{4449C195-0C4B-4D78-9EF6-7BF36318F9B5}" type="pres">
      <dgm:prSet presAssocID="{D645C913-1B38-4272-802C-BF4375C6CE76}" presName="node" presStyleLbl="node1" presStyleIdx="1" presStyleCnt="7">
        <dgm:presLayoutVars>
          <dgm:bulletEnabled val="1"/>
        </dgm:presLayoutVars>
      </dgm:prSet>
      <dgm:spPr/>
    </dgm:pt>
    <dgm:pt modelId="{5DE85CC3-ED02-4C1F-A614-CBD24AE915E2}" type="pres">
      <dgm:prSet presAssocID="{12962289-059F-4198-9E87-277319837C9D}" presName="parTrans" presStyleLbl="bgSibTrans2D1" presStyleIdx="2" presStyleCnt="7" custAng="10710397" custScaleX="60353" custLinFactNeighborX="3809" custLinFactNeighborY="39949"/>
      <dgm:spPr/>
    </dgm:pt>
    <dgm:pt modelId="{8337DCB6-5033-4063-BBC3-FC243A6F08D7}" type="pres">
      <dgm:prSet presAssocID="{878833C2-6CAE-43FB-AA7E-829ED9C9BC31}" presName="node" presStyleLbl="node1" presStyleIdx="2" presStyleCnt="7">
        <dgm:presLayoutVars>
          <dgm:bulletEnabled val="1"/>
        </dgm:presLayoutVars>
      </dgm:prSet>
      <dgm:spPr/>
    </dgm:pt>
    <dgm:pt modelId="{A847C77D-EF82-405C-87EC-F10BB0798E96}" type="pres">
      <dgm:prSet presAssocID="{46F6047D-0CC7-4EB2-87CE-12B994FFBEAD}" presName="parTrans" presStyleLbl="bgSibTrans2D1" presStyleIdx="3" presStyleCnt="7" custAng="10800000" custScaleX="66384" custLinFactNeighborX="0" custLinFactNeighborY="49499"/>
      <dgm:spPr/>
    </dgm:pt>
    <dgm:pt modelId="{FF8E4788-AA9B-437A-BB50-1E7D3B66473A}" type="pres">
      <dgm:prSet presAssocID="{423E67AF-D337-4D2C-9C4A-83FD13C1AFC7}" presName="node" presStyleLbl="node1" presStyleIdx="3" presStyleCnt="7">
        <dgm:presLayoutVars>
          <dgm:bulletEnabled val="1"/>
        </dgm:presLayoutVars>
      </dgm:prSet>
      <dgm:spPr/>
    </dgm:pt>
    <dgm:pt modelId="{A0585D21-BB80-419A-8BBD-82CA24C427D1}" type="pres">
      <dgm:prSet presAssocID="{0DBBD157-1D2D-42C0-8732-BEA7757B558C}" presName="parTrans" presStyleLbl="bgSibTrans2D1" presStyleIdx="4" presStyleCnt="7" custAng="10596988" custScaleX="60360" custLinFactNeighborX="-4353" custLinFactNeighborY="46257"/>
      <dgm:spPr/>
    </dgm:pt>
    <dgm:pt modelId="{AF3FF746-FAA5-4046-8FC8-DE88C485E56B}" type="pres">
      <dgm:prSet presAssocID="{20C18433-3DB3-4501-BED7-D1A46847AA42}" presName="node" presStyleLbl="node1" presStyleIdx="4" presStyleCnt="7">
        <dgm:presLayoutVars>
          <dgm:bulletEnabled val="1"/>
        </dgm:presLayoutVars>
      </dgm:prSet>
      <dgm:spPr/>
    </dgm:pt>
    <dgm:pt modelId="{BD224C0B-11C9-421E-B94F-1DB01A3BDD41}" type="pres">
      <dgm:prSet presAssocID="{836A9535-7122-4A9A-A5E1-A673550BCE46}" presName="parTrans" presStyleLbl="bgSibTrans2D1" presStyleIdx="5" presStyleCnt="7" custAng="10479271" custScaleX="53046" custLinFactNeighborX="-14692" custLinFactNeighborY="48360"/>
      <dgm:spPr/>
    </dgm:pt>
    <dgm:pt modelId="{8DFDF081-E16B-41AC-9E2F-AF41944B3AA9}" type="pres">
      <dgm:prSet presAssocID="{AFC04A38-1F37-4F92-9395-DC1899B73CD3}" presName="node" presStyleLbl="node1" presStyleIdx="5" presStyleCnt="7">
        <dgm:presLayoutVars>
          <dgm:bulletEnabled val="1"/>
        </dgm:presLayoutVars>
      </dgm:prSet>
      <dgm:spPr/>
    </dgm:pt>
    <dgm:pt modelId="{0F292B34-0C5D-4671-B38C-FEDDD6338678}" type="pres">
      <dgm:prSet presAssocID="{BCC820DA-1992-4F56-A5CA-6D152E1266CC}" presName="parTrans" presStyleLbl="bgSibTrans2D1" presStyleIdx="6" presStyleCnt="7" custAng="10800000" custScaleX="67860" custLinFactNeighborX="-17256" custLinFactNeighborY="4205"/>
      <dgm:spPr/>
    </dgm:pt>
    <dgm:pt modelId="{5C805509-2E6F-4376-8EB6-8D4509385B7D}" type="pres">
      <dgm:prSet presAssocID="{5563BCC5-73A1-4E35-BD23-5DE707C6FD5F}" presName="node" presStyleLbl="node1" presStyleIdx="6" presStyleCnt="7">
        <dgm:presLayoutVars>
          <dgm:bulletEnabled val="1"/>
        </dgm:presLayoutVars>
      </dgm:prSet>
      <dgm:spPr/>
    </dgm:pt>
  </dgm:ptLst>
  <dgm:cxnLst>
    <dgm:cxn modelId="{DB044107-FE60-4738-9134-0DF518B45796}" type="presOf" srcId="{20C18433-3DB3-4501-BED7-D1A46847AA42}" destId="{AF3FF746-FAA5-4046-8FC8-DE88C485E56B}" srcOrd="0" destOrd="0" presId="urn:microsoft.com/office/officeart/2005/8/layout/radial4"/>
    <dgm:cxn modelId="{F2CE2F0D-F6B3-4E89-8A02-D7A8A5063F45}" type="presOf" srcId="{427681F5-3849-4BE5-85FB-A1439AD5A957}" destId="{78E20B19-788D-4AE1-9A8B-7B31808736CF}" srcOrd="0" destOrd="0" presId="urn:microsoft.com/office/officeart/2005/8/layout/radial4"/>
    <dgm:cxn modelId="{70D52515-B061-4F42-96B8-F37E2F545409}" type="presOf" srcId="{5563BCC5-73A1-4E35-BD23-5DE707C6FD5F}" destId="{5C805509-2E6F-4376-8EB6-8D4509385B7D}" srcOrd="0" destOrd="0" presId="urn:microsoft.com/office/officeart/2005/8/layout/radial4"/>
    <dgm:cxn modelId="{88811A18-DA02-45BF-AD72-9A6FC08AD2B3}" type="presOf" srcId="{46F6047D-0CC7-4EB2-87CE-12B994FFBEAD}" destId="{A847C77D-EF82-405C-87EC-F10BB0798E96}" srcOrd="0" destOrd="0" presId="urn:microsoft.com/office/officeart/2005/8/layout/radial4"/>
    <dgm:cxn modelId="{80D58F19-306B-4349-941D-727817C1DF5F}" type="presOf" srcId="{423E67AF-D337-4D2C-9C4A-83FD13C1AFC7}" destId="{FF8E4788-AA9B-437A-BB50-1E7D3B66473A}" srcOrd="0" destOrd="0" presId="urn:microsoft.com/office/officeart/2005/8/layout/radial4"/>
    <dgm:cxn modelId="{897FCC1B-D1A5-4EA8-89B8-2BDB24437F13}" type="presOf" srcId="{AFC04A38-1F37-4F92-9395-DC1899B73CD3}" destId="{8DFDF081-E16B-41AC-9E2F-AF41944B3AA9}" srcOrd="0" destOrd="0" presId="urn:microsoft.com/office/officeart/2005/8/layout/radial4"/>
    <dgm:cxn modelId="{67599B20-44D4-4A1D-8998-63D87E6549C7}" type="presOf" srcId="{BCC820DA-1992-4F56-A5CA-6D152E1266CC}" destId="{0F292B34-0C5D-4671-B38C-FEDDD6338678}" srcOrd="0" destOrd="0" presId="urn:microsoft.com/office/officeart/2005/8/layout/radial4"/>
    <dgm:cxn modelId="{463B4225-BBD6-45C7-AFE9-8E10AE506BCF}" srcId="{39396FA5-33EB-46A5-BDA0-75F605A46964}" destId="{878833C2-6CAE-43FB-AA7E-829ED9C9BC31}" srcOrd="2" destOrd="0" parTransId="{12962289-059F-4198-9E87-277319837C9D}" sibTransId="{4D3F7956-2806-4801-8685-2CB2A8962694}"/>
    <dgm:cxn modelId="{EC41B43C-F5BA-4DA7-8A98-E570E18131BA}" type="presOf" srcId="{39396FA5-33EB-46A5-BDA0-75F605A46964}" destId="{2A435708-A1EF-46BA-962B-B8CDCEF07C61}" srcOrd="0" destOrd="0" presId="urn:microsoft.com/office/officeart/2005/8/layout/radial4"/>
    <dgm:cxn modelId="{556E6460-0A52-4DEA-8BCA-47EEBF6D8BF6}" srcId="{52F12D6A-27B4-468B-9358-AC14AD716ECD}" destId="{39396FA5-33EB-46A5-BDA0-75F605A46964}" srcOrd="0" destOrd="0" parTransId="{3E351CED-6CFB-4B2A-BF97-5E112904B5AA}" sibTransId="{13025AF0-68D9-47F7-BAD8-78968637740A}"/>
    <dgm:cxn modelId="{9AA19C45-DC49-47E7-B254-121BB816C73F}" srcId="{39396FA5-33EB-46A5-BDA0-75F605A46964}" destId="{423E67AF-D337-4D2C-9C4A-83FD13C1AFC7}" srcOrd="3" destOrd="0" parTransId="{46F6047D-0CC7-4EB2-87CE-12B994FFBEAD}" sibTransId="{8DABEDDB-5355-4C02-A383-A64C6BE177A6}"/>
    <dgm:cxn modelId="{9EC0E448-AD97-4B58-8313-3CE32BF2CADE}" type="presOf" srcId="{D645C913-1B38-4272-802C-BF4375C6CE76}" destId="{4449C195-0C4B-4D78-9EF6-7BF36318F9B5}" srcOrd="0" destOrd="0" presId="urn:microsoft.com/office/officeart/2005/8/layout/radial4"/>
    <dgm:cxn modelId="{7A40E970-C8EC-44BC-998B-153D9B7F43E4}" type="presOf" srcId="{12962289-059F-4198-9E87-277319837C9D}" destId="{5DE85CC3-ED02-4C1F-A614-CBD24AE915E2}" srcOrd="0" destOrd="0" presId="urn:microsoft.com/office/officeart/2005/8/layout/radial4"/>
    <dgm:cxn modelId="{E1ED7C55-B777-4858-815D-3F466E7574C5}" srcId="{39396FA5-33EB-46A5-BDA0-75F605A46964}" destId="{D2E86C77-E1D5-4F1A-8D50-902E19283222}" srcOrd="0" destOrd="0" parTransId="{EDCBC334-AF9F-4BA8-917A-074B4521A89D}" sibTransId="{4A857CD9-42FD-4574-B86C-03744E2FF0AD}"/>
    <dgm:cxn modelId="{B6241B58-4690-47CF-949D-510BEA5A5E34}" type="presOf" srcId="{836A9535-7122-4A9A-A5E1-A673550BCE46}" destId="{BD224C0B-11C9-421E-B94F-1DB01A3BDD41}" srcOrd="0" destOrd="0" presId="urn:microsoft.com/office/officeart/2005/8/layout/radial4"/>
    <dgm:cxn modelId="{47417C85-00A7-4FB5-9204-AF405CB20281}" type="presOf" srcId="{0DBBD157-1D2D-42C0-8732-BEA7757B558C}" destId="{A0585D21-BB80-419A-8BBD-82CA24C427D1}" srcOrd="0" destOrd="0" presId="urn:microsoft.com/office/officeart/2005/8/layout/radial4"/>
    <dgm:cxn modelId="{C322FB92-2CCA-4903-9FC3-EA00A28EB90C}" type="presOf" srcId="{EDCBC334-AF9F-4BA8-917A-074B4521A89D}" destId="{88A2BFB2-7838-4C40-8DE7-B41204B98E8D}" srcOrd="0" destOrd="0" presId="urn:microsoft.com/office/officeart/2005/8/layout/radial4"/>
    <dgm:cxn modelId="{C02EAB95-28FB-438A-AD58-73B6ED0D3F8D}" srcId="{39396FA5-33EB-46A5-BDA0-75F605A46964}" destId="{AFC04A38-1F37-4F92-9395-DC1899B73CD3}" srcOrd="5" destOrd="0" parTransId="{836A9535-7122-4A9A-A5E1-A673550BCE46}" sibTransId="{FCF97E75-DFD0-40DF-A775-C0C9B11EFF3A}"/>
    <dgm:cxn modelId="{6CBB789C-43E1-48CB-9069-8C9EBADFB69E}" type="presOf" srcId="{878833C2-6CAE-43FB-AA7E-829ED9C9BC31}" destId="{8337DCB6-5033-4063-BBC3-FC243A6F08D7}" srcOrd="0" destOrd="0" presId="urn:microsoft.com/office/officeart/2005/8/layout/radial4"/>
    <dgm:cxn modelId="{6133EAAE-6D2D-4025-BA89-8F452C3DE485}" srcId="{39396FA5-33EB-46A5-BDA0-75F605A46964}" destId="{20C18433-3DB3-4501-BED7-D1A46847AA42}" srcOrd="4" destOrd="0" parTransId="{0DBBD157-1D2D-42C0-8732-BEA7757B558C}" sibTransId="{02F6D99F-6DF1-4F34-AA71-30FFE290A939}"/>
    <dgm:cxn modelId="{F9F07FB6-A756-46AA-B5C1-102BFCF50E13}" srcId="{39396FA5-33EB-46A5-BDA0-75F605A46964}" destId="{D645C913-1B38-4272-802C-BF4375C6CE76}" srcOrd="1" destOrd="0" parTransId="{427681F5-3849-4BE5-85FB-A1439AD5A957}" sibTransId="{1B015105-FFCD-413D-B750-3ECC6C67B1CD}"/>
    <dgm:cxn modelId="{1167A5D0-3FCE-4363-8B5C-D527832DFEA2}" type="presOf" srcId="{D2E86C77-E1D5-4F1A-8D50-902E19283222}" destId="{815BAA1C-6F59-490A-BB6D-71CB4BE94562}" srcOrd="0" destOrd="0" presId="urn:microsoft.com/office/officeart/2005/8/layout/radial4"/>
    <dgm:cxn modelId="{B6A194D4-285F-4CA8-8238-1D1FFB9D4842}" srcId="{39396FA5-33EB-46A5-BDA0-75F605A46964}" destId="{5563BCC5-73A1-4E35-BD23-5DE707C6FD5F}" srcOrd="6" destOrd="0" parTransId="{BCC820DA-1992-4F56-A5CA-6D152E1266CC}" sibTransId="{9194EE8A-AD99-49BE-878D-3963B5366E86}"/>
    <dgm:cxn modelId="{80BCF8F1-AA91-4CEF-A994-102165701E42}" type="presOf" srcId="{52F12D6A-27B4-468B-9358-AC14AD716ECD}" destId="{6DFB489D-632F-42BB-945C-B33E111700A3}" srcOrd="0" destOrd="0" presId="urn:microsoft.com/office/officeart/2005/8/layout/radial4"/>
    <dgm:cxn modelId="{6DD56BCB-C157-4EF9-A62E-CF1447ADA6A3}" type="presParOf" srcId="{6DFB489D-632F-42BB-945C-B33E111700A3}" destId="{2A435708-A1EF-46BA-962B-B8CDCEF07C61}" srcOrd="0" destOrd="0" presId="urn:microsoft.com/office/officeart/2005/8/layout/radial4"/>
    <dgm:cxn modelId="{577453E2-E999-4081-8DA8-850A63F034DD}" type="presParOf" srcId="{6DFB489D-632F-42BB-945C-B33E111700A3}" destId="{88A2BFB2-7838-4C40-8DE7-B41204B98E8D}" srcOrd="1" destOrd="0" presId="urn:microsoft.com/office/officeart/2005/8/layout/radial4"/>
    <dgm:cxn modelId="{1894090B-104F-443D-BF8B-F681C7AE65F4}" type="presParOf" srcId="{6DFB489D-632F-42BB-945C-B33E111700A3}" destId="{815BAA1C-6F59-490A-BB6D-71CB4BE94562}" srcOrd="2" destOrd="0" presId="urn:microsoft.com/office/officeart/2005/8/layout/radial4"/>
    <dgm:cxn modelId="{DE73743E-99F9-49FA-B23E-BFADCABF2258}" type="presParOf" srcId="{6DFB489D-632F-42BB-945C-B33E111700A3}" destId="{78E20B19-788D-4AE1-9A8B-7B31808736CF}" srcOrd="3" destOrd="0" presId="urn:microsoft.com/office/officeart/2005/8/layout/radial4"/>
    <dgm:cxn modelId="{77486693-D89E-48F7-A699-3A3EED99097B}" type="presParOf" srcId="{6DFB489D-632F-42BB-945C-B33E111700A3}" destId="{4449C195-0C4B-4D78-9EF6-7BF36318F9B5}" srcOrd="4" destOrd="0" presId="urn:microsoft.com/office/officeart/2005/8/layout/radial4"/>
    <dgm:cxn modelId="{F0B84BEC-0745-4241-A1FD-C6EFF74F70E9}" type="presParOf" srcId="{6DFB489D-632F-42BB-945C-B33E111700A3}" destId="{5DE85CC3-ED02-4C1F-A614-CBD24AE915E2}" srcOrd="5" destOrd="0" presId="urn:microsoft.com/office/officeart/2005/8/layout/radial4"/>
    <dgm:cxn modelId="{195AD999-1802-47ED-A4B0-25A246A3D88F}" type="presParOf" srcId="{6DFB489D-632F-42BB-945C-B33E111700A3}" destId="{8337DCB6-5033-4063-BBC3-FC243A6F08D7}" srcOrd="6" destOrd="0" presId="urn:microsoft.com/office/officeart/2005/8/layout/radial4"/>
    <dgm:cxn modelId="{D24928F2-6944-4182-ADC9-4D07293DEF31}" type="presParOf" srcId="{6DFB489D-632F-42BB-945C-B33E111700A3}" destId="{A847C77D-EF82-405C-87EC-F10BB0798E96}" srcOrd="7" destOrd="0" presId="urn:microsoft.com/office/officeart/2005/8/layout/radial4"/>
    <dgm:cxn modelId="{0B6266CA-FE0E-422B-A474-A18D9DEBAB5B}" type="presParOf" srcId="{6DFB489D-632F-42BB-945C-B33E111700A3}" destId="{FF8E4788-AA9B-437A-BB50-1E7D3B66473A}" srcOrd="8" destOrd="0" presId="urn:microsoft.com/office/officeart/2005/8/layout/radial4"/>
    <dgm:cxn modelId="{A9AA1417-B1AD-4E46-8FE9-21AE7BED8617}" type="presParOf" srcId="{6DFB489D-632F-42BB-945C-B33E111700A3}" destId="{A0585D21-BB80-419A-8BBD-82CA24C427D1}" srcOrd="9" destOrd="0" presId="urn:microsoft.com/office/officeart/2005/8/layout/radial4"/>
    <dgm:cxn modelId="{B536A197-EE7A-4290-8CDD-854F176D9301}" type="presParOf" srcId="{6DFB489D-632F-42BB-945C-B33E111700A3}" destId="{AF3FF746-FAA5-4046-8FC8-DE88C485E56B}" srcOrd="10" destOrd="0" presId="urn:microsoft.com/office/officeart/2005/8/layout/radial4"/>
    <dgm:cxn modelId="{78DD0CC6-BFFF-4C12-8E17-E4714FF6F1BA}" type="presParOf" srcId="{6DFB489D-632F-42BB-945C-B33E111700A3}" destId="{BD224C0B-11C9-421E-B94F-1DB01A3BDD41}" srcOrd="11" destOrd="0" presId="urn:microsoft.com/office/officeart/2005/8/layout/radial4"/>
    <dgm:cxn modelId="{3E660BC6-2BCA-4D5C-B851-230B7F6CF51B}" type="presParOf" srcId="{6DFB489D-632F-42BB-945C-B33E111700A3}" destId="{8DFDF081-E16B-41AC-9E2F-AF41944B3AA9}" srcOrd="12" destOrd="0" presId="urn:microsoft.com/office/officeart/2005/8/layout/radial4"/>
    <dgm:cxn modelId="{8AE0EB33-F8EE-4FBF-B0BA-CC11C0525482}" type="presParOf" srcId="{6DFB489D-632F-42BB-945C-B33E111700A3}" destId="{0F292B34-0C5D-4671-B38C-FEDDD6338678}" srcOrd="13" destOrd="0" presId="urn:microsoft.com/office/officeart/2005/8/layout/radial4"/>
    <dgm:cxn modelId="{DAC7F938-237B-41DF-AA64-34D7608E5A18}" type="presParOf" srcId="{6DFB489D-632F-42BB-945C-B33E111700A3}" destId="{5C805509-2E6F-4376-8EB6-8D4509385B7D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17B8CF-401B-49A7-A1BA-B7F3385FEE34}" type="doc">
      <dgm:prSet loTypeId="urn:microsoft.com/office/officeart/2005/8/layout/radial4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12DB56-F4AD-4530-8D41-F9A7E2EA62CF}">
      <dgm:prSet phldrT="[Текст]"/>
      <dgm:spPr/>
      <dgm:t>
        <a:bodyPr/>
        <a:lstStyle/>
        <a:p>
          <a:r>
            <a:rPr lang="az-Latn-AZ" dirty="0"/>
            <a:t>Yayılması</a:t>
          </a:r>
          <a:endParaRPr lang="en-US" dirty="0"/>
        </a:p>
      </dgm:t>
    </dgm:pt>
    <dgm:pt modelId="{EF189A7B-500F-4058-85F6-8F6768F42E7B}" cxnId="{E10B3CF0-EEAA-480C-8D48-A985F8FF820D}" type="parTrans">
      <dgm:prSet/>
      <dgm:spPr/>
      <dgm:t>
        <a:bodyPr/>
        <a:lstStyle/>
        <a:p>
          <a:endParaRPr lang="en-US"/>
        </a:p>
      </dgm:t>
    </dgm:pt>
    <dgm:pt modelId="{CB65145A-5101-4D60-931A-5299D2BF4CE8}" cxnId="{E10B3CF0-EEAA-480C-8D48-A985F8FF820D}" type="sibTrans">
      <dgm:prSet/>
      <dgm:spPr/>
      <dgm:t>
        <a:bodyPr/>
        <a:lstStyle/>
        <a:p>
          <a:endParaRPr lang="en-US"/>
        </a:p>
      </dgm:t>
    </dgm:pt>
    <dgm:pt modelId="{5233F70D-B279-447F-9815-FD2A3D69518A}">
      <dgm:prSet phldrT="[Текст]"/>
      <dgm:spPr/>
      <dgm:t>
        <a:bodyPr/>
        <a:lstStyle/>
        <a:p>
          <a:r>
            <a:rPr lang="az-Latn-AZ" dirty="0"/>
            <a:t>Şişin birbaşa yerli böyüməsi</a:t>
          </a:r>
          <a:endParaRPr lang="en-US" dirty="0"/>
        </a:p>
      </dgm:t>
    </dgm:pt>
    <dgm:pt modelId="{67950F90-8D6C-4C76-8EEC-C5B332D7D470}" cxnId="{1CF797C6-DD02-45EC-8AC0-1A098F7BA204}" type="parTrans">
      <dgm:prSet/>
      <dgm:spPr/>
      <dgm:t>
        <a:bodyPr/>
        <a:lstStyle/>
        <a:p>
          <a:endParaRPr lang="en-US"/>
        </a:p>
      </dgm:t>
    </dgm:pt>
    <dgm:pt modelId="{25EEA182-A110-43B3-8A6E-85EF2D6465B2}" cxnId="{1CF797C6-DD02-45EC-8AC0-1A098F7BA204}" type="sibTrans">
      <dgm:prSet/>
      <dgm:spPr/>
      <dgm:t>
        <a:bodyPr/>
        <a:lstStyle/>
        <a:p>
          <a:endParaRPr lang="en-US"/>
        </a:p>
      </dgm:t>
    </dgm:pt>
    <dgm:pt modelId="{3DE68184-5CB5-4C33-9163-F842CAF6D076}">
      <dgm:prSet phldrT="[Текст]"/>
      <dgm:spPr/>
      <dgm:t>
        <a:bodyPr/>
        <a:lstStyle/>
        <a:p>
          <a:r>
            <a:rPr lang="az-Latn-AZ" dirty="0"/>
            <a:t>Hematogen</a:t>
          </a:r>
          <a:endParaRPr lang="en-US" dirty="0"/>
        </a:p>
      </dgm:t>
    </dgm:pt>
    <dgm:pt modelId="{7DFE686D-5878-48AF-9965-9DAF98F4BFAC}" cxnId="{EB1749A4-6643-434C-AF3E-82D6DCA5DCD7}" type="parTrans">
      <dgm:prSet/>
      <dgm:spPr/>
      <dgm:t>
        <a:bodyPr/>
        <a:lstStyle/>
        <a:p>
          <a:endParaRPr lang="en-US"/>
        </a:p>
      </dgm:t>
    </dgm:pt>
    <dgm:pt modelId="{B5BCC89A-50E2-4DDB-B10E-08ADEB0332DA}" cxnId="{EB1749A4-6643-434C-AF3E-82D6DCA5DCD7}" type="sibTrans">
      <dgm:prSet/>
      <dgm:spPr/>
      <dgm:t>
        <a:bodyPr/>
        <a:lstStyle/>
        <a:p>
          <a:endParaRPr lang="en-US"/>
        </a:p>
      </dgm:t>
    </dgm:pt>
    <dgm:pt modelId="{7A34B09B-072E-4F9A-A4A5-29F82C153382}">
      <dgm:prSet custRadScaleRad="108217" custRadScaleInc="-37720"/>
      <dgm:spPr/>
      <dgm:t>
        <a:bodyPr/>
        <a:lstStyle/>
        <a:p>
          <a:endParaRPr lang="en-US"/>
        </a:p>
      </dgm:t>
    </dgm:pt>
    <dgm:pt modelId="{FB1FAE8A-4931-41CD-8346-A8BA66E4585C}" cxnId="{563BFBD4-4BBD-4BC7-A5F6-CDA015F24B21}" type="parTrans">
      <dgm:prSet custAng="10753404" custScaleX="40456" custLinFactNeighborX="29674" custLinFactNeighborY="16434"/>
      <dgm:spPr/>
      <dgm:t>
        <a:bodyPr/>
        <a:lstStyle/>
        <a:p>
          <a:endParaRPr lang="en-US"/>
        </a:p>
      </dgm:t>
    </dgm:pt>
    <dgm:pt modelId="{DAD52020-77F3-4A0F-9E61-1C1D3541F33B}" cxnId="{563BFBD4-4BBD-4BC7-A5F6-CDA015F24B21}" type="sibTrans">
      <dgm:prSet/>
      <dgm:spPr/>
      <dgm:t>
        <a:bodyPr/>
        <a:lstStyle/>
        <a:p>
          <a:endParaRPr lang="en-US"/>
        </a:p>
      </dgm:t>
    </dgm:pt>
    <dgm:pt modelId="{8979CBE3-5491-4254-94DE-304638BD94FC}" type="pres">
      <dgm:prSet presAssocID="{8E17B8CF-401B-49A7-A1BA-B7F3385FEE3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EE30E4-52D3-4EC9-8F24-D91A02B81D74}" type="pres">
      <dgm:prSet presAssocID="{3712DB56-F4AD-4530-8D41-F9A7E2EA62CF}" presName="centerShape" presStyleLbl="node0" presStyleIdx="0" presStyleCnt="1" custLinFactNeighborX="-2453" custLinFactNeighborY="12"/>
      <dgm:spPr/>
    </dgm:pt>
    <dgm:pt modelId="{4925A994-F913-413D-92AC-0DD6E7BA4D85}" type="pres">
      <dgm:prSet presAssocID="{67950F90-8D6C-4C76-8EEC-C5B332D7D470}" presName="parTrans" presStyleLbl="bgSibTrans2D1" presStyleIdx="0" presStyleCnt="2" custAng="10753404" custScaleX="40456" custLinFactNeighborX="29674" custLinFactNeighborY="16434"/>
      <dgm:spPr/>
    </dgm:pt>
    <dgm:pt modelId="{5FE749B9-9E4C-404C-A5CD-AEDAB9E9BBF3}" type="pres">
      <dgm:prSet presAssocID="{5233F70D-B279-447F-9815-FD2A3D69518A}" presName="node" presStyleLbl="node1" presStyleIdx="0" presStyleCnt="2" custRadScaleRad="108217" custRadScaleInc="-37720">
        <dgm:presLayoutVars>
          <dgm:bulletEnabled val="1"/>
        </dgm:presLayoutVars>
      </dgm:prSet>
      <dgm:spPr/>
    </dgm:pt>
    <dgm:pt modelId="{01B31ABA-2C79-4B41-87FC-1FFB766A8E5C}" type="pres">
      <dgm:prSet presAssocID="{7DFE686D-5878-48AF-9965-9DAF98F4BFAC}" presName="parTrans" presStyleLbl="bgSibTrans2D1" presStyleIdx="1" presStyleCnt="2" custAng="10790004" custScaleX="37936" custScaleY="102899" custLinFactNeighborX="-32270" custLinFactNeighborY="7312"/>
      <dgm:spPr/>
    </dgm:pt>
    <dgm:pt modelId="{53FE434C-D54B-45DC-82C4-8D491EC13A67}" type="pres">
      <dgm:prSet presAssocID="{3DE68184-5CB5-4C33-9163-F842CAF6D076}" presName="node" presStyleLbl="node1" presStyleIdx="1" presStyleCnt="2" custRadScaleRad="96563" custRadScaleInc="40541">
        <dgm:presLayoutVars>
          <dgm:bulletEnabled val="1"/>
        </dgm:presLayoutVars>
      </dgm:prSet>
      <dgm:spPr/>
    </dgm:pt>
  </dgm:ptLst>
  <dgm:cxnLst>
    <dgm:cxn modelId="{45B98712-A2B3-47AB-97AE-F69214F0EF37}" type="presOf" srcId="{3712DB56-F4AD-4530-8D41-F9A7E2EA62CF}" destId="{65EE30E4-52D3-4EC9-8F24-D91A02B81D74}" srcOrd="0" destOrd="0" presId="urn:microsoft.com/office/officeart/2005/8/layout/radial4"/>
    <dgm:cxn modelId="{65CDA82F-E2CC-465F-9924-BB1B14356C29}" type="presOf" srcId="{8E17B8CF-401B-49A7-A1BA-B7F3385FEE34}" destId="{8979CBE3-5491-4254-94DE-304638BD94FC}" srcOrd="0" destOrd="0" presId="urn:microsoft.com/office/officeart/2005/8/layout/radial4"/>
    <dgm:cxn modelId="{EF5AFF73-A01F-4D41-8AB0-B304D0DAE337}" type="presOf" srcId="{67950F90-8D6C-4C76-8EEC-C5B332D7D470}" destId="{4925A994-F913-413D-92AC-0DD6E7BA4D85}" srcOrd="0" destOrd="0" presId="urn:microsoft.com/office/officeart/2005/8/layout/radial4"/>
    <dgm:cxn modelId="{EB1749A4-6643-434C-AF3E-82D6DCA5DCD7}" srcId="{3712DB56-F4AD-4530-8D41-F9A7E2EA62CF}" destId="{3DE68184-5CB5-4C33-9163-F842CAF6D076}" srcOrd="1" destOrd="0" parTransId="{7DFE686D-5878-48AF-9965-9DAF98F4BFAC}" sibTransId="{B5BCC89A-50E2-4DDB-B10E-08ADEB0332DA}"/>
    <dgm:cxn modelId="{7B8346B2-1A88-451A-A252-BB75084C9A9D}" type="presOf" srcId="{5233F70D-B279-447F-9815-FD2A3D69518A}" destId="{5FE749B9-9E4C-404C-A5CD-AEDAB9E9BBF3}" srcOrd="0" destOrd="0" presId="urn:microsoft.com/office/officeart/2005/8/layout/radial4"/>
    <dgm:cxn modelId="{FB4855BA-C2A9-4C3E-AE2A-35AC58F098F3}" type="presOf" srcId="{7DFE686D-5878-48AF-9965-9DAF98F4BFAC}" destId="{01B31ABA-2C79-4B41-87FC-1FFB766A8E5C}" srcOrd="0" destOrd="0" presId="urn:microsoft.com/office/officeart/2005/8/layout/radial4"/>
    <dgm:cxn modelId="{1CF797C6-DD02-45EC-8AC0-1A098F7BA204}" srcId="{3712DB56-F4AD-4530-8D41-F9A7E2EA62CF}" destId="{5233F70D-B279-447F-9815-FD2A3D69518A}" srcOrd="0" destOrd="0" parTransId="{67950F90-8D6C-4C76-8EEC-C5B332D7D470}" sibTransId="{25EEA182-A110-43B3-8A6E-85EF2D6465B2}"/>
    <dgm:cxn modelId="{563BFBD4-4BBD-4BC7-A5F6-CDA015F24B21}" srcId="{8E17B8CF-401B-49A7-A1BA-B7F3385FEE34}" destId="{7A34B09B-072E-4F9A-A4A5-29F82C153382}" srcOrd="1" destOrd="0" parTransId="{FB1FAE8A-4931-41CD-8346-A8BA66E4585C}" sibTransId="{DAD52020-77F3-4A0F-9E61-1C1D3541F33B}"/>
    <dgm:cxn modelId="{E10B3CF0-EEAA-480C-8D48-A985F8FF820D}" srcId="{8E17B8CF-401B-49A7-A1BA-B7F3385FEE34}" destId="{3712DB56-F4AD-4530-8D41-F9A7E2EA62CF}" srcOrd="0" destOrd="0" parTransId="{EF189A7B-500F-4058-85F6-8F6768F42E7B}" sibTransId="{CB65145A-5101-4D60-931A-5299D2BF4CE8}"/>
    <dgm:cxn modelId="{DCDFF4F1-B757-4B42-A21D-6127C510CCF8}" type="presOf" srcId="{3DE68184-5CB5-4C33-9163-F842CAF6D076}" destId="{53FE434C-D54B-45DC-82C4-8D491EC13A67}" srcOrd="0" destOrd="0" presId="urn:microsoft.com/office/officeart/2005/8/layout/radial4"/>
    <dgm:cxn modelId="{9A938740-D7D9-4127-B01A-AE3EB5A6E39C}" type="presParOf" srcId="{8979CBE3-5491-4254-94DE-304638BD94FC}" destId="{65EE30E4-52D3-4EC9-8F24-D91A02B81D74}" srcOrd="0" destOrd="0" presId="urn:microsoft.com/office/officeart/2005/8/layout/radial4"/>
    <dgm:cxn modelId="{81F57F5B-BFC3-478C-832E-B24C0054457F}" type="presParOf" srcId="{8979CBE3-5491-4254-94DE-304638BD94FC}" destId="{4925A994-F913-413D-92AC-0DD6E7BA4D85}" srcOrd="1" destOrd="0" presId="urn:microsoft.com/office/officeart/2005/8/layout/radial4"/>
    <dgm:cxn modelId="{34ACD3BA-534A-4FBB-ABC7-2AC1A3BCA277}" type="presParOf" srcId="{8979CBE3-5491-4254-94DE-304638BD94FC}" destId="{5FE749B9-9E4C-404C-A5CD-AEDAB9E9BBF3}" srcOrd="2" destOrd="0" presId="urn:microsoft.com/office/officeart/2005/8/layout/radial4"/>
    <dgm:cxn modelId="{559B154A-377D-493C-B45F-E24B18F3402F}" type="presParOf" srcId="{8979CBE3-5491-4254-94DE-304638BD94FC}" destId="{01B31ABA-2C79-4B41-87FC-1FFB766A8E5C}" srcOrd="3" destOrd="0" presId="urn:microsoft.com/office/officeart/2005/8/layout/radial4"/>
    <dgm:cxn modelId="{8FF9587C-986E-411E-89DE-03A72EC99C8D}" type="presParOf" srcId="{8979CBE3-5491-4254-94DE-304638BD94FC}" destId="{53FE434C-D54B-45DC-82C4-8D491EC13A67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AA097D-2E82-4355-AAF5-6032FD95685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E70A542-4D9B-4282-A418-63754F2EA1FB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Gilə</a:t>
          </a:r>
          <a:endParaRPr lang="en-US" dirty="0">
            <a:latin typeface="Footlight MT Light" panose="0204060206030A020304" pitchFamily="18" charset="0"/>
          </a:endParaRPr>
        </a:p>
      </dgm:t>
    </dgm:pt>
    <dgm:pt modelId="{880621D4-3D5C-4684-870C-B83B2F37ED68}" cxnId="{92CEBB8C-B9F4-4D0D-ADAE-F7E5C939C945}" type="parTrans">
      <dgm:prSet/>
      <dgm:spPr/>
      <dgm:t>
        <a:bodyPr/>
        <a:lstStyle/>
        <a:p>
          <a:endParaRPr lang="en-US"/>
        </a:p>
      </dgm:t>
    </dgm:pt>
    <dgm:pt modelId="{12567065-FA66-4DA6-AF35-727CDBD209FB}" cxnId="{92CEBB8C-B9F4-4D0D-ADAE-F7E5C939C945}" type="sibTrans">
      <dgm:prSet/>
      <dgm:spPr/>
      <dgm:t>
        <a:bodyPr/>
        <a:lstStyle/>
        <a:p>
          <a:endParaRPr lang="en-US"/>
        </a:p>
      </dgm:t>
    </dgm:pt>
    <dgm:pt modelId="{57BFF31C-5353-424F-A853-F58A5798C30F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Mərkəzi hissə</a:t>
          </a:r>
          <a:endParaRPr lang="en-US" dirty="0">
            <a:latin typeface="Footlight MT Light" panose="0204060206030A020304" pitchFamily="18" charset="0"/>
          </a:endParaRPr>
        </a:p>
      </dgm:t>
    </dgm:pt>
    <dgm:pt modelId="{FB4581D0-B94A-46C1-ACD4-30D9A7F8ED6E}" cxnId="{AC78BE55-0D5A-424B-AB34-18604D75D4DE}" type="parTrans">
      <dgm:prSet/>
      <dgm:spPr/>
      <dgm:t>
        <a:bodyPr/>
        <a:lstStyle/>
        <a:p>
          <a:endParaRPr lang="en-US"/>
        </a:p>
      </dgm:t>
    </dgm:pt>
    <dgm:pt modelId="{175434F4-96AC-4266-BAC6-6E22CC196E6D}" cxnId="{AC78BE55-0D5A-424B-AB34-18604D75D4DE}" type="sibTrans">
      <dgm:prSet/>
      <dgm:spPr/>
      <dgm:t>
        <a:bodyPr/>
        <a:lstStyle/>
        <a:p>
          <a:endParaRPr lang="en-US"/>
        </a:p>
      </dgm:t>
    </dgm:pt>
    <dgm:pt modelId="{73F1A35B-A5B1-4ED1-BEC1-11562FDE0614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Aşağı-daxili kvadrat</a:t>
          </a:r>
          <a:endParaRPr lang="en-US" dirty="0">
            <a:latin typeface="Footlight MT Light" panose="0204060206030A020304" pitchFamily="18" charset="0"/>
          </a:endParaRPr>
        </a:p>
      </dgm:t>
    </dgm:pt>
    <dgm:pt modelId="{8EACA445-9EC0-4381-A222-62B73609C7D1}" cxnId="{3534790B-791D-476D-82E0-034558A8F887}" type="parTrans">
      <dgm:prSet/>
      <dgm:spPr/>
      <dgm:t>
        <a:bodyPr/>
        <a:lstStyle/>
        <a:p>
          <a:endParaRPr lang="en-US"/>
        </a:p>
      </dgm:t>
    </dgm:pt>
    <dgm:pt modelId="{6ADB6F5D-B89C-4688-AD9D-7B9089E52779}" cxnId="{3534790B-791D-476D-82E0-034558A8F887}" type="sibTrans">
      <dgm:prSet/>
      <dgm:spPr/>
      <dgm:t>
        <a:bodyPr/>
        <a:lstStyle/>
        <a:p>
          <a:endParaRPr lang="en-US"/>
        </a:p>
      </dgm:t>
    </dgm:pt>
    <dgm:pt modelId="{CC2D50FF-2C15-4CFF-94F1-AA830734E748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Yuxarı-daxili kvadrat</a:t>
          </a:r>
          <a:endParaRPr lang="en-US" dirty="0">
            <a:latin typeface="Footlight MT Light" panose="0204060206030A020304" pitchFamily="18" charset="0"/>
          </a:endParaRPr>
        </a:p>
      </dgm:t>
    </dgm:pt>
    <dgm:pt modelId="{E7FC7AB2-BEC2-426F-BC3B-C9A99D6CF81A}" cxnId="{4BA471BD-59E9-49F3-B368-6DAF9141714C}" type="parTrans">
      <dgm:prSet/>
      <dgm:spPr/>
      <dgm:t>
        <a:bodyPr/>
        <a:lstStyle/>
        <a:p>
          <a:endParaRPr lang="en-US"/>
        </a:p>
      </dgm:t>
    </dgm:pt>
    <dgm:pt modelId="{48A0ED00-09CD-41DA-B342-C50EB102866C}" cxnId="{4BA471BD-59E9-49F3-B368-6DAF9141714C}" type="sibTrans">
      <dgm:prSet/>
      <dgm:spPr/>
      <dgm:t>
        <a:bodyPr/>
        <a:lstStyle/>
        <a:p>
          <a:endParaRPr lang="en-US"/>
        </a:p>
      </dgm:t>
    </dgm:pt>
    <dgm:pt modelId="{2D8E0C08-3106-4D92-846E-A155F61B4622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Yuxarı-xarici kvadrat</a:t>
          </a:r>
          <a:endParaRPr lang="en-US" dirty="0">
            <a:latin typeface="Footlight MT Light" panose="0204060206030A020304" pitchFamily="18" charset="0"/>
          </a:endParaRPr>
        </a:p>
      </dgm:t>
    </dgm:pt>
    <dgm:pt modelId="{B0A78F35-E8BF-482C-9A8E-0BBE4E371BE1}" cxnId="{1F45BD8F-F552-4382-BFBA-DD72B15C75FD}" type="parTrans">
      <dgm:prSet/>
      <dgm:spPr/>
      <dgm:t>
        <a:bodyPr/>
        <a:lstStyle/>
        <a:p>
          <a:endParaRPr lang="en-US"/>
        </a:p>
      </dgm:t>
    </dgm:pt>
    <dgm:pt modelId="{C11B1FCE-FE9A-4A72-93D3-BB5E79FD92A0}" cxnId="{1F45BD8F-F552-4382-BFBA-DD72B15C75FD}" type="sibTrans">
      <dgm:prSet/>
      <dgm:spPr/>
      <dgm:t>
        <a:bodyPr/>
        <a:lstStyle/>
        <a:p>
          <a:endParaRPr lang="en-US"/>
        </a:p>
      </dgm:t>
    </dgm:pt>
    <dgm:pt modelId="{C64FDDE5-0011-4E9D-B00B-111A2A0B4655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Aşağı-xarici kvadrat</a:t>
          </a:r>
          <a:endParaRPr lang="en-US" dirty="0">
            <a:latin typeface="Footlight MT Light" panose="0204060206030A020304" pitchFamily="18" charset="0"/>
          </a:endParaRPr>
        </a:p>
      </dgm:t>
    </dgm:pt>
    <dgm:pt modelId="{C26B92AB-B645-4988-8BC3-3E75472101EC}" cxnId="{E4EBF587-8D95-49EA-88A3-6D9EAC2DAD7A}" type="parTrans">
      <dgm:prSet/>
      <dgm:spPr/>
      <dgm:t>
        <a:bodyPr/>
        <a:lstStyle/>
        <a:p>
          <a:endParaRPr lang="en-US"/>
        </a:p>
      </dgm:t>
    </dgm:pt>
    <dgm:pt modelId="{286FBFF3-3F2F-4A64-922C-377B7207EF6A}" cxnId="{E4EBF587-8D95-49EA-88A3-6D9EAC2DAD7A}" type="sibTrans">
      <dgm:prSet/>
      <dgm:spPr/>
      <dgm:t>
        <a:bodyPr/>
        <a:lstStyle/>
        <a:p>
          <a:endParaRPr lang="en-US"/>
        </a:p>
      </dgm:t>
    </dgm:pt>
    <dgm:pt modelId="{4B042F54-B715-4874-8CAB-45BC3ED0BC2D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Aksillyar çıxıntı</a:t>
          </a:r>
          <a:endParaRPr lang="en-US" dirty="0">
            <a:latin typeface="Footlight MT Light" panose="0204060206030A020304" pitchFamily="18" charset="0"/>
          </a:endParaRPr>
        </a:p>
      </dgm:t>
    </dgm:pt>
    <dgm:pt modelId="{C653CD28-6B03-4BD1-A1A6-0BAE59B47CD1}" cxnId="{CCD96C46-750E-483B-9DCC-C76F1BFCD8BB}" type="parTrans">
      <dgm:prSet/>
      <dgm:spPr/>
      <dgm:t>
        <a:bodyPr/>
        <a:lstStyle/>
        <a:p>
          <a:endParaRPr lang="en-US"/>
        </a:p>
      </dgm:t>
    </dgm:pt>
    <dgm:pt modelId="{A2EF90FC-BA9D-4663-8F1F-967756FD51D1}" cxnId="{CCD96C46-750E-483B-9DCC-C76F1BFCD8BB}" type="sibTrans">
      <dgm:prSet/>
      <dgm:spPr/>
      <dgm:t>
        <a:bodyPr/>
        <a:lstStyle/>
        <a:p>
          <a:endParaRPr lang="en-US"/>
        </a:p>
      </dgm:t>
    </dgm:pt>
    <dgm:pt modelId="{B46B8045-2310-48D7-8CA6-297A5D1BE688}" type="pres">
      <dgm:prSet presAssocID="{58AA097D-2E82-4355-AAF5-6032FD956855}" presName="Name0" presStyleCnt="0">
        <dgm:presLayoutVars>
          <dgm:chMax val="7"/>
          <dgm:chPref val="7"/>
          <dgm:dir/>
        </dgm:presLayoutVars>
      </dgm:prSet>
      <dgm:spPr/>
    </dgm:pt>
    <dgm:pt modelId="{7528532D-BC15-4E7F-ACF3-C24E7747002D}" type="pres">
      <dgm:prSet presAssocID="{58AA097D-2E82-4355-AAF5-6032FD956855}" presName="Name1" presStyleCnt="0"/>
      <dgm:spPr/>
    </dgm:pt>
    <dgm:pt modelId="{E342A71C-6E67-492F-94DE-FE19203B63AC}" type="pres">
      <dgm:prSet presAssocID="{58AA097D-2E82-4355-AAF5-6032FD956855}" presName="cycle" presStyleCnt="0"/>
      <dgm:spPr/>
    </dgm:pt>
    <dgm:pt modelId="{6BFDE7D9-F71D-456F-A3E7-BCF9831DABE8}" type="pres">
      <dgm:prSet presAssocID="{58AA097D-2E82-4355-AAF5-6032FD956855}" presName="srcNode" presStyleLbl="node1" presStyleIdx="0" presStyleCnt="7"/>
      <dgm:spPr/>
    </dgm:pt>
    <dgm:pt modelId="{A821CD42-5467-4814-B57D-1FB74B3E80B4}" type="pres">
      <dgm:prSet presAssocID="{58AA097D-2E82-4355-AAF5-6032FD956855}" presName="conn" presStyleLbl="parChTrans1D2" presStyleIdx="0" presStyleCnt="1"/>
      <dgm:spPr/>
    </dgm:pt>
    <dgm:pt modelId="{748DA303-FD02-403D-8A01-35D7E3D214C9}" type="pres">
      <dgm:prSet presAssocID="{58AA097D-2E82-4355-AAF5-6032FD956855}" presName="extraNode" presStyleLbl="node1" presStyleIdx="0" presStyleCnt="7"/>
      <dgm:spPr/>
    </dgm:pt>
    <dgm:pt modelId="{2A4F205F-39E6-436A-8B7E-DCCFC993E690}" type="pres">
      <dgm:prSet presAssocID="{58AA097D-2E82-4355-AAF5-6032FD956855}" presName="dstNode" presStyleLbl="node1" presStyleIdx="0" presStyleCnt="7"/>
      <dgm:spPr/>
    </dgm:pt>
    <dgm:pt modelId="{64E8DAF4-1C18-41F3-B72A-C01950F6BA04}" type="pres">
      <dgm:prSet presAssocID="{CE70A542-4D9B-4282-A418-63754F2EA1FB}" presName="text_1" presStyleLbl="node1" presStyleIdx="0" presStyleCnt="7">
        <dgm:presLayoutVars>
          <dgm:bulletEnabled val="1"/>
        </dgm:presLayoutVars>
      </dgm:prSet>
      <dgm:spPr/>
    </dgm:pt>
    <dgm:pt modelId="{1E1FF395-18FD-40A9-8B8B-D1C8BF251763}" type="pres">
      <dgm:prSet presAssocID="{CE70A542-4D9B-4282-A418-63754F2EA1FB}" presName="accent_1" presStyleCnt="0"/>
      <dgm:spPr/>
    </dgm:pt>
    <dgm:pt modelId="{19B09B16-A0AA-48CC-AA4E-F3A5E6A3BC89}" type="pres">
      <dgm:prSet presAssocID="{CE70A542-4D9B-4282-A418-63754F2EA1FB}" presName="accentRepeatNode" presStyleLbl="solidFgAcc1" presStyleIdx="0" presStyleCnt="7"/>
      <dgm:spPr/>
    </dgm:pt>
    <dgm:pt modelId="{1C64BB58-1DA3-4AFD-A285-57BB302736E0}" type="pres">
      <dgm:prSet presAssocID="{57BFF31C-5353-424F-A853-F58A5798C30F}" presName="text_2" presStyleLbl="node1" presStyleIdx="1" presStyleCnt="7">
        <dgm:presLayoutVars>
          <dgm:bulletEnabled val="1"/>
        </dgm:presLayoutVars>
      </dgm:prSet>
      <dgm:spPr/>
    </dgm:pt>
    <dgm:pt modelId="{60BE2F33-2ED0-4EB3-8969-A0ABCA774205}" type="pres">
      <dgm:prSet presAssocID="{57BFF31C-5353-424F-A853-F58A5798C30F}" presName="accent_2" presStyleCnt="0"/>
      <dgm:spPr/>
    </dgm:pt>
    <dgm:pt modelId="{59E98194-5482-4D6F-A7D4-C0B322FC050B}" type="pres">
      <dgm:prSet presAssocID="{57BFF31C-5353-424F-A853-F58A5798C30F}" presName="accentRepeatNode" presStyleLbl="solidFgAcc1" presStyleIdx="1" presStyleCnt="7"/>
      <dgm:spPr/>
    </dgm:pt>
    <dgm:pt modelId="{24D6E399-478C-447F-A663-9BD445108EAD}" type="pres">
      <dgm:prSet presAssocID="{CC2D50FF-2C15-4CFF-94F1-AA830734E748}" presName="text_3" presStyleLbl="node1" presStyleIdx="2" presStyleCnt="7">
        <dgm:presLayoutVars>
          <dgm:bulletEnabled val="1"/>
        </dgm:presLayoutVars>
      </dgm:prSet>
      <dgm:spPr/>
    </dgm:pt>
    <dgm:pt modelId="{4C72A0CA-65D6-4FC3-9755-53A3E92D62DE}" type="pres">
      <dgm:prSet presAssocID="{CC2D50FF-2C15-4CFF-94F1-AA830734E748}" presName="accent_3" presStyleCnt="0"/>
      <dgm:spPr/>
    </dgm:pt>
    <dgm:pt modelId="{AD29C732-3E3C-4D24-B0CD-F451BAB8F506}" type="pres">
      <dgm:prSet presAssocID="{CC2D50FF-2C15-4CFF-94F1-AA830734E748}" presName="accentRepeatNode" presStyleLbl="solidFgAcc1" presStyleIdx="2" presStyleCnt="7"/>
      <dgm:spPr/>
    </dgm:pt>
    <dgm:pt modelId="{558A8487-B740-45F9-B9E9-88015C8414BF}" type="pres">
      <dgm:prSet presAssocID="{73F1A35B-A5B1-4ED1-BEC1-11562FDE0614}" presName="text_4" presStyleLbl="node1" presStyleIdx="3" presStyleCnt="7">
        <dgm:presLayoutVars>
          <dgm:bulletEnabled val="1"/>
        </dgm:presLayoutVars>
      </dgm:prSet>
      <dgm:spPr/>
    </dgm:pt>
    <dgm:pt modelId="{3E325616-7BEF-471A-B830-270C835DD917}" type="pres">
      <dgm:prSet presAssocID="{73F1A35B-A5B1-4ED1-BEC1-11562FDE0614}" presName="accent_4" presStyleCnt="0"/>
      <dgm:spPr/>
    </dgm:pt>
    <dgm:pt modelId="{7D80CE21-5DC8-46AB-8068-F250C67911C2}" type="pres">
      <dgm:prSet presAssocID="{73F1A35B-A5B1-4ED1-BEC1-11562FDE0614}" presName="accentRepeatNode" presStyleLbl="solidFgAcc1" presStyleIdx="3" presStyleCnt="7"/>
      <dgm:spPr/>
    </dgm:pt>
    <dgm:pt modelId="{202492B1-C0CB-4F77-BC01-07CFBC9CDAC1}" type="pres">
      <dgm:prSet presAssocID="{2D8E0C08-3106-4D92-846E-A155F61B4622}" presName="text_5" presStyleLbl="node1" presStyleIdx="4" presStyleCnt="7">
        <dgm:presLayoutVars>
          <dgm:bulletEnabled val="1"/>
        </dgm:presLayoutVars>
      </dgm:prSet>
      <dgm:spPr/>
    </dgm:pt>
    <dgm:pt modelId="{CF95C121-93F4-4CD1-AD16-CEC8DDFC2B33}" type="pres">
      <dgm:prSet presAssocID="{2D8E0C08-3106-4D92-846E-A155F61B4622}" presName="accent_5" presStyleCnt="0"/>
      <dgm:spPr/>
    </dgm:pt>
    <dgm:pt modelId="{D12CFBC1-E603-4A62-8EE7-57C068F5E5EA}" type="pres">
      <dgm:prSet presAssocID="{2D8E0C08-3106-4D92-846E-A155F61B4622}" presName="accentRepeatNode" presStyleLbl="solidFgAcc1" presStyleIdx="4" presStyleCnt="7"/>
      <dgm:spPr/>
    </dgm:pt>
    <dgm:pt modelId="{3D0B80F0-63F7-4996-8A6A-778D0FB666C0}" type="pres">
      <dgm:prSet presAssocID="{C64FDDE5-0011-4E9D-B00B-111A2A0B4655}" presName="text_6" presStyleLbl="node1" presStyleIdx="5" presStyleCnt="7">
        <dgm:presLayoutVars>
          <dgm:bulletEnabled val="1"/>
        </dgm:presLayoutVars>
      </dgm:prSet>
      <dgm:spPr/>
    </dgm:pt>
    <dgm:pt modelId="{54594AA5-9289-4A03-B33B-8EC90111E459}" type="pres">
      <dgm:prSet presAssocID="{C64FDDE5-0011-4E9D-B00B-111A2A0B4655}" presName="accent_6" presStyleCnt="0"/>
      <dgm:spPr/>
    </dgm:pt>
    <dgm:pt modelId="{A2489BA0-B85E-44CD-BA88-E2CDD9FC30A9}" type="pres">
      <dgm:prSet presAssocID="{C64FDDE5-0011-4E9D-B00B-111A2A0B4655}" presName="accentRepeatNode" presStyleLbl="solidFgAcc1" presStyleIdx="5" presStyleCnt="7"/>
      <dgm:spPr/>
    </dgm:pt>
    <dgm:pt modelId="{A58820B9-452C-455E-8C29-0F2CC347A7B9}" type="pres">
      <dgm:prSet presAssocID="{4B042F54-B715-4874-8CAB-45BC3ED0BC2D}" presName="text_7" presStyleLbl="node1" presStyleIdx="6" presStyleCnt="7">
        <dgm:presLayoutVars>
          <dgm:bulletEnabled val="1"/>
        </dgm:presLayoutVars>
      </dgm:prSet>
      <dgm:spPr/>
    </dgm:pt>
    <dgm:pt modelId="{49ECE4C6-FDD1-46EB-BBB1-35DF0A89F6DF}" type="pres">
      <dgm:prSet presAssocID="{4B042F54-B715-4874-8CAB-45BC3ED0BC2D}" presName="accent_7" presStyleCnt="0"/>
      <dgm:spPr/>
    </dgm:pt>
    <dgm:pt modelId="{A9A2DD0F-B59D-473F-B794-CEEC54CF30A2}" type="pres">
      <dgm:prSet presAssocID="{4B042F54-B715-4874-8CAB-45BC3ED0BC2D}" presName="accentRepeatNode" presStyleLbl="solidFgAcc1" presStyleIdx="6" presStyleCnt="7"/>
      <dgm:spPr/>
    </dgm:pt>
  </dgm:ptLst>
  <dgm:cxnLst>
    <dgm:cxn modelId="{3534790B-791D-476D-82E0-034558A8F887}" srcId="{58AA097D-2E82-4355-AAF5-6032FD956855}" destId="{73F1A35B-A5B1-4ED1-BEC1-11562FDE0614}" srcOrd="3" destOrd="0" parTransId="{8EACA445-9EC0-4381-A222-62B73609C7D1}" sibTransId="{6ADB6F5D-B89C-4688-AD9D-7B9089E52779}"/>
    <dgm:cxn modelId="{61534124-451E-4FBC-B147-DC876D07C41F}" type="presOf" srcId="{C64FDDE5-0011-4E9D-B00B-111A2A0B4655}" destId="{3D0B80F0-63F7-4996-8A6A-778D0FB666C0}" srcOrd="0" destOrd="0" presId="urn:microsoft.com/office/officeart/2008/layout/VerticalCurvedList"/>
    <dgm:cxn modelId="{42FC7C5F-3695-49CC-9408-3B2D30D82AA8}" type="presOf" srcId="{CE70A542-4D9B-4282-A418-63754F2EA1FB}" destId="{64E8DAF4-1C18-41F3-B72A-C01950F6BA04}" srcOrd="0" destOrd="0" presId="urn:microsoft.com/office/officeart/2008/layout/VerticalCurvedList"/>
    <dgm:cxn modelId="{E6886962-ACC9-4C54-9F16-A7DC80B16DAE}" type="presOf" srcId="{CC2D50FF-2C15-4CFF-94F1-AA830734E748}" destId="{24D6E399-478C-447F-A663-9BD445108EAD}" srcOrd="0" destOrd="0" presId="urn:microsoft.com/office/officeart/2008/layout/VerticalCurvedList"/>
    <dgm:cxn modelId="{CCD96C46-750E-483B-9DCC-C76F1BFCD8BB}" srcId="{58AA097D-2E82-4355-AAF5-6032FD956855}" destId="{4B042F54-B715-4874-8CAB-45BC3ED0BC2D}" srcOrd="6" destOrd="0" parTransId="{C653CD28-6B03-4BD1-A1A6-0BAE59B47CD1}" sibTransId="{A2EF90FC-BA9D-4663-8F1F-967756FD51D1}"/>
    <dgm:cxn modelId="{01B38A74-C1A7-4419-B5A9-1F62453A2783}" type="presOf" srcId="{58AA097D-2E82-4355-AAF5-6032FD956855}" destId="{B46B8045-2310-48D7-8CA6-297A5D1BE688}" srcOrd="0" destOrd="0" presId="urn:microsoft.com/office/officeart/2008/layout/VerticalCurvedList"/>
    <dgm:cxn modelId="{AC78BE55-0D5A-424B-AB34-18604D75D4DE}" srcId="{58AA097D-2E82-4355-AAF5-6032FD956855}" destId="{57BFF31C-5353-424F-A853-F58A5798C30F}" srcOrd="1" destOrd="0" parTransId="{FB4581D0-B94A-46C1-ACD4-30D9A7F8ED6E}" sibTransId="{175434F4-96AC-4266-BAC6-6E22CC196E6D}"/>
    <dgm:cxn modelId="{E4EBF587-8D95-49EA-88A3-6D9EAC2DAD7A}" srcId="{58AA097D-2E82-4355-AAF5-6032FD956855}" destId="{C64FDDE5-0011-4E9D-B00B-111A2A0B4655}" srcOrd="5" destOrd="0" parTransId="{C26B92AB-B645-4988-8BC3-3E75472101EC}" sibTransId="{286FBFF3-3F2F-4A64-922C-377B7207EF6A}"/>
    <dgm:cxn modelId="{92CEBB8C-B9F4-4D0D-ADAE-F7E5C939C945}" srcId="{58AA097D-2E82-4355-AAF5-6032FD956855}" destId="{CE70A542-4D9B-4282-A418-63754F2EA1FB}" srcOrd="0" destOrd="0" parTransId="{880621D4-3D5C-4684-870C-B83B2F37ED68}" sibTransId="{12567065-FA66-4DA6-AF35-727CDBD209FB}"/>
    <dgm:cxn modelId="{D5E5078F-2BEF-4ACE-8879-70F30FB24F53}" type="presOf" srcId="{4B042F54-B715-4874-8CAB-45BC3ED0BC2D}" destId="{A58820B9-452C-455E-8C29-0F2CC347A7B9}" srcOrd="0" destOrd="0" presId="urn:microsoft.com/office/officeart/2008/layout/VerticalCurvedList"/>
    <dgm:cxn modelId="{1F45BD8F-F552-4382-BFBA-DD72B15C75FD}" srcId="{58AA097D-2E82-4355-AAF5-6032FD956855}" destId="{2D8E0C08-3106-4D92-846E-A155F61B4622}" srcOrd="4" destOrd="0" parTransId="{B0A78F35-E8BF-482C-9A8E-0BBE4E371BE1}" sibTransId="{C11B1FCE-FE9A-4A72-93D3-BB5E79FD92A0}"/>
    <dgm:cxn modelId="{7E672590-54C8-44E3-9469-122EF4E2BB83}" type="presOf" srcId="{73F1A35B-A5B1-4ED1-BEC1-11562FDE0614}" destId="{558A8487-B740-45F9-B9E9-88015C8414BF}" srcOrd="0" destOrd="0" presId="urn:microsoft.com/office/officeart/2008/layout/VerticalCurvedList"/>
    <dgm:cxn modelId="{4BA471BD-59E9-49F3-B368-6DAF9141714C}" srcId="{58AA097D-2E82-4355-AAF5-6032FD956855}" destId="{CC2D50FF-2C15-4CFF-94F1-AA830734E748}" srcOrd="2" destOrd="0" parTransId="{E7FC7AB2-BEC2-426F-BC3B-C9A99D6CF81A}" sibTransId="{48A0ED00-09CD-41DA-B342-C50EB102866C}"/>
    <dgm:cxn modelId="{2E6A8ABD-23B4-4DC3-8A10-601D12A1F80F}" type="presOf" srcId="{2D8E0C08-3106-4D92-846E-A155F61B4622}" destId="{202492B1-C0CB-4F77-BC01-07CFBC9CDAC1}" srcOrd="0" destOrd="0" presId="urn:microsoft.com/office/officeart/2008/layout/VerticalCurvedList"/>
    <dgm:cxn modelId="{D7A1DFCA-DEB9-4688-9416-50354CB360AE}" type="presOf" srcId="{12567065-FA66-4DA6-AF35-727CDBD209FB}" destId="{A821CD42-5467-4814-B57D-1FB74B3E80B4}" srcOrd="0" destOrd="0" presId="urn:microsoft.com/office/officeart/2008/layout/VerticalCurvedList"/>
    <dgm:cxn modelId="{249B6CFA-9315-41B0-A922-F487F4FA60D6}" type="presOf" srcId="{57BFF31C-5353-424F-A853-F58A5798C30F}" destId="{1C64BB58-1DA3-4AFD-A285-57BB302736E0}" srcOrd="0" destOrd="0" presId="urn:microsoft.com/office/officeart/2008/layout/VerticalCurvedList"/>
    <dgm:cxn modelId="{D27591DE-2E6F-4596-9DF6-C83E63F01AC5}" type="presParOf" srcId="{B46B8045-2310-48D7-8CA6-297A5D1BE688}" destId="{7528532D-BC15-4E7F-ACF3-C24E7747002D}" srcOrd="0" destOrd="0" presId="urn:microsoft.com/office/officeart/2008/layout/VerticalCurvedList"/>
    <dgm:cxn modelId="{471D35DF-CCAB-4E0D-A2DD-50F6114943F0}" type="presParOf" srcId="{7528532D-BC15-4E7F-ACF3-C24E7747002D}" destId="{E342A71C-6E67-492F-94DE-FE19203B63AC}" srcOrd="0" destOrd="0" presId="urn:microsoft.com/office/officeart/2008/layout/VerticalCurvedList"/>
    <dgm:cxn modelId="{CA61FC0F-976D-41FD-BC33-E0967975F0AA}" type="presParOf" srcId="{E342A71C-6E67-492F-94DE-FE19203B63AC}" destId="{6BFDE7D9-F71D-456F-A3E7-BCF9831DABE8}" srcOrd="0" destOrd="0" presId="urn:microsoft.com/office/officeart/2008/layout/VerticalCurvedList"/>
    <dgm:cxn modelId="{63A127BF-F653-46A4-A0CE-72EB30BB4ADD}" type="presParOf" srcId="{E342A71C-6E67-492F-94DE-FE19203B63AC}" destId="{A821CD42-5467-4814-B57D-1FB74B3E80B4}" srcOrd="1" destOrd="0" presId="urn:microsoft.com/office/officeart/2008/layout/VerticalCurvedList"/>
    <dgm:cxn modelId="{361AC018-9A8E-4B11-B290-4EBC5A6E852D}" type="presParOf" srcId="{E342A71C-6E67-492F-94DE-FE19203B63AC}" destId="{748DA303-FD02-403D-8A01-35D7E3D214C9}" srcOrd="2" destOrd="0" presId="urn:microsoft.com/office/officeart/2008/layout/VerticalCurvedList"/>
    <dgm:cxn modelId="{59837368-E8BD-4825-96FD-1156920A7C29}" type="presParOf" srcId="{E342A71C-6E67-492F-94DE-FE19203B63AC}" destId="{2A4F205F-39E6-436A-8B7E-DCCFC993E690}" srcOrd="3" destOrd="0" presId="urn:microsoft.com/office/officeart/2008/layout/VerticalCurvedList"/>
    <dgm:cxn modelId="{8A386E39-3B2C-4EEA-89A0-EDFBB7EA5043}" type="presParOf" srcId="{7528532D-BC15-4E7F-ACF3-C24E7747002D}" destId="{64E8DAF4-1C18-41F3-B72A-C01950F6BA04}" srcOrd="1" destOrd="0" presId="urn:microsoft.com/office/officeart/2008/layout/VerticalCurvedList"/>
    <dgm:cxn modelId="{074E6641-496F-46D8-A201-69CA70B5147E}" type="presParOf" srcId="{7528532D-BC15-4E7F-ACF3-C24E7747002D}" destId="{1E1FF395-18FD-40A9-8B8B-D1C8BF251763}" srcOrd="2" destOrd="0" presId="urn:microsoft.com/office/officeart/2008/layout/VerticalCurvedList"/>
    <dgm:cxn modelId="{C40F2300-C37C-471D-B0A9-A55ED26334CC}" type="presParOf" srcId="{1E1FF395-18FD-40A9-8B8B-D1C8BF251763}" destId="{19B09B16-A0AA-48CC-AA4E-F3A5E6A3BC89}" srcOrd="0" destOrd="0" presId="urn:microsoft.com/office/officeart/2008/layout/VerticalCurvedList"/>
    <dgm:cxn modelId="{481429A3-CBD1-4B41-9FCA-D6F536EC50C1}" type="presParOf" srcId="{7528532D-BC15-4E7F-ACF3-C24E7747002D}" destId="{1C64BB58-1DA3-4AFD-A285-57BB302736E0}" srcOrd="3" destOrd="0" presId="urn:microsoft.com/office/officeart/2008/layout/VerticalCurvedList"/>
    <dgm:cxn modelId="{11089EDA-36F5-4B2C-A48B-38CB4A5904F0}" type="presParOf" srcId="{7528532D-BC15-4E7F-ACF3-C24E7747002D}" destId="{60BE2F33-2ED0-4EB3-8969-A0ABCA774205}" srcOrd="4" destOrd="0" presId="urn:microsoft.com/office/officeart/2008/layout/VerticalCurvedList"/>
    <dgm:cxn modelId="{C6F82F84-8121-4A09-8762-9BCB17539213}" type="presParOf" srcId="{60BE2F33-2ED0-4EB3-8969-A0ABCA774205}" destId="{59E98194-5482-4D6F-A7D4-C0B322FC050B}" srcOrd="0" destOrd="0" presId="urn:microsoft.com/office/officeart/2008/layout/VerticalCurvedList"/>
    <dgm:cxn modelId="{4D19F0F9-708F-4170-9E1A-9EA2F6A93B95}" type="presParOf" srcId="{7528532D-BC15-4E7F-ACF3-C24E7747002D}" destId="{24D6E399-478C-447F-A663-9BD445108EAD}" srcOrd="5" destOrd="0" presId="urn:microsoft.com/office/officeart/2008/layout/VerticalCurvedList"/>
    <dgm:cxn modelId="{6C53E66D-8126-469B-9B02-DADBD4CEB4CB}" type="presParOf" srcId="{7528532D-BC15-4E7F-ACF3-C24E7747002D}" destId="{4C72A0CA-65D6-4FC3-9755-53A3E92D62DE}" srcOrd="6" destOrd="0" presId="urn:microsoft.com/office/officeart/2008/layout/VerticalCurvedList"/>
    <dgm:cxn modelId="{7A9F42C3-C151-467E-8437-2F67E5E854DA}" type="presParOf" srcId="{4C72A0CA-65D6-4FC3-9755-53A3E92D62DE}" destId="{AD29C732-3E3C-4D24-B0CD-F451BAB8F506}" srcOrd="0" destOrd="0" presId="urn:microsoft.com/office/officeart/2008/layout/VerticalCurvedList"/>
    <dgm:cxn modelId="{6AAE9D23-7670-4450-ACE1-70DACAD90EE3}" type="presParOf" srcId="{7528532D-BC15-4E7F-ACF3-C24E7747002D}" destId="{558A8487-B740-45F9-B9E9-88015C8414BF}" srcOrd="7" destOrd="0" presId="urn:microsoft.com/office/officeart/2008/layout/VerticalCurvedList"/>
    <dgm:cxn modelId="{A6398F63-5161-4920-87CC-ABEEA03C41CF}" type="presParOf" srcId="{7528532D-BC15-4E7F-ACF3-C24E7747002D}" destId="{3E325616-7BEF-471A-B830-270C835DD917}" srcOrd="8" destOrd="0" presId="urn:microsoft.com/office/officeart/2008/layout/VerticalCurvedList"/>
    <dgm:cxn modelId="{53E4A713-FE1B-42C2-B068-BFA74575FECB}" type="presParOf" srcId="{3E325616-7BEF-471A-B830-270C835DD917}" destId="{7D80CE21-5DC8-46AB-8068-F250C67911C2}" srcOrd="0" destOrd="0" presId="urn:microsoft.com/office/officeart/2008/layout/VerticalCurvedList"/>
    <dgm:cxn modelId="{0C19A40D-7B32-4F31-A511-1A7E65CF38E4}" type="presParOf" srcId="{7528532D-BC15-4E7F-ACF3-C24E7747002D}" destId="{202492B1-C0CB-4F77-BC01-07CFBC9CDAC1}" srcOrd="9" destOrd="0" presId="urn:microsoft.com/office/officeart/2008/layout/VerticalCurvedList"/>
    <dgm:cxn modelId="{AEE61F65-5AD3-443C-81E4-9F7350AF8CB6}" type="presParOf" srcId="{7528532D-BC15-4E7F-ACF3-C24E7747002D}" destId="{CF95C121-93F4-4CD1-AD16-CEC8DDFC2B33}" srcOrd="10" destOrd="0" presId="urn:microsoft.com/office/officeart/2008/layout/VerticalCurvedList"/>
    <dgm:cxn modelId="{8C341726-8954-4B0E-84A2-E546522678C6}" type="presParOf" srcId="{CF95C121-93F4-4CD1-AD16-CEC8DDFC2B33}" destId="{D12CFBC1-E603-4A62-8EE7-57C068F5E5EA}" srcOrd="0" destOrd="0" presId="urn:microsoft.com/office/officeart/2008/layout/VerticalCurvedList"/>
    <dgm:cxn modelId="{B6B6CAB3-0A24-4751-AF6C-8A3180E1E216}" type="presParOf" srcId="{7528532D-BC15-4E7F-ACF3-C24E7747002D}" destId="{3D0B80F0-63F7-4996-8A6A-778D0FB666C0}" srcOrd="11" destOrd="0" presId="urn:microsoft.com/office/officeart/2008/layout/VerticalCurvedList"/>
    <dgm:cxn modelId="{EEFAFC72-5C3C-45B0-B99A-F6A8356DA129}" type="presParOf" srcId="{7528532D-BC15-4E7F-ACF3-C24E7747002D}" destId="{54594AA5-9289-4A03-B33B-8EC90111E459}" srcOrd="12" destOrd="0" presId="urn:microsoft.com/office/officeart/2008/layout/VerticalCurvedList"/>
    <dgm:cxn modelId="{5AC1879F-A26F-484B-A537-896B8782D7A1}" type="presParOf" srcId="{54594AA5-9289-4A03-B33B-8EC90111E459}" destId="{A2489BA0-B85E-44CD-BA88-E2CDD9FC30A9}" srcOrd="0" destOrd="0" presId="urn:microsoft.com/office/officeart/2008/layout/VerticalCurvedList"/>
    <dgm:cxn modelId="{6C9FA3CB-058F-4ED8-AD52-D99482BCB058}" type="presParOf" srcId="{7528532D-BC15-4E7F-ACF3-C24E7747002D}" destId="{A58820B9-452C-455E-8C29-0F2CC347A7B9}" srcOrd="13" destOrd="0" presId="urn:microsoft.com/office/officeart/2008/layout/VerticalCurvedList"/>
    <dgm:cxn modelId="{5CC79805-1531-40CC-802F-B00FE007734B}" type="presParOf" srcId="{7528532D-BC15-4E7F-ACF3-C24E7747002D}" destId="{49ECE4C6-FDD1-46EB-BBB1-35DF0A89F6DF}" srcOrd="14" destOrd="0" presId="urn:microsoft.com/office/officeart/2008/layout/VerticalCurvedList"/>
    <dgm:cxn modelId="{32B4C1CB-3F91-4D54-B47E-AE01A52D6B3D}" type="presParOf" srcId="{49ECE4C6-FDD1-46EB-BBB1-35DF0A89F6DF}" destId="{A9A2DD0F-B59D-473F-B794-CEEC54CF30A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87D827-A900-4023-BB1B-62EE55A23A8A}" type="doc">
      <dgm:prSet loTypeId="urn:microsoft.com/office/officeart/2005/8/layout/hierarchy2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DDC043-A62D-4A2A-9A33-9B56A82EBAA4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Klinik formaları</a:t>
          </a:r>
          <a:endParaRPr lang="en-US" dirty="0">
            <a:latin typeface="Footlight MT Light" panose="0204060206030A020304" pitchFamily="18" charset="0"/>
          </a:endParaRPr>
        </a:p>
      </dgm:t>
    </dgm:pt>
    <dgm:pt modelId="{ACED1757-410C-49E9-B809-0F40135B387A}" cxnId="{1243BB49-00CE-4265-BC27-6CA8E312DC26}" type="parTrans">
      <dgm:prSet/>
      <dgm:spPr/>
      <dgm:t>
        <a:bodyPr/>
        <a:lstStyle/>
        <a:p>
          <a:endParaRPr lang="en-US"/>
        </a:p>
      </dgm:t>
    </dgm:pt>
    <dgm:pt modelId="{37F22A95-644A-4166-BF2C-DDB1587557A8}" cxnId="{1243BB49-00CE-4265-BC27-6CA8E312DC26}" type="sibTrans">
      <dgm:prSet/>
      <dgm:spPr/>
      <dgm:t>
        <a:bodyPr/>
        <a:lstStyle/>
        <a:p>
          <a:endParaRPr lang="en-US"/>
        </a:p>
      </dgm:t>
    </dgm:pt>
    <dgm:pt modelId="{01EBE046-7473-435E-BBC5-3F1ACE1D13C8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Düyünlü</a:t>
          </a:r>
          <a:endParaRPr lang="en-US" dirty="0">
            <a:latin typeface="Footlight MT Light" panose="0204060206030A020304" pitchFamily="18" charset="0"/>
          </a:endParaRPr>
        </a:p>
      </dgm:t>
    </dgm:pt>
    <dgm:pt modelId="{D5A391B9-C336-4D8E-9E1E-D8E12D32AF5C}" cxnId="{64DAF306-6848-46A4-BA1B-FD340CC9A2A2}" type="parTrans">
      <dgm:prSet/>
      <dgm:spPr/>
      <dgm:t>
        <a:bodyPr/>
        <a:lstStyle/>
        <a:p>
          <a:endParaRPr lang="en-US"/>
        </a:p>
      </dgm:t>
    </dgm:pt>
    <dgm:pt modelId="{B22F5D86-FF69-42A7-A251-3E4A7C3569A7}" cxnId="{64DAF306-6848-46A4-BA1B-FD340CC9A2A2}" type="sibTrans">
      <dgm:prSet/>
      <dgm:spPr/>
      <dgm:t>
        <a:bodyPr/>
        <a:lstStyle/>
        <a:p>
          <a:endParaRPr lang="en-US"/>
        </a:p>
      </dgm:t>
    </dgm:pt>
    <dgm:pt modelId="{6D9C874C-EE49-4EB8-A4F2-D923B986D1B6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Pecet xərçəngi</a:t>
          </a:r>
          <a:endParaRPr lang="en-US" dirty="0">
            <a:latin typeface="Footlight MT Light" panose="0204060206030A020304" pitchFamily="18" charset="0"/>
          </a:endParaRPr>
        </a:p>
      </dgm:t>
    </dgm:pt>
    <dgm:pt modelId="{969C73BC-8C97-4CB8-9AA6-C534723FF651}" cxnId="{7887A16C-2AF0-4868-B07A-CFC59E94E153}" type="parTrans">
      <dgm:prSet/>
      <dgm:spPr/>
      <dgm:t>
        <a:bodyPr/>
        <a:lstStyle/>
        <a:p>
          <a:endParaRPr lang="en-US"/>
        </a:p>
      </dgm:t>
    </dgm:pt>
    <dgm:pt modelId="{344330EB-063F-4643-A491-6831E14B45DA}" cxnId="{7887A16C-2AF0-4868-B07A-CFC59E94E153}" type="sibTrans">
      <dgm:prSet/>
      <dgm:spPr/>
      <dgm:t>
        <a:bodyPr/>
        <a:lstStyle/>
        <a:p>
          <a:endParaRPr lang="en-US"/>
        </a:p>
      </dgm:t>
    </dgm:pt>
    <dgm:pt modelId="{28269E38-0543-42FF-896B-1EFFC6160D0B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Nadir</a:t>
          </a:r>
          <a:endParaRPr lang="en-US" dirty="0">
            <a:latin typeface="Footlight MT Light" panose="0204060206030A020304" pitchFamily="18" charset="0"/>
          </a:endParaRPr>
        </a:p>
      </dgm:t>
    </dgm:pt>
    <dgm:pt modelId="{7A9021FA-B0CA-4C50-ACEF-1DAE56159188}" cxnId="{A7E55D8D-E413-4641-9E57-C2121ECD0F6C}" type="parTrans">
      <dgm:prSet/>
      <dgm:spPr/>
      <dgm:t>
        <a:bodyPr/>
        <a:lstStyle/>
        <a:p>
          <a:endParaRPr lang="en-US"/>
        </a:p>
      </dgm:t>
    </dgm:pt>
    <dgm:pt modelId="{BD1BFDC3-48B0-42D5-BEA5-0A674ADE9096}" cxnId="{A7E55D8D-E413-4641-9E57-C2121ECD0F6C}" type="sibTrans">
      <dgm:prSet/>
      <dgm:spPr/>
      <dgm:t>
        <a:bodyPr/>
        <a:lstStyle/>
        <a:p>
          <a:endParaRPr lang="en-US"/>
        </a:p>
      </dgm:t>
    </dgm:pt>
    <dgm:pt modelId="{60714548-DA51-4D26-8E69-E22A6336B8BA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Diffuz</a:t>
          </a:r>
          <a:endParaRPr lang="en-US" dirty="0">
            <a:latin typeface="Footlight MT Light" panose="0204060206030A020304" pitchFamily="18" charset="0"/>
          </a:endParaRPr>
        </a:p>
      </dgm:t>
    </dgm:pt>
    <dgm:pt modelId="{AA0252C5-1A1B-4BB9-99DA-D49F2EE06329}" cxnId="{4A1C7B49-5F69-4A4F-98CA-0B305B92CF86}" type="sibTrans">
      <dgm:prSet/>
      <dgm:spPr/>
      <dgm:t>
        <a:bodyPr/>
        <a:lstStyle/>
        <a:p>
          <a:endParaRPr lang="en-US"/>
        </a:p>
      </dgm:t>
    </dgm:pt>
    <dgm:pt modelId="{A612C2EF-C373-4EF9-A860-8C74FFB88C83}" cxnId="{4A1C7B49-5F69-4A4F-98CA-0B305B92CF86}" type="parTrans">
      <dgm:prSet/>
      <dgm:spPr/>
      <dgm:t>
        <a:bodyPr/>
        <a:lstStyle/>
        <a:p>
          <a:endParaRPr lang="en-US"/>
        </a:p>
      </dgm:t>
    </dgm:pt>
    <dgm:pt modelId="{87CA4446-61DF-4FDA-A3FC-4B9EE5D4E5E6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Ödemli-infiltrativ</a:t>
          </a:r>
          <a:endParaRPr lang="en-US" dirty="0">
            <a:latin typeface="Footlight MT Light" panose="0204060206030A020304" pitchFamily="18" charset="0"/>
          </a:endParaRPr>
        </a:p>
      </dgm:t>
    </dgm:pt>
    <dgm:pt modelId="{DE2225C4-9224-4A16-9AA9-A6BA9E7A62B9}" cxnId="{C5B2B7D7-047F-4EB1-9274-43011D6429AB}" type="parTrans">
      <dgm:prSet/>
      <dgm:spPr/>
      <dgm:t>
        <a:bodyPr/>
        <a:lstStyle/>
        <a:p>
          <a:endParaRPr lang="en-US"/>
        </a:p>
      </dgm:t>
    </dgm:pt>
    <dgm:pt modelId="{82AA0E22-66DA-4445-8B97-689B7908370A}" cxnId="{C5B2B7D7-047F-4EB1-9274-43011D6429AB}" type="sibTrans">
      <dgm:prSet/>
      <dgm:spPr/>
      <dgm:t>
        <a:bodyPr/>
        <a:lstStyle/>
        <a:p>
          <a:endParaRPr lang="en-US"/>
        </a:p>
      </dgm:t>
    </dgm:pt>
    <dgm:pt modelId="{3A7EE8EC-95DC-488C-89A1-518B802E3DCC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Mastitəbənzər</a:t>
          </a:r>
          <a:endParaRPr lang="en-US" dirty="0">
            <a:latin typeface="Footlight MT Light" panose="0204060206030A020304" pitchFamily="18" charset="0"/>
          </a:endParaRPr>
        </a:p>
      </dgm:t>
    </dgm:pt>
    <dgm:pt modelId="{AF622FF9-D81F-485B-8B32-CBC74DEE9C55}" cxnId="{C1A1F428-E263-4CFE-99A0-3AA9F0E7243B}" type="parTrans">
      <dgm:prSet/>
      <dgm:spPr/>
      <dgm:t>
        <a:bodyPr/>
        <a:lstStyle/>
        <a:p>
          <a:endParaRPr lang="en-US"/>
        </a:p>
      </dgm:t>
    </dgm:pt>
    <dgm:pt modelId="{839D6526-1F66-4062-9773-CBCE64BFF730}" cxnId="{C1A1F428-E263-4CFE-99A0-3AA9F0E7243B}" type="sibTrans">
      <dgm:prSet/>
      <dgm:spPr/>
      <dgm:t>
        <a:bodyPr/>
        <a:lstStyle/>
        <a:p>
          <a:endParaRPr lang="en-US"/>
        </a:p>
      </dgm:t>
    </dgm:pt>
    <dgm:pt modelId="{92F3C06F-86D8-4982-A11C-469AE521197F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Pansir</a:t>
          </a:r>
          <a:endParaRPr lang="en-US" dirty="0">
            <a:latin typeface="Footlight MT Light" panose="0204060206030A020304" pitchFamily="18" charset="0"/>
          </a:endParaRPr>
        </a:p>
      </dgm:t>
    </dgm:pt>
    <dgm:pt modelId="{865F2AD0-CCC4-4E89-8FA9-74A9A401BA93}" cxnId="{B0EC7847-D8FC-4EB4-9480-3465CB37AAB2}" type="parTrans">
      <dgm:prSet/>
      <dgm:spPr/>
      <dgm:t>
        <a:bodyPr/>
        <a:lstStyle/>
        <a:p>
          <a:endParaRPr lang="en-US"/>
        </a:p>
      </dgm:t>
    </dgm:pt>
    <dgm:pt modelId="{84421971-5E36-4AF7-A6CA-7D80E23F02E3}" cxnId="{B0EC7847-D8FC-4EB4-9480-3465CB37AAB2}" type="sibTrans">
      <dgm:prSet/>
      <dgm:spPr/>
      <dgm:t>
        <a:bodyPr/>
        <a:lstStyle/>
        <a:p>
          <a:endParaRPr lang="en-US"/>
        </a:p>
      </dgm:t>
    </dgm:pt>
    <dgm:pt modelId="{C3DBCE1B-C312-4036-AC25-9A8DD90E7CE1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Qızılyeləbənzər</a:t>
          </a:r>
          <a:endParaRPr lang="en-US" dirty="0">
            <a:latin typeface="Footlight MT Light" panose="0204060206030A020304" pitchFamily="18" charset="0"/>
          </a:endParaRPr>
        </a:p>
      </dgm:t>
    </dgm:pt>
    <dgm:pt modelId="{4E9649A6-3869-4779-9E8F-56CAB7095F0A}" cxnId="{215D8DD0-ACE8-4127-AC49-17B21533F591}" type="parTrans">
      <dgm:prSet/>
      <dgm:spPr/>
      <dgm:t>
        <a:bodyPr/>
        <a:lstStyle/>
        <a:p>
          <a:endParaRPr lang="en-US"/>
        </a:p>
      </dgm:t>
    </dgm:pt>
    <dgm:pt modelId="{96626137-5E07-4AC2-8765-F8AAD39CBFB5}" cxnId="{215D8DD0-ACE8-4127-AC49-17B21533F591}" type="sibTrans">
      <dgm:prSet/>
      <dgm:spPr/>
      <dgm:t>
        <a:bodyPr/>
        <a:lstStyle/>
        <a:p>
          <a:endParaRPr lang="en-US"/>
        </a:p>
      </dgm:t>
    </dgm:pt>
    <dgm:pt modelId="{00EB31F2-65DA-466F-B6DF-C7F13B48ED6C}">
      <dgm:prSet phldrT="[Текст]"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Atipik və digər</a:t>
          </a:r>
          <a:endParaRPr lang="en-US" dirty="0">
            <a:latin typeface="Footlight MT Light" panose="0204060206030A020304" pitchFamily="18" charset="0"/>
          </a:endParaRPr>
        </a:p>
      </dgm:t>
    </dgm:pt>
    <dgm:pt modelId="{A8EC9CAC-BC21-4450-82DA-0D4A836579CA}" cxnId="{A314721F-5DCA-4D32-8A3E-E33630A7D722}" type="parTrans">
      <dgm:prSet/>
      <dgm:spPr/>
      <dgm:t>
        <a:bodyPr/>
        <a:lstStyle/>
        <a:p>
          <a:endParaRPr lang="en-US"/>
        </a:p>
      </dgm:t>
    </dgm:pt>
    <dgm:pt modelId="{05C4D385-9D57-4BD3-888D-EBA08E04F27F}" cxnId="{A314721F-5DCA-4D32-8A3E-E33630A7D722}" type="sibTrans">
      <dgm:prSet/>
      <dgm:spPr/>
      <dgm:t>
        <a:bodyPr/>
        <a:lstStyle/>
        <a:p>
          <a:endParaRPr lang="en-US"/>
        </a:p>
      </dgm:t>
    </dgm:pt>
    <dgm:pt modelId="{E5B58BD5-9886-489B-99C1-3F2D1393B326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Ekzemayabənzər</a:t>
          </a:r>
          <a:endParaRPr lang="en-US" dirty="0">
            <a:latin typeface="Footlight MT Light" panose="0204060206030A020304" pitchFamily="18" charset="0"/>
          </a:endParaRPr>
        </a:p>
      </dgm:t>
    </dgm:pt>
    <dgm:pt modelId="{3E9628B1-FCB6-449B-8CB7-83D86BCB80E0}" cxnId="{75D03A3A-CA14-4CFD-87BA-DB817D4D3597}" type="parTrans">
      <dgm:prSet/>
      <dgm:spPr/>
      <dgm:t>
        <a:bodyPr/>
        <a:lstStyle/>
        <a:p>
          <a:endParaRPr lang="en-US"/>
        </a:p>
      </dgm:t>
    </dgm:pt>
    <dgm:pt modelId="{2605FC2D-3BEF-4D8F-9F2D-CDE7204BB0DF}" cxnId="{75D03A3A-CA14-4CFD-87BA-DB817D4D3597}" type="sibTrans">
      <dgm:prSet/>
      <dgm:spPr/>
      <dgm:t>
        <a:bodyPr/>
        <a:lstStyle/>
        <a:p>
          <a:endParaRPr lang="en-US"/>
        </a:p>
      </dgm:t>
    </dgm:pt>
    <dgm:pt modelId="{EAC37B9F-EEFE-4CC7-8F42-CC6BE72C466A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Psoriazabənzər</a:t>
          </a:r>
          <a:endParaRPr lang="en-US" dirty="0">
            <a:latin typeface="Footlight MT Light" panose="0204060206030A020304" pitchFamily="18" charset="0"/>
          </a:endParaRPr>
        </a:p>
      </dgm:t>
    </dgm:pt>
    <dgm:pt modelId="{0E1D22C2-5BEC-44CE-8D42-1B46EFB57CF9}" cxnId="{6C9625F4-8F40-45D5-98F1-C1224A63D646}" type="parTrans">
      <dgm:prSet/>
      <dgm:spPr/>
      <dgm:t>
        <a:bodyPr/>
        <a:lstStyle/>
        <a:p>
          <a:endParaRPr lang="en-US"/>
        </a:p>
      </dgm:t>
    </dgm:pt>
    <dgm:pt modelId="{BD46CD0F-8D37-42FA-9DDF-A16BB7689397}" cxnId="{6C9625F4-8F40-45D5-98F1-C1224A63D646}" type="sibTrans">
      <dgm:prSet/>
      <dgm:spPr/>
      <dgm:t>
        <a:bodyPr/>
        <a:lstStyle/>
        <a:p>
          <a:endParaRPr lang="en-US"/>
        </a:p>
      </dgm:t>
    </dgm:pt>
    <dgm:pt modelId="{C661A8D2-E931-4139-A5C2-29A757B63348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Xoralı </a:t>
          </a:r>
          <a:endParaRPr lang="en-US" dirty="0">
            <a:latin typeface="Footlight MT Light" panose="0204060206030A020304" pitchFamily="18" charset="0"/>
          </a:endParaRPr>
        </a:p>
      </dgm:t>
    </dgm:pt>
    <dgm:pt modelId="{7A51722C-FC45-4918-AA43-9303BAF10EF4}" cxnId="{75D7D2A9-34E1-4419-AABC-4026BE08CAAD}" type="parTrans">
      <dgm:prSet/>
      <dgm:spPr/>
      <dgm:t>
        <a:bodyPr/>
        <a:lstStyle/>
        <a:p>
          <a:endParaRPr lang="en-US"/>
        </a:p>
      </dgm:t>
    </dgm:pt>
    <dgm:pt modelId="{CD3D5A75-0F68-4F92-8546-467BE5E96C37}" cxnId="{75D7D2A9-34E1-4419-AABC-4026BE08CAAD}" type="sibTrans">
      <dgm:prSet/>
      <dgm:spPr/>
      <dgm:t>
        <a:bodyPr/>
        <a:lstStyle/>
        <a:p>
          <a:endParaRPr lang="en-US"/>
        </a:p>
      </dgm:t>
    </dgm:pt>
    <dgm:pt modelId="{14DED045-4AA9-4F63-BB54-FBDF3B6C3B6A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Şiş</a:t>
          </a:r>
          <a:endParaRPr lang="en-US" dirty="0">
            <a:latin typeface="Footlight MT Light" panose="0204060206030A020304" pitchFamily="18" charset="0"/>
          </a:endParaRPr>
        </a:p>
      </dgm:t>
    </dgm:pt>
    <dgm:pt modelId="{5E90671E-5BD3-4EED-ACF1-73A063D05B62}" cxnId="{869F9AD4-A4E4-493D-AF0C-8CEF032C1A46}" type="parTrans">
      <dgm:prSet/>
      <dgm:spPr/>
      <dgm:t>
        <a:bodyPr/>
        <a:lstStyle/>
        <a:p>
          <a:endParaRPr lang="en-US"/>
        </a:p>
      </dgm:t>
    </dgm:pt>
    <dgm:pt modelId="{7112DF23-E70D-41C3-8553-DB77B32FE9FF}" cxnId="{869F9AD4-A4E4-493D-AF0C-8CEF032C1A46}" type="sibTrans">
      <dgm:prSet/>
      <dgm:spPr/>
      <dgm:t>
        <a:bodyPr/>
        <a:lstStyle/>
        <a:p>
          <a:endParaRPr lang="en-US"/>
        </a:p>
      </dgm:t>
    </dgm:pt>
    <dgm:pt modelId="{CC078AF7-2123-45F6-9DE9-C2D886F93C2C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Gizli xərçəng</a:t>
          </a:r>
          <a:endParaRPr lang="en-US" dirty="0">
            <a:latin typeface="Footlight MT Light" panose="0204060206030A020304" pitchFamily="18" charset="0"/>
          </a:endParaRPr>
        </a:p>
      </dgm:t>
    </dgm:pt>
    <dgm:pt modelId="{2DFD72D8-2EF2-41B0-8FBB-0F6A92EFB6D0}" cxnId="{1FBF0950-1AF5-4CBC-998E-354A0EBB8695}" type="parTrans">
      <dgm:prSet/>
      <dgm:spPr/>
      <dgm:t>
        <a:bodyPr/>
        <a:lstStyle/>
        <a:p>
          <a:endParaRPr lang="en-US"/>
        </a:p>
      </dgm:t>
    </dgm:pt>
    <dgm:pt modelId="{46483AF8-4C9D-4E43-A754-4DCFB2B3E981}" cxnId="{1FBF0950-1AF5-4CBC-998E-354A0EBB8695}" type="sibTrans">
      <dgm:prSet/>
      <dgm:spPr/>
      <dgm:t>
        <a:bodyPr/>
        <a:lstStyle/>
        <a:p>
          <a:endParaRPr lang="en-US"/>
        </a:p>
      </dgm:t>
    </dgm:pt>
    <dgm:pt modelId="{13DEB29F-4541-4596-B27C-A342E724883C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Əllənməyən</a:t>
          </a:r>
          <a:endParaRPr lang="en-US" dirty="0">
            <a:latin typeface="Footlight MT Light" panose="0204060206030A020304" pitchFamily="18" charset="0"/>
          </a:endParaRPr>
        </a:p>
      </dgm:t>
    </dgm:pt>
    <dgm:pt modelId="{D0B5400E-C942-4AE6-B9D6-AE45A28D2BAE}" cxnId="{8B49194F-2152-4231-8A49-1DBC0215CFC9}" type="parTrans">
      <dgm:prSet/>
      <dgm:spPr/>
      <dgm:t>
        <a:bodyPr/>
        <a:lstStyle/>
        <a:p>
          <a:endParaRPr lang="en-US"/>
        </a:p>
      </dgm:t>
    </dgm:pt>
    <dgm:pt modelId="{04293548-973E-452C-B5B6-7F6CB532E370}" cxnId="{8B49194F-2152-4231-8A49-1DBC0215CFC9}" type="sibTrans">
      <dgm:prSet/>
      <dgm:spPr/>
      <dgm:t>
        <a:bodyPr/>
        <a:lstStyle/>
        <a:p>
          <a:endParaRPr lang="en-US"/>
        </a:p>
      </dgm:t>
    </dgm:pt>
    <dgm:pt modelId="{0B9C47D5-5E5A-4A91-A7F6-47F26545F998}">
      <dgm:prSet/>
      <dgm:spPr/>
      <dgm:t>
        <a:bodyPr/>
        <a:lstStyle/>
        <a:p>
          <a:r>
            <a:rPr lang="az-Latn-AZ" dirty="0">
              <a:latin typeface="Footlight MT Light" panose="0204060206030A020304" pitchFamily="18" charset="0"/>
            </a:rPr>
            <a:t>İn situ</a:t>
          </a:r>
          <a:endParaRPr lang="en-US" dirty="0">
            <a:latin typeface="Footlight MT Light" panose="0204060206030A020304" pitchFamily="18" charset="0"/>
          </a:endParaRPr>
        </a:p>
      </dgm:t>
    </dgm:pt>
    <dgm:pt modelId="{827DB4DD-5C99-4678-8C70-07CECB0DC10F}" cxnId="{3A07D7E8-CB43-4527-A9D1-3D766BFDF78D}" type="parTrans">
      <dgm:prSet/>
      <dgm:spPr/>
      <dgm:t>
        <a:bodyPr/>
        <a:lstStyle/>
        <a:p>
          <a:endParaRPr lang="en-US"/>
        </a:p>
      </dgm:t>
    </dgm:pt>
    <dgm:pt modelId="{E8838841-7317-4056-A768-4BB19220B15A}" cxnId="{3A07D7E8-CB43-4527-A9D1-3D766BFDF78D}" type="sibTrans">
      <dgm:prSet/>
      <dgm:spPr/>
      <dgm:t>
        <a:bodyPr/>
        <a:lstStyle/>
        <a:p>
          <a:endParaRPr lang="en-US"/>
        </a:p>
      </dgm:t>
    </dgm:pt>
    <dgm:pt modelId="{DD86E981-1818-421B-A4DC-57A1865D7C9C}" type="pres">
      <dgm:prSet presAssocID="{4487D827-A900-4023-BB1B-62EE55A23A8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F68C6E-1F67-4624-9882-95DF734DFA90}" type="pres">
      <dgm:prSet presAssocID="{39DDC043-A62D-4A2A-9A33-9B56A82EBAA4}" presName="root1" presStyleCnt="0"/>
      <dgm:spPr/>
    </dgm:pt>
    <dgm:pt modelId="{26EF9781-EFC6-4020-885C-15B90AF9631A}" type="pres">
      <dgm:prSet presAssocID="{39DDC043-A62D-4A2A-9A33-9B56A82EBAA4}" presName="LevelOneTextNode" presStyleLbl="node0" presStyleIdx="0" presStyleCnt="1">
        <dgm:presLayoutVars>
          <dgm:chPref val="3"/>
        </dgm:presLayoutVars>
      </dgm:prSet>
      <dgm:spPr/>
    </dgm:pt>
    <dgm:pt modelId="{A5B6FD44-187B-4C68-A42B-5F18E117BEA2}" type="pres">
      <dgm:prSet presAssocID="{39DDC043-A62D-4A2A-9A33-9B56A82EBAA4}" presName="level2hierChild" presStyleCnt="0"/>
      <dgm:spPr/>
    </dgm:pt>
    <dgm:pt modelId="{D4B75112-8AAD-4939-8185-536D0A766253}" type="pres">
      <dgm:prSet presAssocID="{D5A391B9-C336-4D8E-9E1E-D8E12D32AF5C}" presName="conn2-1" presStyleLbl="parChTrans1D2" presStyleIdx="0" presStyleCnt="3"/>
      <dgm:spPr/>
    </dgm:pt>
    <dgm:pt modelId="{9EE7E4A4-49B9-49B1-9634-E9BB9DE9EDAD}" type="pres">
      <dgm:prSet presAssocID="{D5A391B9-C336-4D8E-9E1E-D8E12D32AF5C}" presName="connTx" presStyleLbl="parChTrans1D2" presStyleIdx="0" presStyleCnt="3"/>
      <dgm:spPr/>
    </dgm:pt>
    <dgm:pt modelId="{5C78F294-FD43-40A7-A6C6-092FB7547169}" type="pres">
      <dgm:prSet presAssocID="{01EBE046-7473-435E-BBC5-3F1ACE1D13C8}" presName="root2" presStyleCnt="0"/>
      <dgm:spPr/>
    </dgm:pt>
    <dgm:pt modelId="{C131D6F7-CF6E-4F36-92F9-8EE33D1541D9}" type="pres">
      <dgm:prSet presAssocID="{01EBE046-7473-435E-BBC5-3F1ACE1D13C8}" presName="LevelTwoTextNode" presStyleLbl="node2" presStyleIdx="0" presStyleCnt="3">
        <dgm:presLayoutVars>
          <dgm:chPref val="3"/>
        </dgm:presLayoutVars>
      </dgm:prSet>
      <dgm:spPr/>
    </dgm:pt>
    <dgm:pt modelId="{3F9F534C-DD6A-46F0-97DA-22CD579C4D0F}" type="pres">
      <dgm:prSet presAssocID="{01EBE046-7473-435E-BBC5-3F1ACE1D13C8}" presName="level3hierChild" presStyleCnt="0"/>
      <dgm:spPr/>
    </dgm:pt>
    <dgm:pt modelId="{7D944FCD-FF64-4DFE-9BB6-2C37113B9690}" type="pres">
      <dgm:prSet presAssocID="{A612C2EF-C373-4EF9-A860-8C74FFB88C83}" presName="conn2-1" presStyleLbl="parChTrans1D2" presStyleIdx="1" presStyleCnt="3"/>
      <dgm:spPr/>
    </dgm:pt>
    <dgm:pt modelId="{59F02523-E076-4EA7-8EC4-E3FFF91E46A8}" type="pres">
      <dgm:prSet presAssocID="{A612C2EF-C373-4EF9-A860-8C74FFB88C83}" presName="connTx" presStyleLbl="parChTrans1D2" presStyleIdx="1" presStyleCnt="3"/>
      <dgm:spPr/>
    </dgm:pt>
    <dgm:pt modelId="{27A95A84-59A0-40D5-B380-05E127764187}" type="pres">
      <dgm:prSet presAssocID="{60714548-DA51-4D26-8E69-E22A6336B8BA}" presName="root2" presStyleCnt="0"/>
      <dgm:spPr/>
    </dgm:pt>
    <dgm:pt modelId="{2A3BD1E2-2717-4093-8A6D-4E8D5A0C785A}" type="pres">
      <dgm:prSet presAssocID="{60714548-DA51-4D26-8E69-E22A6336B8BA}" presName="LevelTwoTextNode" presStyleLbl="node2" presStyleIdx="1" presStyleCnt="3">
        <dgm:presLayoutVars>
          <dgm:chPref val="3"/>
        </dgm:presLayoutVars>
      </dgm:prSet>
      <dgm:spPr/>
    </dgm:pt>
    <dgm:pt modelId="{B2CCA0BE-BA5D-4255-B319-D364096A1A23}" type="pres">
      <dgm:prSet presAssocID="{60714548-DA51-4D26-8E69-E22A6336B8BA}" presName="level3hierChild" presStyleCnt="0"/>
      <dgm:spPr/>
    </dgm:pt>
    <dgm:pt modelId="{58912EC4-E62D-485D-BBB7-2D4EE6898C88}" type="pres">
      <dgm:prSet presAssocID="{DE2225C4-9224-4A16-9AA9-A6BA9E7A62B9}" presName="conn2-1" presStyleLbl="parChTrans1D3" presStyleIdx="0" presStyleCnt="6"/>
      <dgm:spPr/>
    </dgm:pt>
    <dgm:pt modelId="{A744679E-91F0-4CD6-8C33-50BC9C110752}" type="pres">
      <dgm:prSet presAssocID="{DE2225C4-9224-4A16-9AA9-A6BA9E7A62B9}" presName="connTx" presStyleLbl="parChTrans1D3" presStyleIdx="0" presStyleCnt="6"/>
      <dgm:spPr/>
    </dgm:pt>
    <dgm:pt modelId="{4677EDF8-3822-40F2-8D44-BD92B9F55C78}" type="pres">
      <dgm:prSet presAssocID="{87CA4446-61DF-4FDA-A3FC-4B9EE5D4E5E6}" presName="root2" presStyleCnt="0"/>
      <dgm:spPr/>
    </dgm:pt>
    <dgm:pt modelId="{360034E5-413D-45F2-AF80-1962CC20AEB6}" type="pres">
      <dgm:prSet presAssocID="{87CA4446-61DF-4FDA-A3FC-4B9EE5D4E5E6}" presName="LevelTwoTextNode" presStyleLbl="node3" presStyleIdx="0" presStyleCnt="6">
        <dgm:presLayoutVars>
          <dgm:chPref val="3"/>
        </dgm:presLayoutVars>
      </dgm:prSet>
      <dgm:spPr/>
    </dgm:pt>
    <dgm:pt modelId="{8EBFB49C-9C65-4902-8211-465F4C0CCECD}" type="pres">
      <dgm:prSet presAssocID="{87CA4446-61DF-4FDA-A3FC-4B9EE5D4E5E6}" presName="level3hierChild" presStyleCnt="0"/>
      <dgm:spPr/>
    </dgm:pt>
    <dgm:pt modelId="{619DF7A7-5B99-450B-9AEE-B0A9E8CADF16}" type="pres">
      <dgm:prSet presAssocID="{AF622FF9-D81F-485B-8B32-CBC74DEE9C55}" presName="conn2-1" presStyleLbl="parChTrans1D3" presStyleIdx="1" presStyleCnt="6"/>
      <dgm:spPr/>
    </dgm:pt>
    <dgm:pt modelId="{BED824D8-94EF-4F18-B00D-4F9135303B8B}" type="pres">
      <dgm:prSet presAssocID="{AF622FF9-D81F-485B-8B32-CBC74DEE9C55}" presName="connTx" presStyleLbl="parChTrans1D3" presStyleIdx="1" presStyleCnt="6"/>
      <dgm:spPr/>
    </dgm:pt>
    <dgm:pt modelId="{3A33AB4E-542E-45FA-A5F7-941FE42BD01C}" type="pres">
      <dgm:prSet presAssocID="{3A7EE8EC-95DC-488C-89A1-518B802E3DCC}" presName="root2" presStyleCnt="0"/>
      <dgm:spPr/>
    </dgm:pt>
    <dgm:pt modelId="{69124EC1-92CC-425D-915C-DCBC95FCB395}" type="pres">
      <dgm:prSet presAssocID="{3A7EE8EC-95DC-488C-89A1-518B802E3DCC}" presName="LevelTwoTextNode" presStyleLbl="node3" presStyleIdx="1" presStyleCnt="6">
        <dgm:presLayoutVars>
          <dgm:chPref val="3"/>
        </dgm:presLayoutVars>
      </dgm:prSet>
      <dgm:spPr/>
    </dgm:pt>
    <dgm:pt modelId="{916DAB75-EEDE-438C-A025-84632A4F6D6B}" type="pres">
      <dgm:prSet presAssocID="{3A7EE8EC-95DC-488C-89A1-518B802E3DCC}" presName="level3hierChild" presStyleCnt="0"/>
      <dgm:spPr/>
    </dgm:pt>
    <dgm:pt modelId="{8D4E750D-4771-4D37-8C27-4189884F442A}" type="pres">
      <dgm:prSet presAssocID="{4E9649A6-3869-4779-9E8F-56CAB7095F0A}" presName="conn2-1" presStyleLbl="parChTrans1D3" presStyleIdx="2" presStyleCnt="6"/>
      <dgm:spPr/>
    </dgm:pt>
    <dgm:pt modelId="{400088E1-E3DF-4AE5-B777-36C2643A2215}" type="pres">
      <dgm:prSet presAssocID="{4E9649A6-3869-4779-9E8F-56CAB7095F0A}" presName="connTx" presStyleLbl="parChTrans1D3" presStyleIdx="2" presStyleCnt="6"/>
      <dgm:spPr/>
    </dgm:pt>
    <dgm:pt modelId="{52C6EB62-78C9-4CDA-9441-23BC2DED99DD}" type="pres">
      <dgm:prSet presAssocID="{C3DBCE1B-C312-4036-AC25-9A8DD90E7CE1}" presName="root2" presStyleCnt="0"/>
      <dgm:spPr/>
    </dgm:pt>
    <dgm:pt modelId="{E8B626F1-2B4E-4344-968A-18413A71F7BB}" type="pres">
      <dgm:prSet presAssocID="{C3DBCE1B-C312-4036-AC25-9A8DD90E7CE1}" presName="LevelTwoTextNode" presStyleLbl="node3" presStyleIdx="2" presStyleCnt="6">
        <dgm:presLayoutVars>
          <dgm:chPref val="3"/>
        </dgm:presLayoutVars>
      </dgm:prSet>
      <dgm:spPr/>
    </dgm:pt>
    <dgm:pt modelId="{BE409A42-893E-4EC8-8ED2-1AFD4109FEBE}" type="pres">
      <dgm:prSet presAssocID="{C3DBCE1B-C312-4036-AC25-9A8DD90E7CE1}" presName="level3hierChild" presStyleCnt="0"/>
      <dgm:spPr/>
    </dgm:pt>
    <dgm:pt modelId="{3FE9BED8-5A96-43B6-8686-DD3D1D6541B8}" type="pres">
      <dgm:prSet presAssocID="{865F2AD0-CCC4-4E89-8FA9-74A9A401BA93}" presName="conn2-1" presStyleLbl="parChTrans1D3" presStyleIdx="3" presStyleCnt="6"/>
      <dgm:spPr/>
    </dgm:pt>
    <dgm:pt modelId="{4D4580FC-DB26-42CE-A809-B741CAFB2B62}" type="pres">
      <dgm:prSet presAssocID="{865F2AD0-CCC4-4E89-8FA9-74A9A401BA93}" presName="connTx" presStyleLbl="parChTrans1D3" presStyleIdx="3" presStyleCnt="6"/>
      <dgm:spPr/>
    </dgm:pt>
    <dgm:pt modelId="{3DFB08B9-52F2-426A-B7DB-E5807826CCED}" type="pres">
      <dgm:prSet presAssocID="{92F3C06F-86D8-4982-A11C-469AE521197F}" presName="root2" presStyleCnt="0"/>
      <dgm:spPr/>
    </dgm:pt>
    <dgm:pt modelId="{CD578739-A294-4330-B9C8-CFDA51043707}" type="pres">
      <dgm:prSet presAssocID="{92F3C06F-86D8-4982-A11C-469AE521197F}" presName="LevelTwoTextNode" presStyleLbl="node3" presStyleIdx="3" presStyleCnt="6">
        <dgm:presLayoutVars>
          <dgm:chPref val="3"/>
        </dgm:presLayoutVars>
      </dgm:prSet>
      <dgm:spPr/>
    </dgm:pt>
    <dgm:pt modelId="{BF00512F-E6A2-43B2-8F6D-EEDA3AC872E4}" type="pres">
      <dgm:prSet presAssocID="{92F3C06F-86D8-4982-A11C-469AE521197F}" presName="level3hierChild" presStyleCnt="0"/>
      <dgm:spPr/>
    </dgm:pt>
    <dgm:pt modelId="{B524571D-9641-42F1-9054-745C1475263C}" type="pres">
      <dgm:prSet presAssocID="{7A9021FA-B0CA-4C50-ACEF-1DAE56159188}" presName="conn2-1" presStyleLbl="parChTrans1D2" presStyleIdx="2" presStyleCnt="3"/>
      <dgm:spPr/>
    </dgm:pt>
    <dgm:pt modelId="{2E417083-E98B-450E-8748-67B38A21C25F}" type="pres">
      <dgm:prSet presAssocID="{7A9021FA-B0CA-4C50-ACEF-1DAE56159188}" presName="connTx" presStyleLbl="parChTrans1D2" presStyleIdx="2" presStyleCnt="3"/>
      <dgm:spPr/>
    </dgm:pt>
    <dgm:pt modelId="{67F6D9A4-5F31-47AF-B8D3-8244C9F1ECC5}" type="pres">
      <dgm:prSet presAssocID="{28269E38-0543-42FF-896B-1EFFC6160D0B}" presName="root2" presStyleCnt="0"/>
      <dgm:spPr/>
    </dgm:pt>
    <dgm:pt modelId="{0F494138-FE8A-441F-8D8E-EAC5F2B3BFFC}" type="pres">
      <dgm:prSet presAssocID="{28269E38-0543-42FF-896B-1EFFC6160D0B}" presName="LevelTwoTextNode" presStyleLbl="node2" presStyleIdx="2" presStyleCnt="3">
        <dgm:presLayoutVars>
          <dgm:chPref val="3"/>
        </dgm:presLayoutVars>
      </dgm:prSet>
      <dgm:spPr/>
    </dgm:pt>
    <dgm:pt modelId="{611C6E92-1B54-4C03-B068-B6F89EC96EA3}" type="pres">
      <dgm:prSet presAssocID="{28269E38-0543-42FF-896B-1EFFC6160D0B}" presName="level3hierChild" presStyleCnt="0"/>
      <dgm:spPr/>
    </dgm:pt>
    <dgm:pt modelId="{488EE2DB-CC49-4C41-8253-DDD376C1EF9A}" type="pres">
      <dgm:prSet presAssocID="{969C73BC-8C97-4CB8-9AA6-C534723FF651}" presName="conn2-1" presStyleLbl="parChTrans1D3" presStyleIdx="4" presStyleCnt="6"/>
      <dgm:spPr/>
    </dgm:pt>
    <dgm:pt modelId="{64A13C18-6A9E-477D-9F51-BE23B8FEF4E5}" type="pres">
      <dgm:prSet presAssocID="{969C73BC-8C97-4CB8-9AA6-C534723FF651}" presName="connTx" presStyleLbl="parChTrans1D3" presStyleIdx="4" presStyleCnt="6"/>
      <dgm:spPr/>
    </dgm:pt>
    <dgm:pt modelId="{ED805673-6DBE-425E-9257-5FE16BF98511}" type="pres">
      <dgm:prSet presAssocID="{6D9C874C-EE49-4EB8-A4F2-D923B986D1B6}" presName="root2" presStyleCnt="0"/>
      <dgm:spPr/>
    </dgm:pt>
    <dgm:pt modelId="{4B6BCE9A-D1E3-4A90-97EF-DC62195C0D3C}" type="pres">
      <dgm:prSet presAssocID="{6D9C874C-EE49-4EB8-A4F2-D923B986D1B6}" presName="LevelTwoTextNode" presStyleLbl="node3" presStyleIdx="4" presStyleCnt="6">
        <dgm:presLayoutVars>
          <dgm:chPref val="3"/>
        </dgm:presLayoutVars>
      </dgm:prSet>
      <dgm:spPr/>
    </dgm:pt>
    <dgm:pt modelId="{C920AD67-4ADA-441F-99F3-26EF9019ED1D}" type="pres">
      <dgm:prSet presAssocID="{6D9C874C-EE49-4EB8-A4F2-D923B986D1B6}" presName="level3hierChild" presStyleCnt="0"/>
      <dgm:spPr/>
    </dgm:pt>
    <dgm:pt modelId="{35E24DFA-D4ED-45F5-99D7-8184C806C88A}" type="pres">
      <dgm:prSet presAssocID="{3E9628B1-FCB6-449B-8CB7-83D86BCB80E0}" presName="conn2-1" presStyleLbl="parChTrans1D4" presStyleIdx="0" presStyleCnt="7"/>
      <dgm:spPr/>
    </dgm:pt>
    <dgm:pt modelId="{1A95BC55-AEB5-402F-9322-CBC033B14861}" type="pres">
      <dgm:prSet presAssocID="{3E9628B1-FCB6-449B-8CB7-83D86BCB80E0}" presName="connTx" presStyleLbl="parChTrans1D4" presStyleIdx="0" presStyleCnt="7"/>
      <dgm:spPr/>
    </dgm:pt>
    <dgm:pt modelId="{C6473772-9F86-494B-AB9C-B245F4666B7C}" type="pres">
      <dgm:prSet presAssocID="{E5B58BD5-9886-489B-99C1-3F2D1393B326}" presName="root2" presStyleCnt="0"/>
      <dgm:spPr/>
    </dgm:pt>
    <dgm:pt modelId="{758012A0-0CFE-4A4F-A583-DD7229041A30}" type="pres">
      <dgm:prSet presAssocID="{E5B58BD5-9886-489B-99C1-3F2D1393B326}" presName="LevelTwoTextNode" presStyleLbl="node4" presStyleIdx="0" presStyleCnt="7">
        <dgm:presLayoutVars>
          <dgm:chPref val="3"/>
        </dgm:presLayoutVars>
      </dgm:prSet>
      <dgm:spPr/>
    </dgm:pt>
    <dgm:pt modelId="{902C55E9-E502-43EA-BDA7-6424135AD36A}" type="pres">
      <dgm:prSet presAssocID="{E5B58BD5-9886-489B-99C1-3F2D1393B326}" presName="level3hierChild" presStyleCnt="0"/>
      <dgm:spPr/>
    </dgm:pt>
    <dgm:pt modelId="{2FAE0C1E-4086-4F5E-AF91-F868832504A5}" type="pres">
      <dgm:prSet presAssocID="{0E1D22C2-5BEC-44CE-8D42-1B46EFB57CF9}" presName="conn2-1" presStyleLbl="parChTrans1D4" presStyleIdx="1" presStyleCnt="7"/>
      <dgm:spPr/>
    </dgm:pt>
    <dgm:pt modelId="{96529787-5345-423A-A2F0-F3EE0D0BE376}" type="pres">
      <dgm:prSet presAssocID="{0E1D22C2-5BEC-44CE-8D42-1B46EFB57CF9}" presName="connTx" presStyleLbl="parChTrans1D4" presStyleIdx="1" presStyleCnt="7"/>
      <dgm:spPr/>
    </dgm:pt>
    <dgm:pt modelId="{7839E74A-910E-4889-82BF-006111802BD6}" type="pres">
      <dgm:prSet presAssocID="{EAC37B9F-EEFE-4CC7-8F42-CC6BE72C466A}" presName="root2" presStyleCnt="0"/>
      <dgm:spPr/>
    </dgm:pt>
    <dgm:pt modelId="{515B8F72-9BE4-4854-9AFF-657ADF33A873}" type="pres">
      <dgm:prSet presAssocID="{EAC37B9F-EEFE-4CC7-8F42-CC6BE72C466A}" presName="LevelTwoTextNode" presStyleLbl="node4" presStyleIdx="1" presStyleCnt="7">
        <dgm:presLayoutVars>
          <dgm:chPref val="3"/>
        </dgm:presLayoutVars>
      </dgm:prSet>
      <dgm:spPr/>
    </dgm:pt>
    <dgm:pt modelId="{4605C8D8-93CC-4921-8D04-7BD3DDA598AD}" type="pres">
      <dgm:prSet presAssocID="{EAC37B9F-EEFE-4CC7-8F42-CC6BE72C466A}" presName="level3hierChild" presStyleCnt="0"/>
      <dgm:spPr/>
    </dgm:pt>
    <dgm:pt modelId="{B5BB9896-5F7E-4129-8EDC-6B0F0825D665}" type="pres">
      <dgm:prSet presAssocID="{7A51722C-FC45-4918-AA43-9303BAF10EF4}" presName="conn2-1" presStyleLbl="parChTrans1D4" presStyleIdx="2" presStyleCnt="7"/>
      <dgm:spPr/>
    </dgm:pt>
    <dgm:pt modelId="{59839A1C-5EE0-4E6C-9163-7FA710823DEA}" type="pres">
      <dgm:prSet presAssocID="{7A51722C-FC45-4918-AA43-9303BAF10EF4}" presName="connTx" presStyleLbl="parChTrans1D4" presStyleIdx="2" presStyleCnt="7"/>
      <dgm:spPr/>
    </dgm:pt>
    <dgm:pt modelId="{E3E0FE86-4B36-4C94-B0B9-C3552A2AC628}" type="pres">
      <dgm:prSet presAssocID="{C661A8D2-E931-4139-A5C2-29A757B63348}" presName="root2" presStyleCnt="0"/>
      <dgm:spPr/>
    </dgm:pt>
    <dgm:pt modelId="{80CAFDFD-831E-496A-B9EC-159CD155CA83}" type="pres">
      <dgm:prSet presAssocID="{C661A8D2-E931-4139-A5C2-29A757B63348}" presName="LevelTwoTextNode" presStyleLbl="node4" presStyleIdx="2" presStyleCnt="7">
        <dgm:presLayoutVars>
          <dgm:chPref val="3"/>
        </dgm:presLayoutVars>
      </dgm:prSet>
      <dgm:spPr/>
    </dgm:pt>
    <dgm:pt modelId="{DD0C3645-0291-469C-8379-E51326764AFC}" type="pres">
      <dgm:prSet presAssocID="{C661A8D2-E931-4139-A5C2-29A757B63348}" presName="level3hierChild" presStyleCnt="0"/>
      <dgm:spPr/>
    </dgm:pt>
    <dgm:pt modelId="{417CCB92-CFF5-4298-A3A8-5AEE46163492}" type="pres">
      <dgm:prSet presAssocID="{5E90671E-5BD3-4EED-ACF1-73A063D05B62}" presName="conn2-1" presStyleLbl="parChTrans1D4" presStyleIdx="3" presStyleCnt="7"/>
      <dgm:spPr/>
    </dgm:pt>
    <dgm:pt modelId="{2F41FAFA-3F6E-4CEB-9AF0-31EE3022A95E}" type="pres">
      <dgm:prSet presAssocID="{5E90671E-5BD3-4EED-ACF1-73A063D05B62}" presName="connTx" presStyleLbl="parChTrans1D4" presStyleIdx="3" presStyleCnt="7"/>
      <dgm:spPr/>
    </dgm:pt>
    <dgm:pt modelId="{5F848868-FDED-4FD4-AE14-52C9C6F7613E}" type="pres">
      <dgm:prSet presAssocID="{14DED045-4AA9-4F63-BB54-FBDF3B6C3B6A}" presName="root2" presStyleCnt="0"/>
      <dgm:spPr/>
    </dgm:pt>
    <dgm:pt modelId="{7626D34D-637D-4003-ABC3-21157650C446}" type="pres">
      <dgm:prSet presAssocID="{14DED045-4AA9-4F63-BB54-FBDF3B6C3B6A}" presName="LevelTwoTextNode" presStyleLbl="node4" presStyleIdx="3" presStyleCnt="7">
        <dgm:presLayoutVars>
          <dgm:chPref val="3"/>
        </dgm:presLayoutVars>
      </dgm:prSet>
      <dgm:spPr/>
    </dgm:pt>
    <dgm:pt modelId="{E0B0496C-F2C1-446E-91E9-CA0DB7414571}" type="pres">
      <dgm:prSet presAssocID="{14DED045-4AA9-4F63-BB54-FBDF3B6C3B6A}" presName="level3hierChild" presStyleCnt="0"/>
      <dgm:spPr/>
    </dgm:pt>
    <dgm:pt modelId="{9885E799-18C2-4682-9F41-7F49DADA5E72}" type="pres">
      <dgm:prSet presAssocID="{A8EC9CAC-BC21-4450-82DA-0D4A836579CA}" presName="conn2-1" presStyleLbl="parChTrans1D3" presStyleIdx="5" presStyleCnt="6"/>
      <dgm:spPr/>
    </dgm:pt>
    <dgm:pt modelId="{B6410B86-34D4-43BD-9631-136A84817D50}" type="pres">
      <dgm:prSet presAssocID="{A8EC9CAC-BC21-4450-82DA-0D4A836579CA}" presName="connTx" presStyleLbl="parChTrans1D3" presStyleIdx="5" presStyleCnt="6"/>
      <dgm:spPr/>
    </dgm:pt>
    <dgm:pt modelId="{836CCFFB-03FE-4266-ADC2-F6E7E445A2E0}" type="pres">
      <dgm:prSet presAssocID="{00EB31F2-65DA-466F-B6DF-C7F13B48ED6C}" presName="root2" presStyleCnt="0"/>
      <dgm:spPr/>
    </dgm:pt>
    <dgm:pt modelId="{F2F2E028-D4B3-4236-817C-57B7C690A99A}" type="pres">
      <dgm:prSet presAssocID="{00EB31F2-65DA-466F-B6DF-C7F13B48ED6C}" presName="LevelTwoTextNode" presStyleLbl="node3" presStyleIdx="5" presStyleCnt="6">
        <dgm:presLayoutVars>
          <dgm:chPref val="3"/>
        </dgm:presLayoutVars>
      </dgm:prSet>
      <dgm:spPr/>
    </dgm:pt>
    <dgm:pt modelId="{C55B0439-E78E-4D18-9E8D-9C69B1695C75}" type="pres">
      <dgm:prSet presAssocID="{00EB31F2-65DA-466F-B6DF-C7F13B48ED6C}" presName="level3hierChild" presStyleCnt="0"/>
      <dgm:spPr/>
    </dgm:pt>
    <dgm:pt modelId="{49F0408F-02D5-4F78-B80F-784784390D3D}" type="pres">
      <dgm:prSet presAssocID="{2DFD72D8-2EF2-41B0-8FBB-0F6A92EFB6D0}" presName="conn2-1" presStyleLbl="parChTrans1D4" presStyleIdx="4" presStyleCnt="7"/>
      <dgm:spPr/>
    </dgm:pt>
    <dgm:pt modelId="{84947C28-5F60-49FE-A5B8-0D801437B09B}" type="pres">
      <dgm:prSet presAssocID="{2DFD72D8-2EF2-41B0-8FBB-0F6A92EFB6D0}" presName="connTx" presStyleLbl="parChTrans1D4" presStyleIdx="4" presStyleCnt="7"/>
      <dgm:spPr/>
    </dgm:pt>
    <dgm:pt modelId="{645ACC10-328A-4E04-A1B1-7D37D9600CA4}" type="pres">
      <dgm:prSet presAssocID="{CC078AF7-2123-45F6-9DE9-C2D886F93C2C}" presName="root2" presStyleCnt="0"/>
      <dgm:spPr/>
    </dgm:pt>
    <dgm:pt modelId="{67EE500A-3848-4B7B-A11E-6BE4E27B097D}" type="pres">
      <dgm:prSet presAssocID="{CC078AF7-2123-45F6-9DE9-C2D886F93C2C}" presName="LevelTwoTextNode" presStyleLbl="node4" presStyleIdx="4" presStyleCnt="7">
        <dgm:presLayoutVars>
          <dgm:chPref val="3"/>
        </dgm:presLayoutVars>
      </dgm:prSet>
      <dgm:spPr/>
    </dgm:pt>
    <dgm:pt modelId="{C89AEB7C-27B1-4244-8021-9868D66E46F4}" type="pres">
      <dgm:prSet presAssocID="{CC078AF7-2123-45F6-9DE9-C2D886F93C2C}" presName="level3hierChild" presStyleCnt="0"/>
      <dgm:spPr/>
    </dgm:pt>
    <dgm:pt modelId="{619B838B-A5EF-48E9-9957-84DFC14E1315}" type="pres">
      <dgm:prSet presAssocID="{D0B5400E-C942-4AE6-B9D6-AE45A28D2BAE}" presName="conn2-1" presStyleLbl="parChTrans1D4" presStyleIdx="5" presStyleCnt="7"/>
      <dgm:spPr/>
    </dgm:pt>
    <dgm:pt modelId="{42C16EB4-22E9-4F65-8953-9ECAE9D14D72}" type="pres">
      <dgm:prSet presAssocID="{D0B5400E-C942-4AE6-B9D6-AE45A28D2BAE}" presName="connTx" presStyleLbl="parChTrans1D4" presStyleIdx="5" presStyleCnt="7"/>
      <dgm:spPr/>
    </dgm:pt>
    <dgm:pt modelId="{AAD00AB5-7F7D-4EA7-B423-68B4E18B115D}" type="pres">
      <dgm:prSet presAssocID="{13DEB29F-4541-4596-B27C-A342E724883C}" presName="root2" presStyleCnt="0"/>
      <dgm:spPr/>
    </dgm:pt>
    <dgm:pt modelId="{359A4DEA-84E8-4A62-A5C9-7C50911C461A}" type="pres">
      <dgm:prSet presAssocID="{13DEB29F-4541-4596-B27C-A342E724883C}" presName="LevelTwoTextNode" presStyleLbl="node4" presStyleIdx="5" presStyleCnt="7">
        <dgm:presLayoutVars>
          <dgm:chPref val="3"/>
        </dgm:presLayoutVars>
      </dgm:prSet>
      <dgm:spPr/>
    </dgm:pt>
    <dgm:pt modelId="{40BCF696-A953-48E9-97F2-C6E318EBEEBF}" type="pres">
      <dgm:prSet presAssocID="{13DEB29F-4541-4596-B27C-A342E724883C}" presName="level3hierChild" presStyleCnt="0"/>
      <dgm:spPr/>
    </dgm:pt>
    <dgm:pt modelId="{89DA9CAA-5C23-447F-A1F4-F0048D823FBD}" type="pres">
      <dgm:prSet presAssocID="{827DB4DD-5C99-4678-8C70-07CECB0DC10F}" presName="conn2-1" presStyleLbl="parChTrans1D4" presStyleIdx="6" presStyleCnt="7"/>
      <dgm:spPr/>
    </dgm:pt>
    <dgm:pt modelId="{08004912-D52E-4B71-94FD-1357177C9FE5}" type="pres">
      <dgm:prSet presAssocID="{827DB4DD-5C99-4678-8C70-07CECB0DC10F}" presName="connTx" presStyleLbl="parChTrans1D4" presStyleIdx="6" presStyleCnt="7"/>
      <dgm:spPr/>
    </dgm:pt>
    <dgm:pt modelId="{22C8F6E8-EB81-452A-93D2-BB910230F936}" type="pres">
      <dgm:prSet presAssocID="{0B9C47D5-5E5A-4A91-A7F6-47F26545F998}" presName="root2" presStyleCnt="0"/>
      <dgm:spPr/>
    </dgm:pt>
    <dgm:pt modelId="{4A5B5AB0-8271-4164-BFD6-E39EF27C757C}" type="pres">
      <dgm:prSet presAssocID="{0B9C47D5-5E5A-4A91-A7F6-47F26545F998}" presName="LevelTwoTextNode" presStyleLbl="node4" presStyleIdx="6" presStyleCnt="7">
        <dgm:presLayoutVars>
          <dgm:chPref val="3"/>
        </dgm:presLayoutVars>
      </dgm:prSet>
      <dgm:spPr/>
    </dgm:pt>
    <dgm:pt modelId="{1204D1CE-F0E9-4915-BB3E-1A93A850590A}" type="pres">
      <dgm:prSet presAssocID="{0B9C47D5-5E5A-4A91-A7F6-47F26545F998}" presName="level3hierChild" presStyleCnt="0"/>
      <dgm:spPr/>
    </dgm:pt>
  </dgm:ptLst>
  <dgm:cxnLst>
    <dgm:cxn modelId="{64DAF306-6848-46A4-BA1B-FD340CC9A2A2}" srcId="{39DDC043-A62D-4A2A-9A33-9B56A82EBAA4}" destId="{01EBE046-7473-435E-BBC5-3F1ACE1D13C8}" srcOrd="0" destOrd="0" parTransId="{D5A391B9-C336-4D8E-9E1E-D8E12D32AF5C}" sibTransId="{B22F5D86-FF69-42A7-A251-3E4A7C3569A7}"/>
    <dgm:cxn modelId="{8B96A810-6890-47D9-9EA9-BCC2E6AC8DA2}" type="presOf" srcId="{7A9021FA-B0CA-4C50-ACEF-1DAE56159188}" destId="{2E417083-E98B-450E-8748-67B38A21C25F}" srcOrd="1" destOrd="0" presId="urn:microsoft.com/office/officeart/2005/8/layout/hierarchy2"/>
    <dgm:cxn modelId="{7B47801C-947D-4DFA-B29A-67542BC19695}" type="presOf" srcId="{865F2AD0-CCC4-4E89-8FA9-74A9A401BA93}" destId="{4D4580FC-DB26-42CE-A809-B741CAFB2B62}" srcOrd="1" destOrd="0" presId="urn:microsoft.com/office/officeart/2005/8/layout/hierarchy2"/>
    <dgm:cxn modelId="{9314031F-4256-4184-BD08-81B2B2D87EA4}" type="presOf" srcId="{3E9628B1-FCB6-449B-8CB7-83D86BCB80E0}" destId="{1A95BC55-AEB5-402F-9322-CBC033B14861}" srcOrd="1" destOrd="0" presId="urn:microsoft.com/office/officeart/2005/8/layout/hierarchy2"/>
    <dgm:cxn modelId="{A314721F-5DCA-4D32-8A3E-E33630A7D722}" srcId="{28269E38-0543-42FF-896B-1EFFC6160D0B}" destId="{00EB31F2-65DA-466F-B6DF-C7F13B48ED6C}" srcOrd="1" destOrd="0" parTransId="{A8EC9CAC-BC21-4450-82DA-0D4A836579CA}" sibTransId="{05C4D385-9D57-4BD3-888D-EBA08E04F27F}"/>
    <dgm:cxn modelId="{9AC43A20-0DD1-455F-BC09-35A342446D06}" type="presOf" srcId="{CC078AF7-2123-45F6-9DE9-C2D886F93C2C}" destId="{67EE500A-3848-4B7B-A11E-6BE4E27B097D}" srcOrd="0" destOrd="0" presId="urn:microsoft.com/office/officeart/2005/8/layout/hierarchy2"/>
    <dgm:cxn modelId="{A2081821-AA05-4F8A-8DE7-DBEF87ED439F}" type="presOf" srcId="{4487D827-A900-4023-BB1B-62EE55A23A8A}" destId="{DD86E981-1818-421B-A4DC-57A1865D7C9C}" srcOrd="0" destOrd="0" presId="urn:microsoft.com/office/officeart/2005/8/layout/hierarchy2"/>
    <dgm:cxn modelId="{C1A1F428-E263-4CFE-99A0-3AA9F0E7243B}" srcId="{60714548-DA51-4D26-8E69-E22A6336B8BA}" destId="{3A7EE8EC-95DC-488C-89A1-518B802E3DCC}" srcOrd="1" destOrd="0" parTransId="{AF622FF9-D81F-485B-8B32-CBC74DEE9C55}" sibTransId="{839D6526-1F66-4062-9773-CBCE64BFF730}"/>
    <dgm:cxn modelId="{7C14462B-6CBB-4AA0-95C4-BF9EDC7DF235}" type="presOf" srcId="{00EB31F2-65DA-466F-B6DF-C7F13B48ED6C}" destId="{F2F2E028-D4B3-4236-817C-57B7C690A99A}" srcOrd="0" destOrd="0" presId="urn:microsoft.com/office/officeart/2005/8/layout/hierarchy2"/>
    <dgm:cxn modelId="{C5CCB52D-05ED-47C5-B753-16CCDCE715DD}" type="presOf" srcId="{DE2225C4-9224-4A16-9AA9-A6BA9E7A62B9}" destId="{A744679E-91F0-4CD6-8C33-50BC9C110752}" srcOrd="1" destOrd="0" presId="urn:microsoft.com/office/officeart/2005/8/layout/hierarchy2"/>
    <dgm:cxn modelId="{03EB9F33-12E5-42E3-80FE-0D5025ECA04F}" type="presOf" srcId="{60714548-DA51-4D26-8E69-E22A6336B8BA}" destId="{2A3BD1E2-2717-4093-8A6D-4E8D5A0C785A}" srcOrd="0" destOrd="0" presId="urn:microsoft.com/office/officeart/2005/8/layout/hierarchy2"/>
    <dgm:cxn modelId="{1AE13534-D788-49B2-B28C-6B68B53D795D}" type="presOf" srcId="{DE2225C4-9224-4A16-9AA9-A6BA9E7A62B9}" destId="{58912EC4-E62D-485D-BBB7-2D4EE6898C88}" srcOrd="0" destOrd="0" presId="urn:microsoft.com/office/officeart/2005/8/layout/hierarchy2"/>
    <dgm:cxn modelId="{376D3339-6E0F-4C92-982B-4FBAF9ECA806}" type="presOf" srcId="{0E1D22C2-5BEC-44CE-8D42-1B46EFB57CF9}" destId="{96529787-5345-423A-A2F0-F3EE0D0BE376}" srcOrd="1" destOrd="0" presId="urn:microsoft.com/office/officeart/2005/8/layout/hierarchy2"/>
    <dgm:cxn modelId="{5621DA39-2CBF-4FB8-A4E3-81E69F765DB1}" type="presOf" srcId="{A612C2EF-C373-4EF9-A860-8C74FFB88C83}" destId="{59F02523-E076-4EA7-8EC4-E3FFF91E46A8}" srcOrd="1" destOrd="0" presId="urn:microsoft.com/office/officeart/2005/8/layout/hierarchy2"/>
    <dgm:cxn modelId="{75D03A3A-CA14-4CFD-87BA-DB817D4D3597}" srcId="{6D9C874C-EE49-4EB8-A4F2-D923B986D1B6}" destId="{E5B58BD5-9886-489B-99C1-3F2D1393B326}" srcOrd="0" destOrd="0" parTransId="{3E9628B1-FCB6-449B-8CB7-83D86BCB80E0}" sibTransId="{2605FC2D-3BEF-4D8F-9F2D-CDE7204BB0DF}"/>
    <dgm:cxn modelId="{2508055B-2960-4552-8D55-6E3698B4689C}" type="presOf" srcId="{D0B5400E-C942-4AE6-B9D6-AE45A28D2BAE}" destId="{42C16EB4-22E9-4F65-8953-9ECAE9D14D72}" srcOrd="1" destOrd="0" presId="urn:microsoft.com/office/officeart/2005/8/layout/hierarchy2"/>
    <dgm:cxn modelId="{B3B67F5C-079D-4AAD-A6F8-FCA094FBCA3C}" type="presOf" srcId="{0B9C47D5-5E5A-4A91-A7F6-47F26545F998}" destId="{4A5B5AB0-8271-4164-BFD6-E39EF27C757C}" srcOrd="0" destOrd="0" presId="urn:microsoft.com/office/officeart/2005/8/layout/hierarchy2"/>
    <dgm:cxn modelId="{22530C61-F365-44F0-B1D4-72D936E206AF}" type="presOf" srcId="{14DED045-4AA9-4F63-BB54-FBDF3B6C3B6A}" destId="{7626D34D-637D-4003-ABC3-21157650C446}" srcOrd="0" destOrd="0" presId="urn:microsoft.com/office/officeart/2005/8/layout/hierarchy2"/>
    <dgm:cxn modelId="{069B2F62-7EA1-483C-95A8-1DF6F76EBD53}" type="presOf" srcId="{AF622FF9-D81F-485B-8B32-CBC74DEE9C55}" destId="{619DF7A7-5B99-450B-9AEE-B0A9E8CADF16}" srcOrd="0" destOrd="0" presId="urn:microsoft.com/office/officeart/2005/8/layout/hierarchy2"/>
    <dgm:cxn modelId="{7A457662-0501-4D59-8592-5AC8A14B9D1C}" type="presOf" srcId="{A612C2EF-C373-4EF9-A860-8C74FFB88C83}" destId="{7D944FCD-FF64-4DFE-9BB6-2C37113B9690}" srcOrd="0" destOrd="0" presId="urn:microsoft.com/office/officeart/2005/8/layout/hierarchy2"/>
    <dgm:cxn modelId="{8B2D8343-E282-4E12-B4C4-A18BDCFDD71D}" type="presOf" srcId="{92F3C06F-86D8-4982-A11C-469AE521197F}" destId="{CD578739-A294-4330-B9C8-CFDA51043707}" srcOrd="0" destOrd="0" presId="urn:microsoft.com/office/officeart/2005/8/layout/hierarchy2"/>
    <dgm:cxn modelId="{B0EC7847-D8FC-4EB4-9480-3465CB37AAB2}" srcId="{60714548-DA51-4D26-8E69-E22A6336B8BA}" destId="{92F3C06F-86D8-4982-A11C-469AE521197F}" srcOrd="3" destOrd="0" parTransId="{865F2AD0-CCC4-4E89-8FA9-74A9A401BA93}" sibTransId="{84421971-5E36-4AF7-A6CA-7D80E23F02E3}"/>
    <dgm:cxn modelId="{4A1C7B49-5F69-4A4F-98CA-0B305B92CF86}" srcId="{39DDC043-A62D-4A2A-9A33-9B56A82EBAA4}" destId="{60714548-DA51-4D26-8E69-E22A6336B8BA}" srcOrd="1" destOrd="0" parTransId="{A612C2EF-C373-4EF9-A860-8C74FFB88C83}" sibTransId="{AA0252C5-1A1B-4BB9-99DA-D49F2EE06329}"/>
    <dgm:cxn modelId="{1243BB49-00CE-4265-BC27-6CA8E312DC26}" srcId="{4487D827-A900-4023-BB1B-62EE55A23A8A}" destId="{39DDC043-A62D-4A2A-9A33-9B56A82EBAA4}" srcOrd="0" destOrd="0" parTransId="{ACED1757-410C-49E9-B809-0F40135B387A}" sibTransId="{37F22A95-644A-4166-BF2C-DDB1587557A8}"/>
    <dgm:cxn modelId="{7887A16C-2AF0-4868-B07A-CFC59E94E153}" srcId="{28269E38-0543-42FF-896B-1EFFC6160D0B}" destId="{6D9C874C-EE49-4EB8-A4F2-D923B986D1B6}" srcOrd="0" destOrd="0" parTransId="{969C73BC-8C97-4CB8-9AA6-C534723FF651}" sibTransId="{344330EB-063F-4643-A491-6831E14B45DA}"/>
    <dgm:cxn modelId="{8B49194F-2152-4231-8A49-1DBC0215CFC9}" srcId="{00EB31F2-65DA-466F-B6DF-C7F13B48ED6C}" destId="{13DEB29F-4541-4596-B27C-A342E724883C}" srcOrd="1" destOrd="0" parTransId="{D0B5400E-C942-4AE6-B9D6-AE45A28D2BAE}" sibTransId="{04293548-973E-452C-B5B6-7F6CB532E370}"/>
    <dgm:cxn modelId="{1FBF0950-1AF5-4CBC-998E-354A0EBB8695}" srcId="{00EB31F2-65DA-466F-B6DF-C7F13B48ED6C}" destId="{CC078AF7-2123-45F6-9DE9-C2D886F93C2C}" srcOrd="0" destOrd="0" parTransId="{2DFD72D8-2EF2-41B0-8FBB-0F6A92EFB6D0}" sibTransId="{46483AF8-4C9D-4E43-A754-4DCFB2B3E981}"/>
    <dgm:cxn modelId="{B8D48250-8061-48C3-A0D0-860B5FF506E7}" type="presOf" srcId="{7A51722C-FC45-4918-AA43-9303BAF10EF4}" destId="{59839A1C-5EE0-4E6C-9163-7FA710823DEA}" srcOrd="1" destOrd="0" presId="urn:microsoft.com/office/officeart/2005/8/layout/hierarchy2"/>
    <dgm:cxn modelId="{CE86DB72-D47F-49B7-A042-31D90B083F1B}" type="presOf" srcId="{6D9C874C-EE49-4EB8-A4F2-D923B986D1B6}" destId="{4B6BCE9A-D1E3-4A90-97EF-DC62195C0D3C}" srcOrd="0" destOrd="0" presId="urn:microsoft.com/office/officeart/2005/8/layout/hierarchy2"/>
    <dgm:cxn modelId="{99C71853-EA5E-463C-913E-0D50B23FB4F1}" type="presOf" srcId="{0E1D22C2-5BEC-44CE-8D42-1B46EFB57CF9}" destId="{2FAE0C1E-4086-4F5E-AF91-F868832504A5}" srcOrd="0" destOrd="0" presId="urn:microsoft.com/office/officeart/2005/8/layout/hierarchy2"/>
    <dgm:cxn modelId="{20D69953-0D84-421A-8D70-9A2158AA87E8}" type="presOf" srcId="{C3DBCE1B-C312-4036-AC25-9A8DD90E7CE1}" destId="{E8B626F1-2B4E-4344-968A-18413A71F7BB}" srcOrd="0" destOrd="0" presId="urn:microsoft.com/office/officeart/2005/8/layout/hierarchy2"/>
    <dgm:cxn modelId="{8FDA6758-0246-4971-B6A1-3CDFC103FE4E}" type="presOf" srcId="{2DFD72D8-2EF2-41B0-8FBB-0F6A92EFB6D0}" destId="{84947C28-5F60-49FE-A5B8-0D801437B09B}" srcOrd="1" destOrd="0" presId="urn:microsoft.com/office/officeart/2005/8/layout/hierarchy2"/>
    <dgm:cxn modelId="{F8CC3F79-929F-4952-A05D-C326843F192B}" type="presOf" srcId="{01EBE046-7473-435E-BBC5-3F1ACE1D13C8}" destId="{C131D6F7-CF6E-4F36-92F9-8EE33D1541D9}" srcOrd="0" destOrd="0" presId="urn:microsoft.com/office/officeart/2005/8/layout/hierarchy2"/>
    <dgm:cxn modelId="{55A1DF7D-9A8C-4CF9-B039-47AEA785944E}" type="presOf" srcId="{E5B58BD5-9886-489B-99C1-3F2D1393B326}" destId="{758012A0-0CFE-4A4F-A583-DD7229041A30}" srcOrd="0" destOrd="0" presId="urn:microsoft.com/office/officeart/2005/8/layout/hierarchy2"/>
    <dgm:cxn modelId="{AC164C7E-75BC-457B-B90C-7341E467206F}" type="presOf" srcId="{D5A391B9-C336-4D8E-9E1E-D8E12D32AF5C}" destId="{D4B75112-8AAD-4939-8185-536D0A766253}" srcOrd="0" destOrd="0" presId="urn:microsoft.com/office/officeart/2005/8/layout/hierarchy2"/>
    <dgm:cxn modelId="{949BCD7F-4B2A-4272-8AD0-A2019B4429CD}" type="presOf" srcId="{2DFD72D8-2EF2-41B0-8FBB-0F6A92EFB6D0}" destId="{49F0408F-02D5-4F78-B80F-784784390D3D}" srcOrd="0" destOrd="0" presId="urn:microsoft.com/office/officeart/2005/8/layout/hierarchy2"/>
    <dgm:cxn modelId="{A3583986-8B7D-4484-AC13-B5839F77E4EE}" type="presOf" srcId="{827DB4DD-5C99-4678-8C70-07CECB0DC10F}" destId="{89DA9CAA-5C23-447F-A1F4-F0048D823FBD}" srcOrd="0" destOrd="0" presId="urn:microsoft.com/office/officeart/2005/8/layout/hierarchy2"/>
    <dgm:cxn modelId="{3CE1FA88-BB71-40D2-93A6-1BB57395B0E6}" type="presOf" srcId="{7A51722C-FC45-4918-AA43-9303BAF10EF4}" destId="{B5BB9896-5F7E-4129-8EDC-6B0F0825D665}" srcOrd="0" destOrd="0" presId="urn:microsoft.com/office/officeart/2005/8/layout/hierarchy2"/>
    <dgm:cxn modelId="{BE81758A-FC58-47A9-AB43-9237497641D0}" type="presOf" srcId="{C661A8D2-E931-4139-A5C2-29A757B63348}" destId="{80CAFDFD-831E-496A-B9EC-159CD155CA83}" srcOrd="0" destOrd="0" presId="urn:microsoft.com/office/officeart/2005/8/layout/hierarchy2"/>
    <dgm:cxn modelId="{A7E55D8D-E413-4641-9E57-C2121ECD0F6C}" srcId="{39DDC043-A62D-4A2A-9A33-9B56A82EBAA4}" destId="{28269E38-0543-42FF-896B-1EFFC6160D0B}" srcOrd="2" destOrd="0" parTransId="{7A9021FA-B0CA-4C50-ACEF-1DAE56159188}" sibTransId="{BD1BFDC3-48B0-42D5-BEA5-0A674ADE9096}"/>
    <dgm:cxn modelId="{3D806990-4ECB-4A5F-BECD-9394B934F3AE}" type="presOf" srcId="{28269E38-0543-42FF-896B-1EFFC6160D0B}" destId="{0F494138-FE8A-441F-8D8E-EAC5F2B3BFFC}" srcOrd="0" destOrd="0" presId="urn:microsoft.com/office/officeart/2005/8/layout/hierarchy2"/>
    <dgm:cxn modelId="{46D41292-C907-4FA5-B03D-F182A952A0D3}" type="presOf" srcId="{969C73BC-8C97-4CB8-9AA6-C534723FF651}" destId="{64A13C18-6A9E-477D-9F51-BE23B8FEF4E5}" srcOrd="1" destOrd="0" presId="urn:microsoft.com/office/officeart/2005/8/layout/hierarchy2"/>
    <dgm:cxn modelId="{10A0A996-6864-40E2-9254-D2BDE59B73FB}" type="presOf" srcId="{EAC37B9F-EEFE-4CC7-8F42-CC6BE72C466A}" destId="{515B8F72-9BE4-4854-9AFF-657ADF33A873}" srcOrd="0" destOrd="0" presId="urn:microsoft.com/office/officeart/2005/8/layout/hierarchy2"/>
    <dgm:cxn modelId="{E9CAEBA0-18E2-4F06-94DB-BC3A6FE013B9}" type="presOf" srcId="{3A7EE8EC-95DC-488C-89A1-518B802E3DCC}" destId="{69124EC1-92CC-425D-915C-DCBC95FCB395}" srcOrd="0" destOrd="0" presId="urn:microsoft.com/office/officeart/2005/8/layout/hierarchy2"/>
    <dgm:cxn modelId="{75D7D2A9-34E1-4419-AABC-4026BE08CAAD}" srcId="{6D9C874C-EE49-4EB8-A4F2-D923B986D1B6}" destId="{C661A8D2-E931-4139-A5C2-29A757B63348}" srcOrd="2" destOrd="0" parTransId="{7A51722C-FC45-4918-AA43-9303BAF10EF4}" sibTransId="{CD3D5A75-0F68-4F92-8546-467BE5E96C37}"/>
    <dgm:cxn modelId="{BC067DB0-B25B-403D-AB67-CDC5A6BC6060}" type="presOf" srcId="{A8EC9CAC-BC21-4450-82DA-0D4A836579CA}" destId="{B6410B86-34D4-43BD-9631-136A84817D50}" srcOrd="1" destOrd="0" presId="urn:microsoft.com/office/officeart/2005/8/layout/hierarchy2"/>
    <dgm:cxn modelId="{53FA2BB6-3C7C-4743-B893-F956F19E4B80}" type="presOf" srcId="{AF622FF9-D81F-485B-8B32-CBC74DEE9C55}" destId="{BED824D8-94EF-4F18-B00D-4F9135303B8B}" srcOrd="1" destOrd="0" presId="urn:microsoft.com/office/officeart/2005/8/layout/hierarchy2"/>
    <dgm:cxn modelId="{7A01CCB8-78D5-46CF-B5DC-AA339E1F8C28}" type="presOf" srcId="{5E90671E-5BD3-4EED-ACF1-73A063D05B62}" destId="{2F41FAFA-3F6E-4CEB-9AF0-31EE3022A95E}" srcOrd="1" destOrd="0" presId="urn:microsoft.com/office/officeart/2005/8/layout/hierarchy2"/>
    <dgm:cxn modelId="{8160DBBF-56B5-44DE-95B4-EDACE4CD1A89}" type="presOf" srcId="{D5A391B9-C336-4D8E-9E1E-D8E12D32AF5C}" destId="{9EE7E4A4-49B9-49B1-9634-E9BB9DE9EDAD}" srcOrd="1" destOrd="0" presId="urn:microsoft.com/office/officeart/2005/8/layout/hierarchy2"/>
    <dgm:cxn modelId="{4E9E15C2-66E0-4651-B366-D650BED09841}" type="presOf" srcId="{87CA4446-61DF-4FDA-A3FC-4B9EE5D4E5E6}" destId="{360034E5-413D-45F2-AF80-1962CC20AEB6}" srcOrd="0" destOrd="0" presId="urn:microsoft.com/office/officeart/2005/8/layout/hierarchy2"/>
    <dgm:cxn modelId="{6F5C7EC9-10E5-441F-B744-01F772716AF6}" type="presOf" srcId="{A8EC9CAC-BC21-4450-82DA-0D4A836579CA}" destId="{9885E799-18C2-4682-9F41-7F49DADA5E72}" srcOrd="0" destOrd="0" presId="urn:microsoft.com/office/officeart/2005/8/layout/hierarchy2"/>
    <dgm:cxn modelId="{C76F30CB-3735-4AA7-B386-046E9E65F217}" type="presOf" srcId="{3E9628B1-FCB6-449B-8CB7-83D86BCB80E0}" destId="{35E24DFA-D4ED-45F5-99D7-8184C806C88A}" srcOrd="0" destOrd="0" presId="urn:microsoft.com/office/officeart/2005/8/layout/hierarchy2"/>
    <dgm:cxn modelId="{7709D9CD-783F-4B4F-938A-2BF74040239E}" type="presOf" srcId="{4E9649A6-3869-4779-9E8F-56CAB7095F0A}" destId="{400088E1-E3DF-4AE5-B777-36C2643A2215}" srcOrd="1" destOrd="0" presId="urn:microsoft.com/office/officeart/2005/8/layout/hierarchy2"/>
    <dgm:cxn modelId="{215D8DD0-ACE8-4127-AC49-17B21533F591}" srcId="{60714548-DA51-4D26-8E69-E22A6336B8BA}" destId="{C3DBCE1B-C312-4036-AC25-9A8DD90E7CE1}" srcOrd="2" destOrd="0" parTransId="{4E9649A6-3869-4779-9E8F-56CAB7095F0A}" sibTransId="{96626137-5E07-4AC2-8765-F8AAD39CBFB5}"/>
    <dgm:cxn modelId="{869F9AD4-A4E4-493D-AF0C-8CEF032C1A46}" srcId="{6D9C874C-EE49-4EB8-A4F2-D923B986D1B6}" destId="{14DED045-4AA9-4F63-BB54-FBDF3B6C3B6A}" srcOrd="3" destOrd="0" parTransId="{5E90671E-5BD3-4EED-ACF1-73A063D05B62}" sibTransId="{7112DF23-E70D-41C3-8553-DB77B32FE9FF}"/>
    <dgm:cxn modelId="{C5B2B7D7-047F-4EB1-9274-43011D6429AB}" srcId="{60714548-DA51-4D26-8E69-E22A6336B8BA}" destId="{87CA4446-61DF-4FDA-A3FC-4B9EE5D4E5E6}" srcOrd="0" destOrd="0" parTransId="{DE2225C4-9224-4A16-9AA9-A6BA9E7A62B9}" sibTransId="{82AA0E22-66DA-4445-8B97-689B7908370A}"/>
    <dgm:cxn modelId="{0F5908D8-664A-4FD3-909E-53BBDEB283CE}" type="presOf" srcId="{7A9021FA-B0CA-4C50-ACEF-1DAE56159188}" destId="{B524571D-9641-42F1-9054-745C1475263C}" srcOrd="0" destOrd="0" presId="urn:microsoft.com/office/officeart/2005/8/layout/hierarchy2"/>
    <dgm:cxn modelId="{FEC8C9DD-EA20-4A4B-8BC3-E7E6B3D0316E}" type="presOf" srcId="{969C73BC-8C97-4CB8-9AA6-C534723FF651}" destId="{488EE2DB-CC49-4C41-8253-DDD376C1EF9A}" srcOrd="0" destOrd="0" presId="urn:microsoft.com/office/officeart/2005/8/layout/hierarchy2"/>
    <dgm:cxn modelId="{B76530DE-F664-4FBC-92FE-732F5507B8A8}" type="presOf" srcId="{D0B5400E-C942-4AE6-B9D6-AE45A28D2BAE}" destId="{619B838B-A5EF-48E9-9957-84DFC14E1315}" srcOrd="0" destOrd="0" presId="urn:microsoft.com/office/officeart/2005/8/layout/hierarchy2"/>
    <dgm:cxn modelId="{F15DF2E2-CC89-464E-B086-4DB2DF7E3777}" type="presOf" srcId="{827DB4DD-5C99-4678-8C70-07CECB0DC10F}" destId="{08004912-D52E-4B71-94FD-1357177C9FE5}" srcOrd="1" destOrd="0" presId="urn:microsoft.com/office/officeart/2005/8/layout/hierarchy2"/>
    <dgm:cxn modelId="{918B5BE7-BE31-4C90-A73B-B4FEE822B8F5}" type="presOf" srcId="{39DDC043-A62D-4A2A-9A33-9B56A82EBAA4}" destId="{26EF9781-EFC6-4020-885C-15B90AF9631A}" srcOrd="0" destOrd="0" presId="urn:microsoft.com/office/officeart/2005/8/layout/hierarchy2"/>
    <dgm:cxn modelId="{D40985E8-FB34-4874-9095-13851D3951F8}" type="presOf" srcId="{5E90671E-5BD3-4EED-ACF1-73A063D05B62}" destId="{417CCB92-CFF5-4298-A3A8-5AEE46163492}" srcOrd="0" destOrd="0" presId="urn:microsoft.com/office/officeart/2005/8/layout/hierarchy2"/>
    <dgm:cxn modelId="{3A07D7E8-CB43-4527-A9D1-3D766BFDF78D}" srcId="{00EB31F2-65DA-466F-B6DF-C7F13B48ED6C}" destId="{0B9C47D5-5E5A-4A91-A7F6-47F26545F998}" srcOrd="2" destOrd="0" parTransId="{827DB4DD-5C99-4678-8C70-07CECB0DC10F}" sibTransId="{E8838841-7317-4056-A768-4BB19220B15A}"/>
    <dgm:cxn modelId="{A08C8FEC-C1BA-418C-88A2-685CC33E03EC}" type="presOf" srcId="{13DEB29F-4541-4596-B27C-A342E724883C}" destId="{359A4DEA-84E8-4A62-A5C9-7C50911C461A}" srcOrd="0" destOrd="0" presId="urn:microsoft.com/office/officeart/2005/8/layout/hierarchy2"/>
    <dgm:cxn modelId="{0F9CDFF3-20CC-4DC1-B381-6AD24BE764B3}" type="presOf" srcId="{865F2AD0-CCC4-4E89-8FA9-74A9A401BA93}" destId="{3FE9BED8-5A96-43B6-8686-DD3D1D6541B8}" srcOrd="0" destOrd="0" presId="urn:microsoft.com/office/officeart/2005/8/layout/hierarchy2"/>
    <dgm:cxn modelId="{6C9625F4-8F40-45D5-98F1-C1224A63D646}" srcId="{6D9C874C-EE49-4EB8-A4F2-D923B986D1B6}" destId="{EAC37B9F-EEFE-4CC7-8F42-CC6BE72C466A}" srcOrd="1" destOrd="0" parTransId="{0E1D22C2-5BEC-44CE-8D42-1B46EFB57CF9}" sibTransId="{BD46CD0F-8D37-42FA-9DDF-A16BB7689397}"/>
    <dgm:cxn modelId="{D5F41FFD-44B0-4EA4-B461-7E16E162113F}" type="presOf" srcId="{4E9649A6-3869-4779-9E8F-56CAB7095F0A}" destId="{8D4E750D-4771-4D37-8C27-4189884F442A}" srcOrd="0" destOrd="0" presId="urn:microsoft.com/office/officeart/2005/8/layout/hierarchy2"/>
    <dgm:cxn modelId="{D8D6B63B-3A9A-4716-A9B3-A8B2DDB3393C}" type="presParOf" srcId="{DD86E981-1818-421B-A4DC-57A1865D7C9C}" destId="{E4F68C6E-1F67-4624-9882-95DF734DFA90}" srcOrd="0" destOrd="0" presId="urn:microsoft.com/office/officeart/2005/8/layout/hierarchy2"/>
    <dgm:cxn modelId="{5B811CEF-15E4-4D43-8FB3-55ECF662AE0D}" type="presParOf" srcId="{E4F68C6E-1F67-4624-9882-95DF734DFA90}" destId="{26EF9781-EFC6-4020-885C-15B90AF9631A}" srcOrd="0" destOrd="0" presId="urn:microsoft.com/office/officeart/2005/8/layout/hierarchy2"/>
    <dgm:cxn modelId="{073AD2A0-435E-4EAB-9444-26DC7D8219B7}" type="presParOf" srcId="{E4F68C6E-1F67-4624-9882-95DF734DFA90}" destId="{A5B6FD44-187B-4C68-A42B-5F18E117BEA2}" srcOrd="1" destOrd="0" presId="urn:microsoft.com/office/officeart/2005/8/layout/hierarchy2"/>
    <dgm:cxn modelId="{5F8D24BD-7A73-42E3-967A-910C89387B57}" type="presParOf" srcId="{A5B6FD44-187B-4C68-A42B-5F18E117BEA2}" destId="{D4B75112-8AAD-4939-8185-536D0A766253}" srcOrd="0" destOrd="0" presId="urn:microsoft.com/office/officeart/2005/8/layout/hierarchy2"/>
    <dgm:cxn modelId="{F5898F14-2B4F-47D7-83CB-C0D841F632B5}" type="presParOf" srcId="{D4B75112-8AAD-4939-8185-536D0A766253}" destId="{9EE7E4A4-49B9-49B1-9634-E9BB9DE9EDAD}" srcOrd="0" destOrd="0" presId="urn:microsoft.com/office/officeart/2005/8/layout/hierarchy2"/>
    <dgm:cxn modelId="{EA0D3BDB-7FF1-47F4-8C10-D4DF044C6266}" type="presParOf" srcId="{A5B6FD44-187B-4C68-A42B-5F18E117BEA2}" destId="{5C78F294-FD43-40A7-A6C6-092FB7547169}" srcOrd="1" destOrd="0" presId="urn:microsoft.com/office/officeart/2005/8/layout/hierarchy2"/>
    <dgm:cxn modelId="{8F0CB049-71B4-4F50-A876-3D315070BFD9}" type="presParOf" srcId="{5C78F294-FD43-40A7-A6C6-092FB7547169}" destId="{C131D6F7-CF6E-4F36-92F9-8EE33D1541D9}" srcOrd="0" destOrd="0" presId="urn:microsoft.com/office/officeart/2005/8/layout/hierarchy2"/>
    <dgm:cxn modelId="{A0D6652B-7BB1-4475-A193-22AB3D581C88}" type="presParOf" srcId="{5C78F294-FD43-40A7-A6C6-092FB7547169}" destId="{3F9F534C-DD6A-46F0-97DA-22CD579C4D0F}" srcOrd="1" destOrd="0" presId="urn:microsoft.com/office/officeart/2005/8/layout/hierarchy2"/>
    <dgm:cxn modelId="{0D48A6B5-15DB-401E-9D0D-7E892E6AA2D6}" type="presParOf" srcId="{A5B6FD44-187B-4C68-A42B-5F18E117BEA2}" destId="{7D944FCD-FF64-4DFE-9BB6-2C37113B9690}" srcOrd="2" destOrd="0" presId="urn:microsoft.com/office/officeart/2005/8/layout/hierarchy2"/>
    <dgm:cxn modelId="{8CFC3E54-1B59-4DA6-A768-15683982DAB9}" type="presParOf" srcId="{7D944FCD-FF64-4DFE-9BB6-2C37113B9690}" destId="{59F02523-E076-4EA7-8EC4-E3FFF91E46A8}" srcOrd="0" destOrd="0" presId="urn:microsoft.com/office/officeart/2005/8/layout/hierarchy2"/>
    <dgm:cxn modelId="{D6521686-0F21-44FF-A7D5-D4297D0CAE9F}" type="presParOf" srcId="{A5B6FD44-187B-4C68-A42B-5F18E117BEA2}" destId="{27A95A84-59A0-40D5-B380-05E127764187}" srcOrd="3" destOrd="0" presId="urn:microsoft.com/office/officeart/2005/8/layout/hierarchy2"/>
    <dgm:cxn modelId="{731BB510-3AD8-4013-AB1E-75FDE77F15EC}" type="presParOf" srcId="{27A95A84-59A0-40D5-B380-05E127764187}" destId="{2A3BD1E2-2717-4093-8A6D-4E8D5A0C785A}" srcOrd="0" destOrd="0" presId="urn:microsoft.com/office/officeart/2005/8/layout/hierarchy2"/>
    <dgm:cxn modelId="{0BF3166C-88FF-4D2E-B712-1E7EE78355D4}" type="presParOf" srcId="{27A95A84-59A0-40D5-B380-05E127764187}" destId="{B2CCA0BE-BA5D-4255-B319-D364096A1A23}" srcOrd="1" destOrd="0" presId="urn:microsoft.com/office/officeart/2005/8/layout/hierarchy2"/>
    <dgm:cxn modelId="{A0EDFFE2-2714-455E-BE55-75B2201DCDD1}" type="presParOf" srcId="{B2CCA0BE-BA5D-4255-B319-D364096A1A23}" destId="{58912EC4-E62D-485D-BBB7-2D4EE6898C88}" srcOrd="0" destOrd="0" presId="urn:microsoft.com/office/officeart/2005/8/layout/hierarchy2"/>
    <dgm:cxn modelId="{9FAB3E59-259D-4E0D-BF6B-65C875D4114F}" type="presParOf" srcId="{58912EC4-E62D-485D-BBB7-2D4EE6898C88}" destId="{A744679E-91F0-4CD6-8C33-50BC9C110752}" srcOrd="0" destOrd="0" presId="urn:microsoft.com/office/officeart/2005/8/layout/hierarchy2"/>
    <dgm:cxn modelId="{C0548D43-6EB4-48BE-B3F8-760C64354C16}" type="presParOf" srcId="{B2CCA0BE-BA5D-4255-B319-D364096A1A23}" destId="{4677EDF8-3822-40F2-8D44-BD92B9F55C78}" srcOrd="1" destOrd="0" presId="urn:microsoft.com/office/officeart/2005/8/layout/hierarchy2"/>
    <dgm:cxn modelId="{25830B94-1585-45CB-B444-03B7D828C682}" type="presParOf" srcId="{4677EDF8-3822-40F2-8D44-BD92B9F55C78}" destId="{360034E5-413D-45F2-AF80-1962CC20AEB6}" srcOrd="0" destOrd="0" presId="urn:microsoft.com/office/officeart/2005/8/layout/hierarchy2"/>
    <dgm:cxn modelId="{E1E685EB-71E8-4666-8F7F-B4D99ACE11ED}" type="presParOf" srcId="{4677EDF8-3822-40F2-8D44-BD92B9F55C78}" destId="{8EBFB49C-9C65-4902-8211-465F4C0CCECD}" srcOrd="1" destOrd="0" presId="urn:microsoft.com/office/officeart/2005/8/layout/hierarchy2"/>
    <dgm:cxn modelId="{2C10BA01-F95B-4C4A-908A-4DD564AFDA4C}" type="presParOf" srcId="{B2CCA0BE-BA5D-4255-B319-D364096A1A23}" destId="{619DF7A7-5B99-450B-9AEE-B0A9E8CADF16}" srcOrd="2" destOrd="0" presId="urn:microsoft.com/office/officeart/2005/8/layout/hierarchy2"/>
    <dgm:cxn modelId="{4517376C-A593-4A8A-816D-6E0E9B80B935}" type="presParOf" srcId="{619DF7A7-5B99-450B-9AEE-B0A9E8CADF16}" destId="{BED824D8-94EF-4F18-B00D-4F9135303B8B}" srcOrd="0" destOrd="0" presId="urn:microsoft.com/office/officeart/2005/8/layout/hierarchy2"/>
    <dgm:cxn modelId="{8EE66763-2F57-4C4A-A05F-D91606B2E272}" type="presParOf" srcId="{B2CCA0BE-BA5D-4255-B319-D364096A1A23}" destId="{3A33AB4E-542E-45FA-A5F7-941FE42BD01C}" srcOrd="3" destOrd="0" presId="urn:microsoft.com/office/officeart/2005/8/layout/hierarchy2"/>
    <dgm:cxn modelId="{FD8D9695-76FA-4BC8-A92B-225FD3D7986E}" type="presParOf" srcId="{3A33AB4E-542E-45FA-A5F7-941FE42BD01C}" destId="{69124EC1-92CC-425D-915C-DCBC95FCB395}" srcOrd="0" destOrd="0" presId="urn:microsoft.com/office/officeart/2005/8/layout/hierarchy2"/>
    <dgm:cxn modelId="{3C342915-A901-41D3-A34A-EE8FD11E45E6}" type="presParOf" srcId="{3A33AB4E-542E-45FA-A5F7-941FE42BD01C}" destId="{916DAB75-EEDE-438C-A025-84632A4F6D6B}" srcOrd="1" destOrd="0" presId="urn:microsoft.com/office/officeart/2005/8/layout/hierarchy2"/>
    <dgm:cxn modelId="{50EA589E-7330-4DCC-988A-881155A70F1B}" type="presParOf" srcId="{B2CCA0BE-BA5D-4255-B319-D364096A1A23}" destId="{8D4E750D-4771-4D37-8C27-4189884F442A}" srcOrd="4" destOrd="0" presId="urn:microsoft.com/office/officeart/2005/8/layout/hierarchy2"/>
    <dgm:cxn modelId="{52BDEDA8-455D-402B-8EC9-AE4BCC0C3110}" type="presParOf" srcId="{8D4E750D-4771-4D37-8C27-4189884F442A}" destId="{400088E1-E3DF-4AE5-B777-36C2643A2215}" srcOrd="0" destOrd="0" presId="urn:microsoft.com/office/officeart/2005/8/layout/hierarchy2"/>
    <dgm:cxn modelId="{3C824643-43E1-40D0-A18E-0557E300D5F0}" type="presParOf" srcId="{B2CCA0BE-BA5D-4255-B319-D364096A1A23}" destId="{52C6EB62-78C9-4CDA-9441-23BC2DED99DD}" srcOrd="5" destOrd="0" presId="urn:microsoft.com/office/officeart/2005/8/layout/hierarchy2"/>
    <dgm:cxn modelId="{0A81805D-835B-413D-BB36-3FA7F6435D0E}" type="presParOf" srcId="{52C6EB62-78C9-4CDA-9441-23BC2DED99DD}" destId="{E8B626F1-2B4E-4344-968A-18413A71F7BB}" srcOrd="0" destOrd="0" presId="urn:microsoft.com/office/officeart/2005/8/layout/hierarchy2"/>
    <dgm:cxn modelId="{3F938CE3-A6D8-4F55-8F09-11D9AAA18284}" type="presParOf" srcId="{52C6EB62-78C9-4CDA-9441-23BC2DED99DD}" destId="{BE409A42-893E-4EC8-8ED2-1AFD4109FEBE}" srcOrd="1" destOrd="0" presId="urn:microsoft.com/office/officeart/2005/8/layout/hierarchy2"/>
    <dgm:cxn modelId="{D348E081-95E4-42C8-8430-0AC2714CE667}" type="presParOf" srcId="{B2CCA0BE-BA5D-4255-B319-D364096A1A23}" destId="{3FE9BED8-5A96-43B6-8686-DD3D1D6541B8}" srcOrd="6" destOrd="0" presId="urn:microsoft.com/office/officeart/2005/8/layout/hierarchy2"/>
    <dgm:cxn modelId="{8E4634E5-E09D-4F70-9AD0-FDFC370DA438}" type="presParOf" srcId="{3FE9BED8-5A96-43B6-8686-DD3D1D6541B8}" destId="{4D4580FC-DB26-42CE-A809-B741CAFB2B62}" srcOrd="0" destOrd="0" presId="urn:microsoft.com/office/officeart/2005/8/layout/hierarchy2"/>
    <dgm:cxn modelId="{A538C5F2-ED7A-4E63-94A5-ACE1533C5860}" type="presParOf" srcId="{B2CCA0BE-BA5D-4255-B319-D364096A1A23}" destId="{3DFB08B9-52F2-426A-B7DB-E5807826CCED}" srcOrd="7" destOrd="0" presId="urn:microsoft.com/office/officeart/2005/8/layout/hierarchy2"/>
    <dgm:cxn modelId="{FA1F8E04-13E8-4883-942F-B0C893010BA2}" type="presParOf" srcId="{3DFB08B9-52F2-426A-B7DB-E5807826CCED}" destId="{CD578739-A294-4330-B9C8-CFDA51043707}" srcOrd="0" destOrd="0" presId="urn:microsoft.com/office/officeart/2005/8/layout/hierarchy2"/>
    <dgm:cxn modelId="{65AD2A14-34EF-4A7E-AEEF-85A9F23F1CFB}" type="presParOf" srcId="{3DFB08B9-52F2-426A-B7DB-E5807826CCED}" destId="{BF00512F-E6A2-43B2-8F6D-EEDA3AC872E4}" srcOrd="1" destOrd="0" presId="urn:microsoft.com/office/officeart/2005/8/layout/hierarchy2"/>
    <dgm:cxn modelId="{B2D8ADD6-5A0C-4A49-846C-0D4FED7296E2}" type="presParOf" srcId="{A5B6FD44-187B-4C68-A42B-5F18E117BEA2}" destId="{B524571D-9641-42F1-9054-745C1475263C}" srcOrd="4" destOrd="0" presId="urn:microsoft.com/office/officeart/2005/8/layout/hierarchy2"/>
    <dgm:cxn modelId="{41D34B8C-8930-4406-8635-89FC7BE1A01D}" type="presParOf" srcId="{B524571D-9641-42F1-9054-745C1475263C}" destId="{2E417083-E98B-450E-8748-67B38A21C25F}" srcOrd="0" destOrd="0" presId="urn:microsoft.com/office/officeart/2005/8/layout/hierarchy2"/>
    <dgm:cxn modelId="{1ED56439-C259-4EC3-B4F1-940F4B8ED0F9}" type="presParOf" srcId="{A5B6FD44-187B-4C68-A42B-5F18E117BEA2}" destId="{67F6D9A4-5F31-47AF-B8D3-8244C9F1ECC5}" srcOrd="5" destOrd="0" presId="urn:microsoft.com/office/officeart/2005/8/layout/hierarchy2"/>
    <dgm:cxn modelId="{D79D6F1E-7DA6-4ACF-877F-4B433E0ECE88}" type="presParOf" srcId="{67F6D9A4-5F31-47AF-B8D3-8244C9F1ECC5}" destId="{0F494138-FE8A-441F-8D8E-EAC5F2B3BFFC}" srcOrd="0" destOrd="0" presId="urn:microsoft.com/office/officeart/2005/8/layout/hierarchy2"/>
    <dgm:cxn modelId="{8EFF497A-1077-4CBB-81C1-AAF9B8A06BE0}" type="presParOf" srcId="{67F6D9A4-5F31-47AF-B8D3-8244C9F1ECC5}" destId="{611C6E92-1B54-4C03-B068-B6F89EC96EA3}" srcOrd="1" destOrd="0" presId="urn:microsoft.com/office/officeart/2005/8/layout/hierarchy2"/>
    <dgm:cxn modelId="{236E984C-A4B0-4D56-BE19-1293BE7250C3}" type="presParOf" srcId="{611C6E92-1B54-4C03-B068-B6F89EC96EA3}" destId="{488EE2DB-CC49-4C41-8253-DDD376C1EF9A}" srcOrd="0" destOrd="0" presId="urn:microsoft.com/office/officeart/2005/8/layout/hierarchy2"/>
    <dgm:cxn modelId="{61AE7228-3D3D-4145-B503-AD866893C186}" type="presParOf" srcId="{488EE2DB-CC49-4C41-8253-DDD376C1EF9A}" destId="{64A13C18-6A9E-477D-9F51-BE23B8FEF4E5}" srcOrd="0" destOrd="0" presId="urn:microsoft.com/office/officeart/2005/8/layout/hierarchy2"/>
    <dgm:cxn modelId="{45DD2A01-EC27-4495-9957-3CC3FD061741}" type="presParOf" srcId="{611C6E92-1B54-4C03-B068-B6F89EC96EA3}" destId="{ED805673-6DBE-425E-9257-5FE16BF98511}" srcOrd="1" destOrd="0" presId="urn:microsoft.com/office/officeart/2005/8/layout/hierarchy2"/>
    <dgm:cxn modelId="{DCFC405A-8CA4-470B-B976-91AADC308B2B}" type="presParOf" srcId="{ED805673-6DBE-425E-9257-5FE16BF98511}" destId="{4B6BCE9A-D1E3-4A90-97EF-DC62195C0D3C}" srcOrd="0" destOrd="0" presId="urn:microsoft.com/office/officeart/2005/8/layout/hierarchy2"/>
    <dgm:cxn modelId="{886A97A3-DFC8-4A88-965A-A9E164507C26}" type="presParOf" srcId="{ED805673-6DBE-425E-9257-5FE16BF98511}" destId="{C920AD67-4ADA-441F-99F3-26EF9019ED1D}" srcOrd="1" destOrd="0" presId="urn:microsoft.com/office/officeart/2005/8/layout/hierarchy2"/>
    <dgm:cxn modelId="{91F91874-7590-4732-912D-6BE77222C145}" type="presParOf" srcId="{C920AD67-4ADA-441F-99F3-26EF9019ED1D}" destId="{35E24DFA-D4ED-45F5-99D7-8184C806C88A}" srcOrd="0" destOrd="0" presId="urn:microsoft.com/office/officeart/2005/8/layout/hierarchy2"/>
    <dgm:cxn modelId="{8F2D492C-5F3A-4261-94AE-A8E012B96C36}" type="presParOf" srcId="{35E24DFA-D4ED-45F5-99D7-8184C806C88A}" destId="{1A95BC55-AEB5-402F-9322-CBC033B14861}" srcOrd="0" destOrd="0" presId="urn:microsoft.com/office/officeart/2005/8/layout/hierarchy2"/>
    <dgm:cxn modelId="{70617130-6FE0-4B84-B0D1-281C61611FF5}" type="presParOf" srcId="{C920AD67-4ADA-441F-99F3-26EF9019ED1D}" destId="{C6473772-9F86-494B-AB9C-B245F4666B7C}" srcOrd="1" destOrd="0" presId="urn:microsoft.com/office/officeart/2005/8/layout/hierarchy2"/>
    <dgm:cxn modelId="{E2E8EB54-7680-4AB5-8C5F-959711DF1A44}" type="presParOf" srcId="{C6473772-9F86-494B-AB9C-B245F4666B7C}" destId="{758012A0-0CFE-4A4F-A583-DD7229041A30}" srcOrd="0" destOrd="0" presId="urn:microsoft.com/office/officeart/2005/8/layout/hierarchy2"/>
    <dgm:cxn modelId="{56C3DCDA-31B3-4C07-AC83-88B1C77DB368}" type="presParOf" srcId="{C6473772-9F86-494B-AB9C-B245F4666B7C}" destId="{902C55E9-E502-43EA-BDA7-6424135AD36A}" srcOrd="1" destOrd="0" presId="urn:microsoft.com/office/officeart/2005/8/layout/hierarchy2"/>
    <dgm:cxn modelId="{A3E9CF11-4275-4C43-8A95-6DDD97ADCFAC}" type="presParOf" srcId="{C920AD67-4ADA-441F-99F3-26EF9019ED1D}" destId="{2FAE0C1E-4086-4F5E-AF91-F868832504A5}" srcOrd="2" destOrd="0" presId="urn:microsoft.com/office/officeart/2005/8/layout/hierarchy2"/>
    <dgm:cxn modelId="{63C02E81-B932-44E7-A4A9-CDE1A47E5A82}" type="presParOf" srcId="{2FAE0C1E-4086-4F5E-AF91-F868832504A5}" destId="{96529787-5345-423A-A2F0-F3EE0D0BE376}" srcOrd="0" destOrd="0" presId="urn:microsoft.com/office/officeart/2005/8/layout/hierarchy2"/>
    <dgm:cxn modelId="{65C251A1-53D3-47BD-85D9-6B3593B86563}" type="presParOf" srcId="{C920AD67-4ADA-441F-99F3-26EF9019ED1D}" destId="{7839E74A-910E-4889-82BF-006111802BD6}" srcOrd="3" destOrd="0" presId="urn:microsoft.com/office/officeart/2005/8/layout/hierarchy2"/>
    <dgm:cxn modelId="{341853BA-7BA9-4DA5-BD66-C6298A9B9F45}" type="presParOf" srcId="{7839E74A-910E-4889-82BF-006111802BD6}" destId="{515B8F72-9BE4-4854-9AFF-657ADF33A873}" srcOrd="0" destOrd="0" presId="urn:microsoft.com/office/officeart/2005/8/layout/hierarchy2"/>
    <dgm:cxn modelId="{188C3AEA-EFFB-4C9D-8EA3-C594A00FDD3C}" type="presParOf" srcId="{7839E74A-910E-4889-82BF-006111802BD6}" destId="{4605C8D8-93CC-4921-8D04-7BD3DDA598AD}" srcOrd="1" destOrd="0" presId="urn:microsoft.com/office/officeart/2005/8/layout/hierarchy2"/>
    <dgm:cxn modelId="{0F4B913B-B617-430E-8323-70DC39845EE1}" type="presParOf" srcId="{C920AD67-4ADA-441F-99F3-26EF9019ED1D}" destId="{B5BB9896-5F7E-4129-8EDC-6B0F0825D665}" srcOrd="4" destOrd="0" presId="urn:microsoft.com/office/officeart/2005/8/layout/hierarchy2"/>
    <dgm:cxn modelId="{BF35CA31-3E6B-49C3-A72C-ECCC944FF948}" type="presParOf" srcId="{B5BB9896-5F7E-4129-8EDC-6B0F0825D665}" destId="{59839A1C-5EE0-4E6C-9163-7FA710823DEA}" srcOrd="0" destOrd="0" presId="urn:microsoft.com/office/officeart/2005/8/layout/hierarchy2"/>
    <dgm:cxn modelId="{F5D1EF91-9499-4211-A866-B8D1F88608EA}" type="presParOf" srcId="{C920AD67-4ADA-441F-99F3-26EF9019ED1D}" destId="{E3E0FE86-4B36-4C94-B0B9-C3552A2AC628}" srcOrd="5" destOrd="0" presId="urn:microsoft.com/office/officeart/2005/8/layout/hierarchy2"/>
    <dgm:cxn modelId="{F5E87629-7F7F-49F6-A6BC-6154707FF8C3}" type="presParOf" srcId="{E3E0FE86-4B36-4C94-B0B9-C3552A2AC628}" destId="{80CAFDFD-831E-496A-B9EC-159CD155CA83}" srcOrd="0" destOrd="0" presId="urn:microsoft.com/office/officeart/2005/8/layout/hierarchy2"/>
    <dgm:cxn modelId="{5D2CA734-ED38-4C5A-9484-0C14BA48FEDB}" type="presParOf" srcId="{E3E0FE86-4B36-4C94-B0B9-C3552A2AC628}" destId="{DD0C3645-0291-469C-8379-E51326764AFC}" srcOrd="1" destOrd="0" presId="urn:microsoft.com/office/officeart/2005/8/layout/hierarchy2"/>
    <dgm:cxn modelId="{1C34086B-6E2A-46B1-991F-735AB25364FC}" type="presParOf" srcId="{C920AD67-4ADA-441F-99F3-26EF9019ED1D}" destId="{417CCB92-CFF5-4298-A3A8-5AEE46163492}" srcOrd="6" destOrd="0" presId="urn:microsoft.com/office/officeart/2005/8/layout/hierarchy2"/>
    <dgm:cxn modelId="{5B2BC55E-4D34-46D5-B9D1-A86DA41CA221}" type="presParOf" srcId="{417CCB92-CFF5-4298-A3A8-5AEE46163492}" destId="{2F41FAFA-3F6E-4CEB-9AF0-31EE3022A95E}" srcOrd="0" destOrd="0" presId="urn:microsoft.com/office/officeart/2005/8/layout/hierarchy2"/>
    <dgm:cxn modelId="{6E6FD348-CEE4-4D4C-BCC8-6E0FF471FD38}" type="presParOf" srcId="{C920AD67-4ADA-441F-99F3-26EF9019ED1D}" destId="{5F848868-FDED-4FD4-AE14-52C9C6F7613E}" srcOrd="7" destOrd="0" presId="urn:microsoft.com/office/officeart/2005/8/layout/hierarchy2"/>
    <dgm:cxn modelId="{64BA60E1-8D08-47A6-AF66-1871C7804BD2}" type="presParOf" srcId="{5F848868-FDED-4FD4-AE14-52C9C6F7613E}" destId="{7626D34D-637D-4003-ABC3-21157650C446}" srcOrd="0" destOrd="0" presId="urn:microsoft.com/office/officeart/2005/8/layout/hierarchy2"/>
    <dgm:cxn modelId="{916728E5-C6C4-4C33-8D71-CD40B0C8A95E}" type="presParOf" srcId="{5F848868-FDED-4FD4-AE14-52C9C6F7613E}" destId="{E0B0496C-F2C1-446E-91E9-CA0DB7414571}" srcOrd="1" destOrd="0" presId="urn:microsoft.com/office/officeart/2005/8/layout/hierarchy2"/>
    <dgm:cxn modelId="{4FAD9710-5CC1-4BD3-8050-C3E93C2F4AA9}" type="presParOf" srcId="{611C6E92-1B54-4C03-B068-B6F89EC96EA3}" destId="{9885E799-18C2-4682-9F41-7F49DADA5E72}" srcOrd="2" destOrd="0" presId="urn:microsoft.com/office/officeart/2005/8/layout/hierarchy2"/>
    <dgm:cxn modelId="{AB88CB99-E4C4-4C76-BFFB-96B95A354FFC}" type="presParOf" srcId="{9885E799-18C2-4682-9F41-7F49DADA5E72}" destId="{B6410B86-34D4-43BD-9631-136A84817D50}" srcOrd="0" destOrd="0" presId="urn:microsoft.com/office/officeart/2005/8/layout/hierarchy2"/>
    <dgm:cxn modelId="{9944ACB6-AD2E-4FC8-A24F-54D273C266BC}" type="presParOf" srcId="{611C6E92-1B54-4C03-B068-B6F89EC96EA3}" destId="{836CCFFB-03FE-4266-ADC2-F6E7E445A2E0}" srcOrd="3" destOrd="0" presId="urn:microsoft.com/office/officeart/2005/8/layout/hierarchy2"/>
    <dgm:cxn modelId="{F591B3BF-CE37-4FBE-9571-E894956BFDEB}" type="presParOf" srcId="{836CCFFB-03FE-4266-ADC2-F6E7E445A2E0}" destId="{F2F2E028-D4B3-4236-817C-57B7C690A99A}" srcOrd="0" destOrd="0" presId="urn:microsoft.com/office/officeart/2005/8/layout/hierarchy2"/>
    <dgm:cxn modelId="{C8625BE0-6305-4BDE-894B-60674D06E88F}" type="presParOf" srcId="{836CCFFB-03FE-4266-ADC2-F6E7E445A2E0}" destId="{C55B0439-E78E-4D18-9E8D-9C69B1695C75}" srcOrd="1" destOrd="0" presId="urn:microsoft.com/office/officeart/2005/8/layout/hierarchy2"/>
    <dgm:cxn modelId="{C939E7E0-9C5D-427B-8E86-343A9F0F758D}" type="presParOf" srcId="{C55B0439-E78E-4D18-9E8D-9C69B1695C75}" destId="{49F0408F-02D5-4F78-B80F-784784390D3D}" srcOrd="0" destOrd="0" presId="urn:microsoft.com/office/officeart/2005/8/layout/hierarchy2"/>
    <dgm:cxn modelId="{08C5E5E3-5B99-4F23-8B5F-B00AC02C6691}" type="presParOf" srcId="{49F0408F-02D5-4F78-B80F-784784390D3D}" destId="{84947C28-5F60-49FE-A5B8-0D801437B09B}" srcOrd="0" destOrd="0" presId="urn:microsoft.com/office/officeart/2005/8/layout/hierarchy2"/>
    <dgm:cxn modelId="{FABB7E01-42D2-41FE-A1DD-B34B0EB9B1F8}" type="presParOf" srcId="{C55B0439-E78E-4D18-9E8D-9C69B1695C75}" destId="{645ACC10-328A-4E04-A1B1-7D37D9600CA4}" srcOrd="1" destOrd="0" presId="urn:microsoft.com/office/officeart/2005/8/layout/hierarchy2"/>
    <dgm:cxn modelId="{38A9D288-721B-4CBE-8449-8B1D5FA03226}" type="presParOf" srcId="{645ACC10-328A-4E04-A1B1-7D37D9600CA4}" destId="{67EE500A-3848-4B7B-A11E-6BE4E27B097D}" srcOrd="0" destOrd="0" presId="urn:microsoft.com/office/officeart/2005/8/layout/hierarchy2"/>
    <dgm:cxn modelId="{0FB18C3C-E7BF-48A5-A610-7BCEED529F93}" type="presParOf" srcId="{645ACC10-328A-4E04-A1B1-7D37D9600CA4}" destId="{C89AEB7C-27B1-4244-8021-9868D66E46F4}" srcOrd="1" destOrd="0" presId="urn:microsoft.com/office/officeart/2005/8/layout/hierarchy2"/>
    <dgm:cxn modelId="{9C233BB3-2214-4A87-B6BC-720511C405B0}" type="presParOf" srcId="{C55B0439-E78E-4D18-9E8D-9C69B1695C75}" destId="{619B838B-A5EF-48E9-9957-84DFC14E1315}" srcOrd="2" destOrd="0" presId="urn:microsoft.com/office/officeart/2005/8/layout/hierarchy2"/>
    <dgm:cxn modelId="{7147205F-3D7A-49FE-B47D-AD1917D2346D}" type="presParOf" srcId="{619B838B-A5EF-48E9-9957-84DFC14E1315}" destId="{42C16EB4-22E9-4F65-8953-9ECAE9D14D72}" srcOrd="0" destOrd="0" presId="urn:microsoft.com/office/officeart/2005/8/layout/hierarchy2"/>
    <dgm:cxn modelId="{A81F132A-0B25-48B5-B3DE-7B7CF99B3B48}" type="presParOf" srcId="{C55B0439-E78E-4D18-9E8D-9C69B1695C75}" destId="{AAD00AB5-7F7D-4EA7-B423-68B4E18B115D}" srcOrd="3" destOrd="0" presId="urn:microsoft.com/office/officeart/2005/8/layout/hierarchy2"/>
    <dgm:cxn modelId="{BC75EA1E-61CE-44F5-998E-BE7E93B1DCBF}" type="presParOf" srcId="{AAD00AB5-7F7D-4EA7-B423-68B4E18B115D}" destId="{359A4DEA-84E8-4A62-A5C9-7C50911C461A}" srcOrd="0" destOrd="0" presId="urn:microsoft.com/office/officeart/2005/8/layout/hierarchy2"/>
    <dgm:cxn modelId="{548A20A7-2EC6-4EC7-A89B-4B41A703BDA8}" type="presParOf" srcId="{AAD00AB5-7F7D-4EA7-B423-68B4E18B115D}" destId="{40BCF696-A953-48E9-97F2-C6E318EBEEBF}" srcOrd="1" destOrd="0" presId="urn:microsoft.com/office/officeart/2005/8/layout/hierarchy2"/>
    <dgm:cxn modelId="{D35172ED-7D6E-49EB-8DA9-C2CD39CADDBD}" type="presParOf" srcId="{C55B0439-E78E-4D18-9E8D-9C69B1695C75}" destId="{89DA9CAA-5C23-447F-A1F4-F0048D823FBD}" srcOrd="4" destOrd="0" presId="urn:microsoft.com/office/officeart/2005/8/layout/hierarchy2"/>
    <dgm:cxn modelId="{94F7F462-BB02-4ABD-B74D-1BAD534A4A18}" type="presParOf" srcId="{89DA9CAA-5C23-447F-A1F4-F0048D823FBD}" destId="{08004912-D52E-4B71-94FD-1357177C9FE5}" srcOrd="0" destOrd="0" presId="urn:microsoft.com/office/officeart/2005/8/layout/hierarchy2"/>
    <dgm:cxn modelId="{F708032A-254B-4F97-AA82-82D9C5EF44DD}" type="presParOf" srcId="{C55B0439-E78E-4D18-9E8D-9C69B1695C75}" destId="{22C8F6E8-EB81-452A-93D2-BB910230F936}" srcOrd="5" destOrd="0" presId="urn:microsoft.com/office/officeart/2005/8/layout/hierarchy2"/>
    <dgm:cxn modelId="{5362CE71-C056-438E-BF4E-82DF0BF0DB43}" type="presParOf" srcId="{22C8F6E8-EB81-452A-93D2-BB910230F936}" destId="{4A5B5AB0-8271-4164-BFD6-E39EF27C757C}" srcOrd="0" destOrd="0" presId="urn:microsoft.com/office/officeart/2005/8/layout/hierarchy2"/>
    <dgm:cxn modelId="{B816A399-6B57-4CC2-AB92-ED85E5524349}" type="presParOf" srcId="{22C8F6E8-EB81-452A-93D2-BB910230F936}" destId="{1204D1CE-F0E9-4915-BB3E-1A93A850590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F28382-D0C5-4EE9-A123-83FECB54FC98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2357BFC-668A-4D6E-9159-94271E2FD4F2}">
      <dgm:prSet phldrT="[Текст]" custT="1"/>
      <dgm:spPr/>
      <dgm:t>
        <a:bodyPr/>
        <a:lstStyle/>
        <a:p>
          <a:pPr algn="l"/>
          <a:r>
            <a:rPr lang="az-Latn-AZ" sz="2800" dirty="0">
              <a:latin typeface="Footlight MT Light" panose="0204060206030A020304" pitchFamily="18" charset="0"/>
            </a:rPr>
            <a:t>«umblikasiya» və ya «dartılma» </a:t>
          </a:r>
          <a:endParaRPr lang="en-US" sz="2800" dirty="0">
            <a:latin typeface="Footlight MT Light" panose="0204060206030A020304" pitchFamily="18" charset="0"/>
          </a:endParaRPr>
        </a:p>
      </dgm:t>
    </dgm:pt>
    <dgm:pt modelId="{C60C02BA-CB6E-4C20-8D52-A589874ACE40}" cxnId="{DD89F6C8-EDB9-42B9-BD4A-80B510302BC9}" type="parTrans">
      <dgm:prSet/>
      <dgm:spPr/>
      <dgm:t>
        <a:bodyPr/>
        <a:lstStyle/>
        <a:p>
          <a:endParaRPr lang="en-US"/>
        </a:p>
      </dgm:t>
    </dgm:pt>
    <dgm:pt modelId="{AB1EA85E-5497-4799-BB4C-131DA4C56125}" cxnId="{DD89F6C8-EDB9-42B9-BD4A-80B510302BC9}" type="sibTrans">
      <dgm:prSet/>
      <dgm:spPr/>
      <dgm:t>
        <a:bodyPr/>
        <a:lstStyle/>
        <a:p>
          <a:endParaRPr lang="en-US"/>
        </a:p>
      </dgm:t>
    </dgm:pt>
    <dgm:pt modelId="{8846248A-5D86-4F8F-B085-BA1096849D5B}">
      <dgm:prSet phldrT="[Текст]" custT="1"/>
      <dgm:spPr/>
      <dgm:t>
        <a:bodyPr/>
        <a:lstStyle/>
        <a:p>
          <a:pPr algn="l"/>
          <a:r>
            <a:rPr lang="az-Latn-AZ" sz="2400" dirty="0">
              <a:latin typeface="Footlight MT Light" panose="0204060206030A020304" pitchFamily="18" charset="0"/>
            </a:rPr>
            <a:t>Şiş nahiyəsində aydın nəzərə çarpan dəri dartılmasının olması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3E0E1060-F35A-45AC-B7E7-AB04572B6B62}" cxnId="{DB6D0C8B-B57D-47FF-B5E6-BA872EFF9B30}" type="parTrans">
      <dgm:prSet/>
      <dgm:spPr/>
      <dgm:t>
        <a:bodyPr/>
        <a:lstStyle/>
        <a:p>
          <a:endParaRPr lang="en-US"/>
        </a:p>
      </dgm:t>
    </dgm:pt>
    <dgm:pt modelId="{F54E57E6-96EE-486C-8F7A-DD2F13B12A27}" cxnId="{DB6D0C8B-B57D-47FF-B5E6-BA872EFF9B30}" type="sibTrans">
      <dgm:prSet/>
      <dgm:spPr/>
      <dgm:t>
        <a:bodyPr/>
        <a:lstStyle/>
        <a:p>
          <a:endParaRPr lang="en-US"/>
        </a:p>
      </dgm:t>
    </dgm:pt>
    <dgm:pt modelId="{3B9774BE-3DF9-4633-A9A4-3254526D57BC}">
      <dgm:prSet phldrT="[Текст]" custT="1"/>
      <dgm:spPr/>
      <dgm:t>
        <a:bodyPr/>
        <a:lstStyle/>
        <a:p>
          <a:pPr algn="l"/>
          <a:r>
            <a:rPr lang="az-Latn-AZ" sz="2800" dirty="0">
              <a:latin typeface="Footlight MT Light" panose="0204060206030A020304" pitchFamily="18" charset="0"/>
            </a:rPr>
            <a:t>«meydança» simptomu</a:t>
          </a:r>
          <a:endParaRPr lang="en-US" sz="2800" dirty="0">
            <a:latin typeface="Footlight MT Light" panose="0204060206030A020304" pitchFamily="18" charset="0"/>
          </a:endParaRPr>
        </a:p>
      </dgm:t>
    </dgm:pt>
    <dgm:pt modelId="{3B688A0D-5164-47DA-A67D-CDB58305E586}" cxnId="{EEDA132B-40C1-4853-8DEC-80ACD83BC58B}" type="parTrans">
      <dgm:prSet/>
      <dgm:spPr/>
      <dgm:t>
        <a:bodyPr/>
        <a:lstStyle/>
        <a:p>
          <a:endParaRPr lang="en-US"/>
        </a:p>
      </dgm:t>
    </dgm:pt>
    <dgm:pt modelId="{75EE9EC1-4601-4E07-AB11-84B8F4368A92}" cxnId="{EEDA132B-40C1-4853-8DEC-80ACD83BC58B}" type="sibTrans">
      <dgm:prSet/>
      <dgm:spPr/>
      <dgm:t>
        <a:bodyPr/>
        <a:lstStyle/>
        <a:p>
          <a:endParaRPr lang="en-US"/>
        </a:p>
      </dgm:t>
    </dgm:pt>
    <dgm:pt modelId="{88F37ACC-A005-42E5-B5D7-A6514DEB9A12}">
      <dgm:prSet phldrT="[Текст]" custT="1"/>
      <dgm:spPr/>
      <dgm:t>
        <a:bodyPr/>
        <a:lstStyle/>
        <a:p>
          <a:pPr algn="l"/>
          <a:r>
            <a:rPr lang="az-Latn-AZ" sz="2400" dirty="0">
              <a:latin typeface="Footlight MT Light" panose="0204060206030A020304" pitchFamily="18" charset="0"/>
            </a:rPr>
            <a:t>Şiş üzərində dərinin fiksasiyası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A2196882-ECBA-41EA-A915-DC946BE48B6C}" cxnId="{DCB44FC6-22D1-40E9-AFAF-9D7C495C6ACB}" type="parTrans">
      <dgm:prSet/>
      <dgm:spPr/>
      <dgm:t>
        <a:bodyPr/>
        <a:lstStyle/>
        <a:p>
          <a:endParaRPr lang="en-US"/>
        </a:p>
      </dgm:t>
    </dgm:pt>
    <dgm:pt modelId="{056082D9-D0E3-4DDC-8119-0F02695197BD}" cxnId="{DCB44FC6-22D1-40E9-AFAF-9D7C495C6ACB}" type="sibTrans">
      <dgm:prSet/>
      <dgm:spPr/>
      <dgm:t>
        <a:bodyPr/>
        <a:lstStyle/>
        <a:p>
          <a:endParaRPr lang="en-US"/>
        </a:p>
      </dgm:t>
    </dgm:pt>
    <dgm:pt modelId="{5BB9C326-8848-4479-8B99-972E03C07C26}">
      <dgm:prSet phldrT="[Текст]" custT="1"/>
      <dgm:spPr/>
      <dgm:t>
        <a:bodyPr/>
        <a:lstStyle/>
        <a:p>
          <a:pPr algn="l"/>
          <a:r>
            <a:rPr lang="az-Latn-AZ" sz="2800" dirty="0">
              <a:latin typeface="Footlight MT Light" panose="0204060206030A020304" pitchFamily="18" charset="0"/>
            </a:rPr>
            <a:t>«qırışıqlıq» simptomu</a:t>
          </a:r>
          <a:endParaRPr lang="en-US" sz="2800" dirty="0">
            <a:latin typeface="Footlight MT Light" panose="0204060206030A020304" pitchFamily="18" charset="0"/>
          </a:endParaRPr>
        </a:p>
      </dgm:t>
    </dgm:pt>
    <dgm:pt modelId="{CE133F30-CAA4-4D12-AD9E-7265A9C7E747}" cxnId="{6073ADC3-091D-4F39-BD1E-13D0597DC5B8}" type="parTrans">
      <dgm:prSet/>
      <dgm:spPr/>
      <dgm:t>
        <a:bodyPr/>
        <a:lstStyle/>
        <a:p>
          <a:endParaRPr lang="en-US"/>
        </a:p>
      </dgm:t>
    </dgm:pt>
    <dgm:pt modelId="{8506384A-C093-4A90-A9D3-9050FD1A34AF}" cxnId="{6073ADC3-091D-4F39-BD1E-13D0597DC5B8}" type="sibTrans">
      <dgm:prSet/>
      <dgm:spPr/>
      <dgm:t>
        <a:bodyPr/>
        <a:lstStyle/>
        <a:p>
          <a:endParaRPr lang="en-US"/>
        </a:p>
      </dgm:t>
    </dgm:pt>
    <dgm:pt modelId="{DC1F78D2-4119-4BA0-BE3A-D102A5407B08}">
      <dgm:prSet custT="1"/>
      <dgm:spPr/>
      <dgm:t>
        <a:bodyPr/>
        <a:lstStyle/>
        <a:p>
          <a:pPr algn="l"/>
          <a:r>
            <a:rPr lang="az-Latn-AZ" sz="2400" dirty="0">
              <a:latin typeface="Footlight MT Light" panose="0204060206030A020304" pitchFamily="18" charset="0"/>
            </a:rPr>
            <a:t>Şiş üzərində dərinin qırışıq olması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31550529-BBDB-4F32-854C-AA5666660E06}" cxnId="{84AF1BD1-BD76-401A-B4E2-0ADFAD38A065}" type="parTrans">
      <dgm:prSet/>
      <dgm:spPr/>
      <dgm:t>
        <a:bodyPr/>
        <a:lstStyle/>
        <a:p>
          <a:endParaRPr lang="en-US"/>
        </a:p>
      </dgm:t>
    </dgm:pt>
    <dgm:pt modelId="{89F1D1FC-34A5-4E45-83AB-6F96B332FA2B}" cxnId="{84AF1BD1-BD76-401A-B4E2-0ADFAD38A065}" type="sibTrans">
      <dgm:prSet/>
      <dgm:spPr/>
      <dgm:t>
        <a:bodyPr/>
        <a:lstStyle/>
        <a:p>
          <a:endParaRPr lang="en-US"/>
        </a:p>
      </dgm:t>
    </dgm:pt>
    <dgm:pt modelId="{1B9D5ED7-AC5F-4FBD-8A6B-A6CB05C74915}">
      <dgm:prSet custT="1"/>
      <dgm:spPr/>
      <dgm:t>
        <a:bodyPr/>
        <a:lstStyle/>
        <a:p>
          <a:pPr algn="l"/>
          <a:r>
            <a:rPr lang="az-Latn-AZ" sz="2800" dirty="0">
              <a:latin typeface="Footlight MT Light" panose="0204060206030A020304" pitchFamily="18" charset="0"/>
            </a:rPr>
            <a:t>«limon qabığı» simptomu</a:t>
          </a:r>
          <a:endParaRPr lang="en-US" sz="2800" dirty="0">
            <a:latin typeface="Footlight MT Light" panose="0204060206030A020304" pitchFamily="18" charset="0"/>
          </a:endParaRPr>
        </a:p>
      </dgm:t>
    </dgm:pt>
    <dgm:pt modelId="{31DF2A53-2109-4D14-A842-229D5343DBE4}" cxnId="{C70CDAA0-8488-4B6E-9C61-1732B4F6F581}" type="parTrans">
      <dgm:prSet/>
      <dgm:spPr/>
      <dgm:t>
        <a:bodyPr/>
        <a:lstStyle/>
        <a:p>
          <a:endParaRPr lang="en-US"/>
        </a:p>
      </dgm:t>
    </dgm:pt>
    <dgm:pt modelId="{03D20FD1-C28B-47C5-BD97-4D1589E9F1A8}" cxnId="{C70CDAA0-8488-4B6E-9C61-1732B4F6F581}" type="sibTrans">
      <dgm:prSet/>
      <dgm:spPr/>
      <dgm:t>
        <a:bodyPr/>
        <a:lstStyle/>
        <a:p>
          <a:endParaRPr lang="en-US"/>
        </a:p>
      </dgm:t>
    </dgm:pt>
    <dgm:pt modelId="{1068088F-2217-473A-96D6-214773C0FC2C}">
      <dgm:prSet custT="1"/>
      <dgm:spPr/>
      <dgm:t>
        <a:bodyPr/>
        <a:lstStyle/>
        <a:p>
          <a:pPr algn="l"/>
          <a:r>
            <a:rPr lang="az-Latn-AZ" sz="2400" dirty="0">
              <a:latin typeface="Footlight MT Light" panose="0204060206030A020304" pitchFamily="18" charset="0"/>
            </a:rPr>
            <a:t>Limon qabığı şəklində dəri infiltrasiyasıdır, süd vəzisi dərisinin dərin limfa damarlarının şiş hüceyrələri embolları ilə tutulması və regionar sahələrin limfa yollarının blokadası nəticəsində dəridaxili limfostazla əlaqədar inkişaf edir</a:t>
          </a:r>
          <a:endParaRPr lang="en-US" sz="2400" dirty="0">
            <a:latin typeface="Footlight MT Light" panose="0204060206030A020304" pitchFamily="18" charset="0"/>
          </a:endParaRPr>
        </a:p>
      </dgm:t>
    </dgm:pt>
    <dgm:pt modelId="{20FABCA4-C8C2-41A0-A657-CFBE6F85D580}" cxnId="{B5C22FDD-78EF-4470-8537-EAF7BE0E14ED}" type="parTrans">
      <dgm:prSet/>
      <dgm:spPr/>
      <dgm:t>
        <a:bodyPr/>
        <a:lstStyle/>
        <a:p>
          <a:endParaRPr lang="en-US"/>
        </a:p>
      </dgm:t>
    </dgm:pt>
    <dgm:pt modelId="{7535E890-1269-423B-9851-4FE7C7512540}" cxnId="{B5C22FDD-78EF-4470-8537-EAF7BE0E14ED}" type="sibTrans">
      <dgm:prSet/>
      <dgm:spPr/>
      <dgm:t>
        <a:bodyPr/>
        <a:lstStyle/>
        <a:p>
          <a:endParaRPr lang="en-US"/>
        </a:p>
      </dgm:t>
    </dgm:pt>
    <dgm:pt modelId="{E6CE443D-7C3F-4585-9004-AD92C6344B73}" type="pres">
      <dgm:prSet presAssocID="{B6F28382-D0C5-4EE9-A123-83FECB54FC98}" presName="linear" presStyleCnt="0">
        <dgm:presLayoutVars>
          <dgm:animLvl val="lvl"/>
          <dgm:resizeHandles val="exact"/>
        </dgm:presLayoutVars>
      </dgm:prSet>
      <dgm:spPr/>
    </dgm:pt>
    <dgm:pt modelId="{8EB55DDF-81E0-461B-B4DB-1D8624474F8A}" type="pres">
      <dgm:prSet presAssocID="{72357BFC-668A-4D6E-9159-94271E2FD4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DE342A5-117B-4675-9C65-FCE11FD7E1CD}" type="pres">
      <dgm:prSet presAssocID="{72357BFC-668A-4D6E-9159-94271E2FD4F2}" presName="childText" presStyleLbl="revTx" presStyleIdx="0" presStyleCnt="4">
        <dgm:presLayoutVars>
          <dgm:bulletEnabled val="1"/>
        </dgm:presLayoutVars>
      </dgm:prSet>
      <dgm:spPr/>
    </dgm:pt>
    <dgm:pt modelId="{CE68305D-0E65-4F18-BEFA-E4ED753380E8}" type="pres">
      <dgm:prSet presAssocID="{3B9774BE-3DF9-4633-A9A4-3254526D57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05E419B-85AC-4B14-A95B-C7C723E285F2}" type="pres">
      <dgm:prSet presAssocID="{3B9774BE-3DF9-4633-A9A4-3254526D57BC}" presName="childText" presStyleLbl="revTx" presStyleIdx="1" presStyleCnt="4">
        <dgm:presLayoutVars>
          <dgm:bulletEnabled val="1"/>
        </dgm:presLayoutVars>
      </dgm:prSet>
      <dgm:spPr/>
    </dgm:pt>
    <dgm:pt modelId="{8D8EF432-8AD9-4B8C-BE88-74359227F0B1}" type="pres">
      <dgm:prSet presAssocID="{5BB9C326-8848-4479-8B99-972E03C07C2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C2C091B-F053-460D-B148-201467BC267C}" type="pres">
      <dgm:prSet presAssocID="{5BB9C326-8848-4479-8B99-972E03C07C26}" presName="childText" presStyleLbl="revTx" presStyleIdx="2" presStyleCnt="4">
        <dgm:presLayoutVars>
          <dgm:bulletEnabled val="1"/>
        </dgm:presLayoutVars>
      </dgm:prSet>
      <dgm:spPr/>
    </dgm:pt>
    <dgm:pt modelId="{65903399-D928-45E3-96E8-4866250A5941}" type="pres">
      <dgm:prSet presAssocID="{1B9D5ED7-AC5F-4FBD-8A6B-A6CB05C7491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37ED358-FBDB-4025-9A1C-80A192153EA6}" type="pres">
      <dgm:prSet presAssocID="{1B9D5ED7-AC5F-4FBD-8A6B-A6CB05C74915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B26FD26-4E0D-4EBE-97ED-F7CE79F2F937}" type="presOf" srcId="{1068088F-2217-473A-96D6-214773C0FC2C}" destId="{E37ED358-FBDB-4025-9A1C-80A192153EA6}" srcOrd="0" destOrd="0" presId="urn:microsoft.com/office/officeart/2005/8/layout/vList2"/>
    <dgm:cxn modelId="{EEDA132B-40C1-4853-8DEC-80ACD83BC58B}" srcId="{B6F28382-D0C5-4EE9-A123-83FECB54FC98}" destId="{3B9774BE-3DF9-4633-A9A4-3254526D57BC}" srcOrd="1" destOrd="0" parTransId="{3B688A0D-5164-47DA-A67D-CDB58305E586}" sibTransId="{75EE9EC1-4601-4E07-AB11-84B8F4368A92}"/>
    <dgm:cxn modelId="{7463EE4E-3437-4A12-BE8D-AA6FC8B1304A}" type="presOf" srcId="{B6F28382-D0C5-4EE9-A123-83FECB54FC98}" destId="{E6CE443D-7C3F-4585-9004-AD92C6344B73}" srcOrd="0" destOrd="0" presId="urn:microsoft.com/office/officeart/2005/8/layout/vList2"/>
    <dgm:cxn modelId="{51B22E71-B62A-462C-B460-C1477118C86E}" type="presOf" srcId="{DC1F78D2-4119-4BA0-BE3A-D102A5407B08}" destId="{7C2C091B-F053-460D-B148-201467BC267C}" srcOrd="0" destOrd="0" presId="urn:microsoft.com/office/officeart/2005/8/layout/vList2"/>
    <dgm:cxn modelId="{C5374180-D0A4-43DC-8AE6-4407D7117121}" type="presOf" srcId="{8846248A-5D86-4F8F-B085-BA1096849D5B}" destId="{5DE342A5-117B-4675-9C65-FCE11FD7E1CD}" srcOrd="0" destOrd="0" presId="urn:microsoft.com/office/officeart/2005/8/layout/vList2"/>
    <dgm:cxn modelId="{DB6D0C8B-B57D-47FF-B5E6-BA872EFF9B30}" srcId="{72357BFC-668A-4D6E-9159-94271E2FD4F2}" destId="{8846248A-5D86-4F8F-B085-BA1096849D5B}" srcOrd="0" destOrd="0" parTransId="{3E0E1060-F35A-45AC-B7E7-AB04572B6B62}" sibTransId="{F54E57E6-96EE-486C-8F7A-DD2F13B12A27}"/>
    <dgm:cxn modelId="{7C768A9E-5652-4E45-B4A7-3DCF6DB6BA70}" type="presOf" srcId="{3B9774BE-3DF9-4633-A9A4-3254526D57BC}" destId="{CE68305D-0E65-4F18-BEFA-E4ED753380E8}" srcOrd="0" destOrd="0" presId="urn:microsoft.com/office/officeart/2005/8/layout/vList2"/>
    <dgm:cxn modelId="{C70CDAA0-8488-4B6E-9C61-1732B4F6F581}" srcId="{B6F28382-D0C5-4EE9-A123-83FECB54FC98}" destId="{1B9D5ED7-AC5F-4FBD-8A6B-A6CB05C74915}" srcOrd="3" destOrd="0" parTransId="{31DF2A53-2109-4D14-A842-229D5343DBE4}" sibTransId="{03D20FD1-C28B-47C5-BD97-4D1589E9F1A8}"/>
    <dgm:cxn modelId="{63F9B2A6-3B05-4C25-9F5B-79A017B5DD18}" type="presOf" srcId="{72357BFC-668A-4D6E-9159-94271E2FD4F2}" destId="{8EB55DDF-81E0-461B-B4DB-1D8624474F8A}" srcOrd="0" destOrd="0" presId="urn:microsoft.com/office/officeart/2005/8/layout/vList2"/>
    <dgm:cxn modelId="{7A91EFC0-D075-4A8C-8694-E1BEEF36EA88}" type="presOf" srcId="{5BB9C326-8848-4479-8B99-972E03C07C26}" destId="{8D8EF432-8AD9-4B8C-BE88-74359227F0B1}" srcOrd="0" destOrd="0" presId="urn:microsoft.com/office/officeart/2005/8/layout/vList2"/>
    <dgm:cxn modelId="{6073ADC3-091D-4F39-BD1E-13D0597DC5B8}" srcId="{B6F28382-D0C5-4EE9-A123-83FECB54FC98}" destId="{5BB9C326-8848-4479-8B99-972E03C07C26}" srcOrd="2" destOrd="0" parTransId="{CE133F30-CAA4-4D12-AD9E-7265A9C7E747}" sibTransId="{8506384A-C093-4A90-A9D3-9050FD1A34AF}"/>
    <dgm:cxn modelId="{DCB44FC6-22D1-40E9-AFAF-9D7C495C6ACB}" srcId="{3B9774BE-3DF9-4633-A9A4-3254526D57BC}" destId="{88F37ACC-A005-42E5-B5D7-A6514DEB9A12}" srcOrd="0" destOrd="0" parTransId="{A2196882-ECBA-41EA-A915-DC946BE48B6C}" sibTransId="{056082D9-D0E3-4DDC-8119-0F02695197BD}"/>
    <dgm:cxn modelId="{DD89F6C8-EDB9-42B9-BD4A-80B510302BC9}" srcId="{B6F28382-D0C5-4EE9-A123-83FECB54FC98}" destId="{72357BFC-668A-4D6E-9159-94271E2FD4F2}" srcOrd="0" destOrd="0" parTransId="{C60C02BA-CB6E-4C20-8D52-A589874ACE40}" sibTransId="{AB1EA85E-5497-4799-BB4C-131DA4C56125}"/>
    <dgm:cxn modelId="{84AF1BD1-BD76-401A-B4E2-0ADFAD38A065}" srcId="{5BB9C326-8848-4479-8B99-972E03C07C26}" destId="{DC1F78D2-4119-4BA0-BE3A-D102A5407B08}" srcOrd="0" destOrd="0" parTransId="{31550529-BBDB-4F32-854C-AA5666660E06}" sibTransId="{89F1D1FC-34A5-4E45-83AB-6F96B332FA2B}"/>
    <dgm:cxn modelId="{D2291DD8-26EC-4015-AAD9-D0C1E0247CDE}" type="presOf" srcId="{1B9D5ED7-AC5F-4FBD-8A6B-A6CB05C74915}" destId="{65903399-D928-45E3-96E8-4866250A5941}" srcOrd="0" destOrd="0" presId="urn:microsoft.com/office/officeart/2005/8/layout/vList2"/>
    <dgm:cxn modelId="{B5C22FDD-78EF-4470-8537-EAF7BE0E14ED}" srcId="{1B9D5ED7-AC5F-4FBD-8A6B-A6CB05C74915}" destId="{1068088F-2217-473A-96D6-214773C0FC2C}" srcOrd="0" destOrd="0" parTransId="{20FABCA4-C8C2-41A0-A657-CFBE6F85D580}" sibTransId="{7535E890-1269-423B-9851-4FE7C7512540}"/>
    <dgm:cxn modelId="{F32FC0FF-7447-48F0-A7B6-632B253F8243}" type="presOf" srcId="{88F37ACC-A005-42E5-B5D7-A6514DEB9A12}" destId="{C05E419B-85AC-4B14-A95B-C7C723E285F2}" srcOrd="0" destOrd="0" presId="urn:microsoft.com/office/officeart/2005/8/layout/vList2"/>
    <dgm:cxn modelId="{C1F3BD70-1F2C-4F02-B3E9-32FE2733973A}" type="presParOf" srcId="{E6CE443D-7C3F-4585-9004-AD92C6344B73}" destId="{8EB55DDF-81E0-461B-B4DB-1D8624474F8A}" srcOrd="0" destOrd="0" presId="urn:microsoft.com/office/officeart/2005/8/layout/vList2"/>
    <dgm:cxn modelId="{6498FC98-B3C1-4284-8BFA-04D0944F3A8C}" type="presParOf" srcId="{E6CE443D-7C3F-4585-9004-AD92C6344B73}" destId="{5DE342A5-117B-4675-9C65-FCE11FD7E1CD}" srcOrd="1" destOrd="0" presId="urn:microsoft.com/office/officeart/2005/8/layout/vList2"/>
    <dgm:cxn modelId="{DC680EAD-74E1-498C-9437-17459BBA0663}" type="presParOf" srcId="{E6CE443D-7C3F-4585-9004-AD92C6344B73}" destId="{CE68305D-0E65-4F18-BEFA-E4ED753380E8}" srcOrd="2" destOrd="0" presId="urn:microsoft.com/office/officeart/2005/8/layout/vList2"/>
    <dgm:cxn modelId="{F8701C31-849F-41A1-8C10-CD081700A796}" type="presParOf" srcId="{E6CE443D-7C3F-4585-9004-AD92C6344B73}" destId="{C05E419B-85AC-4B14-A95B-C7C723E285F2}" srcOrd="3" destOrd="0" presId="urn:microsoft.com/office/officeart/2005/8/layout/vList2"/>
    <dgm:cxn modelId="{DE07EFE9-E8C0-4359-A4F1-E71E9448FFD8}" type="presParOf" srcId="{E6CE443D-7C3F-4585-9004-AD92C6344B73}" destId="{8D8EF432-8AD9-4B8C-BE88-74359227F0B1}" srcOrd="4" destOrd="0" presId="urn:microsoft.com/office/officeart/2005/8/layout/vList2"/>
    <dgm:cxn modelId="{02771F9D-3160-4DB8-9DD1-DF4E67C2B79D}" type="presParOf" srcId="{E6CE443D-7C3F-4585-9004-AD92C6344B73}" destId="{7C2C091B-F053-460D-B148-201467BC267C}" srcOrd="5" destOrd="0" presId="urn:microsoft.com/office/officeart/2005/8/layout/vList2"/>
    <dgm:cxn modelId="{6FB8D072-DF28-4180-B333-B4CB2E78CC3F}" type="presParOf" srcId="{E6CE443D-7C3F-4585-9004-AD92C6344B73}" destId="{65903399-D928-45E3-96E8-4866250A5941}" srcOrd="6" destOrd="0" presId="urn:microsoft.com/office/officeart/2005/8/layout/vList2"/>
    <dgm:cxn modelId="{0408A38F-7B00-4F0F-9D84-6060467613BC}" type="presParOf" srcId="{E6CE443D-7C3F-4585-9004-AD92C6344B73}" destId="{E37ED358-FBDB-4025-9A1C-80A192153EA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128000" cy="3251200"/>
        <a:chOff x="0" y="0"/>
        <a:chExt cx="8128000" cy="3251200"/>
      </a:xfrm>
    </dsp:grpSpPr>
    <dsp:sp modelId="{CDADD716-80E3-47C5-B081-6F25E198CC48}">
      <dsp:nvSpPr>
        <dsp:cNvPr id="3" name="Shape 2"/>
        <dsp:cNvSpPr/>
      </dsp:nvSpPr>
      <dsp:spPr bwMode="white">
        <a:xfrm>
          <a:off x="0" y="1114002"/>
          <a:ext cx="8128000" cy="3251200"/>
        </a:xfrm>
        <a:prstGeom prst="leftRightRibb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1114002"/>
        <a:ext cx="8128000" cy="3251200"/>
      </dsp:txXfrm>
    </dsp:sp>
    <dsp:sp modelId="{6AFC3A40-6D10-4085-98B6-E6FB79C2C1C0}">
      <dsp:nvSpPr>
        <dsp:cNvPr id="4" name="Rectangles 3"/>
        <dsp:cNvSpPr/>
      </dsp:nvSpPr>
      <dsp:spPr bwMode="white">
        <a:xfrm>
          <a:off x="975360" y="1652694"/>
          <a:ext cx="2682240" cy="1593088"/>
        </a:xfrm>
        <a:prstGeom prst="rect">
          <a:avLst/>
        </a:prstGeom>
        <a:noFill/>
        <a:ln>
          <a:noFill/>
        </a:ln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lIns="0" tIns="227584" rIns="0" bIns="243840" anchor="ctr"/>
        <a:lstStyle>
          <a:lvl1pPr algn="ctr">
            <a:defRPr sz="6400"/>
          </a:lvl1pPr>
          <a:lvl2pPr marL="285750" indent="-285750" algn="ctr">
            <a:defRPr sz="4900"/>
          </a:lvl2pPr>
          <a:lvl3pPr marL="571500" indent="-285750" algn="ctr">
            <a:defRPr sz="4900"/>
          </a:lvl3pPr>
          <a:lvl4pPr marL="857250" indent="-285750" algn="ctr">
            <a:defRPr sz="4900"/>
          </a:lvl4pPr>
          <a:lvl5pPr marL="1143000" indent="-285750" algn="ctr">
            <a:defRPr sz="4900"/>
          </a:lvl5pPr>
          <a:lvl6pPr marL="1428750" indent="-285750" algn="ctr">
            <a:defRPr sz="4900"/>
          </a:lvl6pPr>
          <a:lvl7pPr marL="1714500" indent="-285750" algn="ctr">
            <a:defRPr sz="4900"/>
          </a:lvl7pPr>
          <a:lvl8pPr marL="2000250" indent="-285750" algn="ctr">
            <a:defRPr sz="4900"/>
          </a:lvl8pPr>
          <a:lvl9pPr marL="2286000" indent="-285750" algn="ctr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Birincili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975360" y="1652694"/>
        <a:ext cx="2682240" cy="1593088"/>
      </dsp:txXfrm>
    </dsp:sp>
    <dsp:sp modelId="{FB0BF923-BE6F-4629-9C40-652579921730}">
      <dsp:nvSpPr>
        <dsp:cNvPr id="5" name="Rectangles 4"/>
        <dsp:cNvSpPr/>
      </dsp:nvSpPr>
      <dsp:spPr bwMode="white">
        <a:xfrm>
          <a:off x="4064000" y="2172886"/>
          <a:ext cx="3169920" cy="1593088"/>
        </a:xfrm>
        <a:prstGeom prst="rect">
          <a:avLst/>
        </a:prstGeom>
        <a:noFill/>
        <a:ln>
          <a:noFill/>
        </a:ln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lIns="0" tIns="227584" rIns="0" bIns="243840" anchor="ctr"/>
        <a:lstStyle>
          <a:lvl1pPr algn="ctr">
            <a:defRPr sz="6400"/>
          </a:lvl1pPr>
          <a:lvl2pPr marL="285750" indent="-285750" algn="ctr">
            <a:defRPr sz="4900"/>
          </a:lvl2pPr>
          <a:lvl3pPr marL="571500" indent="-285750" algn="ctr">
            <a:defRPr sz="4900"/>
          </a:lvl3pPr>
          <a:lvl4pPr marL="857250" indent="-285750" algn="ctr">
            <a:defRPr sz="4900"/>
          </a:lvl4pPr>
          <a:lvl5pPr marL="1143000" indent="-285750" algn="ctr">
            <a:defRPr sz="4900"/>
          </a:lvl5pPr>
          <a:lvl6pPr marL="1428750" indent="-285750" algn="ctr">
            <a:defRPr sz="4900"/>
          </a:lvl6pPr>
          <a:lvl7pPr marL="1714500" indent="-285750" algn="ctr">
            <a:defRPr sz="4900"/>
          </a:lvl7pPr>
          <a:lvl8pPr marL="2000250" indent="-285750" algn="ctr">
            <a:defRPr sz="4900"/>
          </a:lvl8pPr>
          <a:lvl9pPr marL="2286000" indent="-285750" algn="ctr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İkincili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4064000" y="2172886"/>
        <a:ext cx="3169920" cy="15930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C87D-04B8-475C-B72B-E7AA24A34E16}">
      <dsp:nvSpPr>
        <dsp:cNvPr id="0" name=""/>
        <dsp:cNvSpPr/>
      </dsp:nvSpPr>
      <dsp:spPr>
        <a:xfrm>
          <a:off x="0" y="155935"/>
          <a:ext cx="11253693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Şiş üzərində dəri hiperemiyası və hipertermiyası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984" y="187919"/>
        <a:ext cx="11189725" cy="591232"/>
      </dsp:txXfrm>
    </dsp:sp>
    <dsp:sp modelId="{A609F4CE-3ACF-4916-923C-89BF52384190}">
      <dsp:nvSpPr>
        <dsp:cNvPr id="0" name=""/>
        <dsp:cNvSpPr/>
      </dsp:nvSpPr>
      <dsp:spPr>
        <a:xfrm>
          <a:off x="0" y="811135"/>
          <a:ext cx="1125369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3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200" kern="1200" dirty="0">
              <a:latin typeface="Footlight MT Light" panose="0204060206030A020304" pitchFamily="18" charset="0"/>
            </a:rPr>
            <a:t>Spesifik limfangitin əlaməti olaraq müşahidə edilir</a:t>
          </a:r>
          <a:endParaRPr lang="en-US" sz="2200" kern="1200" dirty="0">
            <a:latin typeface="Footlight MT Light" panose="0204060206030A020304" pitchFamily="18" charset="0"/>
          </a:endParaRPr>
        </a:p>
      </dsp:txBody>
      <dsp:txXfrm>
        <a:off x="0" y="811135"/>
        <a:ext cx="11253693" cy="463680"/>
      </dsp:txXfrm>
    </dsp:sp>
    <dsp:sp modelId="{AAF99D27-363B-44E9-9818-85D0871ADB7A}">
      <dsp:nvSpPr>
        <dsp:cNvPr id="0" name=""/>
        <dsp:cNvSpPr/>
      </dsp:nvSpPr>
      <dsp:spPr>
        <a:xfrm>
          <a:off x="0" y="1274815"/>
          <a:ext cx="11253693" cy="655200"/>
        </a:xfrm>
        <a:prstGeom prst="roundRect">
          <a:avLst/>
        </a:prstGeom>
        <a:solidFill>
          <a:schemeClr val="accent2">
            <a:hueOff val="212507"/>
            <a:satOff val="65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Krauze simptomu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984" y="1306799"/>
        <a:ext cx="11189725" cy="591232"/>
      </dsp:txXfrm>
    </dsp:sp>
    <dsp:sp modelId="{3441A0D7-197E-46A8-812D-D7B7584808F0}">
      <dsp:nvSpPr>
        <dsp:cNvPr id="0" name=""/>
        <dsp:cNvSpPr/>
      </dsp:nvSpPr>
      <dsp:spPr>
        <a:xfrm>
          <a:off x="0" y="1930016"/>
          <a:ext cx="11253693" cy="666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3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200" kern="1200" dirty="0">
              <a:latin typeface="Footlight MT Light" panose="0204060206030A020304" pitchFamily="18" charset="0"/>
            </a:rPr>
            <a:t>Areolaaltı sahənin limfa kələfinin şiş hüceyrələri ilə zədələnməsi ilə əlaqədar olaraq, areolada ödemliyin və büküşlərin əmələ gəlməsi və gilənin qalınlaşması</a:t>
          </a:r>
          <a:endParaRPr lang="en-US" sz="2200" kern="1200" dirty="0">
            <a:latin typeface="Footlight MT Light" panose="0204060206030A020304" pitchFamily="18" charset="0"/>
          </a:endParaRPr>
        </a:p>
      </dsp:txBody>
      <dsp:txXfrm>
        <a:off x="0" y="1930016"/>
        <a:ext cx="11253693" cy="666540"/>
      </dsp:txXfrm>
    </dsp:sp>
    <dsp:sp modelId="{5B65D25A-80C4-49F6-979D-EFE92049E98A}">
      <dsp:nvSpPr>
        <dsp:cNvPr id="0" name=""/>
        <dsp:cNvSpPr/>
      </dsp:nvSpPr>
      <dsp:spPr>
        <a:xfrm>
          <a:off x="0" y="2596556"/>
          <a:ext cx="11253693" cy="655200"/>
        </a:xfrm>
        <a:prstGeom prst="roundRect">
          <a:avLst/>
        </a:prstGeom>
        <a:solidFill>
          <a:schemeClr val="accent2">
            <a:hueOff val="425013"/>
            <a:satOff val="1299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Keniq simptomu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984" y="2628540"/>
        <a:ext cx="11189725" cy="591232"/>
      </dsp:txXfrm>
    </dsp:sp>
    <dsp:sp modelId="{A0B062C9-9909-46D6-A7C4-9B1E70960FD2}">
      <dsp:nvSpPr>
        <dsp:cNvPr id="0" name=""/>
        <dsp:cNvSpPr/>
      </dsp:nvSpPr>
      <dsp:spPr>
        <a:xfrm>
          <a:off x="0" y="3251756"/>
          <a:ext cx="11253693" cy="666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3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200" kern="1200" dirty="0">
              <a:latin typeface="Footlight MT Light" panose="0204060206030A020304" pitchFamily="18" charset="0"/>
            </a:rPr>
            <a:t>Süd vəzisi ovucla arxaya, döş qəfəsinə elə sıxılır ki, şiş olan sahə tenarla hipotenar arasındakı çökəklikdə qalsın, süd vəzisi xərçəngi zamanı ovucla bərk törəmə hissiyatı qalır</a:t>
          </a:r>
          <a:endParaRPr lang="en-US" sz="2200" kern="1200" dirty="0">
            <a:latin typeface="Footlight MT Light" panose="0204060206030A020304" pitchFamily="18" charset="0"/>
          </a:endParaRPr>
        </a:p>
      </dsp:txBody>
      <dsp:txXfrm>
        <a:off x="0" y="3251756"/>
        <a:ext cx="11253693" cy="666540"/>
      </dsp:txXfrm>
    </dsp:sp>
    <dsp:sp modelId="{4B0493B3-0D69-4D7C-811C-D3046C0EC15D}">
      <dsp:nvSpPr>
        <dsp:cNvPr id="0" name=""/>
        <dsp:cNvSpPr/>
      </dsp:nvSpPr>
      <dsp:spPr>
        <a:xfrm>
          <a:off x="0" y="3918296"/>
          <a:ext cx="11253693" cy="655200"/>
        </a:xfrm>
        <a:prstGeom prst="roundRect">
          <a:avLst/>
        </a:prstGeom>
        <a:solidFill>
          <a:schemeClr val="accent2">
            <a:hueOff val="637520"/>
            <a:satOff val="1949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Pribran simptomu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984" y="3950280"/>
        <a:ext cx="11189725" cy="591232"/>
      </dsp:txXfrm>
    </dsp:sp>
    <dsp:sp modelId="{BDE99573-FAEA-4D07-B873-F0D28D0E3E99}">
      <dsp:nvSpPr>
        <dsp:cNvPr id="0" name=""/>
        <dsp:cNvSpPr/>
      </dsp:nvSpPr>
      <dsp:spPr>
        <a:xfrm>
          <a:off x="0" y="4573496"/>
          <a:ext cx="1125369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3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200" kern="1200" dirty="0">
              <a:latin typeface="Footlight MT Light" panose="0204060206030A020304" pitchFamily="18" charset="0"/>
            </a:rPr>
            <a:t>Giləni dartdıqda şiş onunla birgə yerini dəyişir</a:t>
          </a:r>
          <a:endParaRPr lang="en-US" sz="2200" kern="1200" dirty="0">
            <a:latin typeface="Footlight MT Light" panose="0204060206030A020304" pitchFamily="18" charset="0"/>
          </a:endParaRPr>
        </a:p>
      </dsp:txBody>
      <dsp:txXfrm>
        <a:off x="0" y="4573496"/>
        <a:ext cx="11253693" cy="463680"/>
      </dsp:txXfrm>
    </dsp:sp>
    <dsp:sp modelId="{39AE8BC4-80CE-4E6E-84F4-572A4B019AAD}">
      <dsp:nvSpPr>
        <dsp:cNvPr id="0" name=""/>
        <dsp:cNvSpPr/>
      </dsp:nvSpPr>
      <dsp:spPr>
        <a:xfrm>
          <a:off x="0" y="5037176"/>
          <a:ext cx="11253693" cy="655200"/>
        </a:xfrm>
        <a:prstGeom prst="roundRect">
          <a:avLst/>
        </a:prstGeom>
        <a:solidFill>
          <a:schemeClr val="accent2">
            <a:hueOff val="850027"/>
            <a:satOff val="2599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Payra simptomu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984" y="5069160"/>
        <a:ext cx="11189725" cy="591232"/>
      </dsp:txXfrm>
    </dsp:sp>
    <dsp:sp modelId="{4C2C318B-FFA5-4A8C-86E9-A6F9CB11B71C}">
      <dsp:nvSpPr>
        <dsp:cNvPr id="0" name=""/>
        <dsp:cNvSpPr/>
      </dsp:nvSpPr>
      <dsp:spPr>
        <a:xfrm>
          <a:off x="0" y="5692376"/>
          <a:ext cx="11253693" cy="666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3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200" kern="1200" dirty="0">
              <a:latin typeface="Footlight MT Light" panose="0204060206030A020304" pitchFamily="18" charset="0"/>
            </a:rPr>
            <a:t>Süd vəzisini iki barmaqla sağ və soldan tutduqda dəridə boylama yox, köndələn büküş əmələ gəlir</a:t>
          </a:r>
          <a:endParaRPr lang="en-US" sz="2200" kern="1200" dirty="0">
            <a:latin typeface="Footlight MT Light" panose="0204060206030A020304" pitchFamily="18" charset="0"/>
          </a:endParaRPr>
        </a:p>
      </dsp:txBody>
      <dsp:txXfrm>
        <a:off x="0" y="5692376"/>
        <a:ext cx="11253693" cy="6665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128000" cy="5418667"/>
        <a:chOff x="0" y="0"/>
        <a:chExt cx="8128000" cy="5418667"/>
      </a:xfrm>
    </dsp:grpSpPr>
    <dsp:sp modelId="{81C6F8B9-384C-4C2F-A2EB-500F1EACAA6E}">
      <dsp:nvSpPr>
        <dsp:cNvPr id="4" name="Block Arc 3"/>
        <dsp:cNvSpPr/>
      </dsp:nvSpPr>
      <dsp:spPr bwMode="white">
        <a:xfrm>
          <a:off x="-6062999" y="-950011"/>
          <a:ext cx="7318688" cy="7318688"/>
        </a:xfrm>
        <a:prstGeom prst="blockArc">
          <a:avLst>
            <a:gd name="adj1" fmla="val 18900000"/>
            <a:gd name="adj2" fmla="val 2700000"/>
            <a:gd name="adj3" fmla="val 247"/>
          </a:avLst>
        </a:prstGeom>
      </dsp:spPr>
      <dsp:style>
        <a:lnRef idx="2">
          <a:schemeClr val="accent1">
            <a:tint val="90000"/>
          </a:schemeClr>
        </a:lnRef>
        <a:fillRef idx="0">
          <a:schemeClr val="accent1">
            <a:tint val="90000"/>
          </a:schemeClr>
        </a:fillRef>
        <a:effectRef idx="0">
          <a:scrgbClr r="0" g="0" b="0"/>
        </a:effectRef>
        <a:fontRef idx="minor"/>
      </dsp:style>
      <dsp:txXfrm>
        <a:off x="-6062999" y="-950011"/>
        <a:ext cx="7318688" cy="7318688"/>
      </dsp:txXfrm>
    </dsp:sp>
    <dsp:sp modelId="{582FFB4C-A981-4C92-BD2B-ED4B5B06E5CB}">
      <dsp:nvSpPr>
        <dsp:cNvPr id="7" name="Rectangles 6"/>
        <dsp:cNvSpPr/>
      </dsp:nvSpPr>
      <dsp:spPr bwMode="white">
        <a:xfrm>
          <a:off x="452459" y="246333"/>
          <a:ext cx="7675541" cy="492448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shade val="5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90880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400" dirty="0">
              <a:latin typeface="Footlight MT Light" panose="0204060206030A020304" pitchFamily="18" charset="0"/>
            </a:rPr>
            <a:t>Anamnez</a:t>
          </a:r>
        </a:p>
      </dsp:txBody>
      <dsp:txXfrm>
        <a:off x="452459" y="246333"/>
        <a:ext cx="7675541" cy="492448"/>
      </dsp:txXfrm>
    </dsp:sp>
    <dsp:sp modelId="{03C79B70-602E-4CAB-89CD-AED8DE65631B}">
      <dsp:nvSpPr>
        <dsp:cNvPr id="8" name="Oval 7"/>
        <dsp:cNvSpPr/>
      </dsp:nvSpPr>
      <dsp:spPr bwMode="white">
        <a:xfrm>
          <a:off x="144678" y="184777"/>
          <a:ext cx="615561" cy="615561"/>
        </a:xfrm>
        <a:prstGeom prst="ellipse">
          <a:avLst/>
        </a:prstGeom>
      </dsp:spPr>
      <dsp:style>
        <a:lnRef idx="1">
          <a:schemeClr val="accent1">
            <a:shade val="50000"/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2">
          <a:scrgbClr r="0" g="0" b="0"/>
        </a:effectRef>
        <a:fontRef idx="minor"/>
      </dsp:style>
      <dsp:txXfrm>
        <a:off x="144678" y="184777"/>
        <a:ext cx="615561" cy="615561"/>
      </dsp:txXfrm>
    </dsp:sp>
    <dsp:sp modelId="{5E614505-22C7-4315-8337-0DEC745B052E}">
      <dsp:nvSpPr>
        <dsp:cNvPr id="9" name="Rectangles 8"/>
        <dsp:cNvSpPr/>
      </dsp:nvSpPr>
      <dsp:spPr bwMode="white">
        <a:xfrm>
          <a:off x="898415" y="985439"/>
          <a:ext cx="7229585" cy="492448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shade val="50000"/>
            <a:hueOff val="120000"/>
            <a:satOff val="-2912"/>
            <a:lumOff val="12325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90880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400" dirty="0">
              <a:latin typeface="Footlight MT Light" panose="0204060206030A020304" pitchFamily="18" charset="0"/>
            </a:rPr>
            <a:t>Fizikal müayinə (baxış və palpasiya)</a:t>
          </a:r>
          <a:endParaRPr lang="en-US" sz="2400" dirty="0">
            <a:latin typeface="Footlight MT Light" panose="0204060206030A020304" pitchFamily="18" charset="0"/>
          </a:endParaRPr>
        </a:p>
      </dsp:txBody>
      <dsp:txXfrm>
        <a:off x="898415" y="985439"/>
        <a:ext cx="7229585" cy="492448"/>
      </dsp:txXfrm>
    </dsp:sp>
    <dsp:sp modelId="{9BA26102-E3C5-486B-9728-8A4992CC40A9}">
      <dsp:nvSpPr>
        <dsp:cNvPr id="10" name="Oval 9"/>
        <dsp:cNvSpPr/>
      </dsp:nvSpPr>
      <dsp:spPr bwMode="white">
        <a:xfrm>
          <a:off x="590635" y="923883"/>
          <a:ext cx="615561" cy="615561"/>
        </a:xfrm>
        <a:prstGeom prst="ellipse">
          <a:avLst/>
        </a:prstGeom>
      </dsp:spPr>
      <dsp:style>
        <a:lnRef idx="1">
          <a:schemeClr val="accent1">
            <a:shade val="50000"/>
            <a:hueOff val="120000"/>
            <a:satOff val="-2912"/>
            <a:lumOff val="12325"/>
            <a:alpha val="100000"/>
          </a:schemeClr>
        </a:lnRef>
        <a:fillRef idx="1">
          <a:schemeClr val="lt1"/>
        </a:fillRef>
        <a:effectRef idx="2">
          <a:scrgbClr r="0" g="0" b="0"/>
        </a:effectRef>
        <a:fontRef idx="minor"/>
      </dsp:style>
      <dsp:txXfrm>
        <a:off x="590635" y="923883"/>
        <a:ext cx="615561" cy="615561"/>
      </dsp:txXfrm>
    </dsp:sp>
    <dsp:sp modelId="{1C01512E-36FE-4797-9BCD-1A22012490E6}">
      <dsp:nvSpPr>
        <dsp:cNvPr id="11" name="Rectangles 10"/>
        <dsp:cNvSpPr/>
      </dsp:nvSpPr>
      <dsp:spPr bwMode="white">
        <a:xfrm>
          <a:off x="1142797" y="1724003"/>
          <a:ext cx="6985203" cy="492448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shade val="50000"/>
            <a:hueOff val="240000"/>
            <a:satOff val="-5825"/>
            <a:lumOff val="2465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90880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400" dirty="0">
              <a:latin typeface="Footlight MT Light" panose="0204060206030A020304" pitchFamily="18" charset="0"/>
            </a:rPr>
            <a:t>Rentgenoloji (mammoqrafiya, duktoqrafiya, pnevmosistoqrafiya, KT)</a:t>
          </a:r>
          <a:endParaRPr lang="en-US" sz="2400" dirty="0">
            <a:latin typeface="Footlight MT Light" panose="0204060206030A020304" pitchFamily="18" charset="0"/>
          </a:endParaRPr>
        </a:p>
      </dsp:txBody>
      <dsp:txXfrm>
        <a:off x="1142797" y="1724003"/>
        <a:ext cx="6985203" cy="492448"/>
      </dsp:txXfrm>
    </dsp:sp>
    <dsp:sp modelId="{A83C9292-B05D-4B59-A103-4C6E5F00B8CE}">
      <dsp:nvSpPr>
        <dsp:cNvPr id="12" name="Oval 11"/>
        <dsp:cNvSpPr/>
      </dsp:nvSpPr>
      <dsp:spPr bwMode="white">
        <a:xfrm>
          <a:off x="835017" y="1662447"/>
          <a:ext cx="615561" cy="615561"/>
        </a:xfrm>
        <a:prstGeom prst="ellipse">
          <a:avLst/>
        </a:prstGeom>
      </dsp:spPr>
      <dsp:style>
        <a:lnRef idx="1">
          <a:schemeClr val="accent1">
            <a:shade val="50000"/>
            <a:hueOff val="240000"/>
            <a:satOff val="-5825"/>
            <a:lumOff val="24650"/>
            <a:alpha val="100000"/>
          </a:schemeClr>
        </a:lnRef>
        <a:fillRef idx="1">
          <a:schemeClr val="lt1"/>
        </a:fillRef>
        <a:effectRef idx="2">
          <a:scrgbClr r="0" g="0" b="0"/>
        </a:effectRef>
        <a:fontRef idx="minor"/>
      </dsp:style>
      <dsp:txXfrm>
        <a:off x="835017" y="1662447"/>
        <a:ext cx="615561" cy="615561"/>
      </dsp:txXfrm>
    </dsp:sp>
    <dsp:sp modelId="{47518C9E-CCAA-4839-B07C-5A942F64E66B}">
      <dsp:nvSpPr>
        <dsp:cNvPr id="13" name="Rectangles 12"/>
        <dsp:cNvSpPr/>
      </dsp:nvSpPr>
      <dsp:spPr bwMode="white">
        <a:xfrm>
          <a:off x="1220826" y="2463109"/>
          <a:ext cx="6907174" cy="492448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shade val="50000"/>
            <a:hueOff val="360000"/>
            <a:satOff val="-8738"/>
            <a:lumOff val="36975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90880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400" dirty="0">
              <a:latin typeface="Footlight MT Light" panose="0204060206030A020304" pitchFamily="18" charset="0"/>
            </a:rPr>
            <a:t>USM</a:t>
          </a:r>
          <a:endParaRPr lang="en-US" sz="2400" dirty="0">
            <a:latin typeface="Footlight MT Light" panose="0204060206030A020304" pitchFamily="18" charset="0"/>
          </a:endParaRPr>
        </a:p>
      </dsp:txBody>
      <dsp:txXfrm>
        <a:off x="1220826" y="2463109"/>
        <a:ext cx="6907174" cy="492448"/>
      </dsp:txXfrm>
    </dsp:sp>
    <dsp:sp modelId="{F948759E-2F64-4E3A-838F-90C52E3E887F}">
      <dsp:nvSpPr>
        <dsp:cNvPr id="14" name="Oval 13"/>
        <dsp:cNvSpPr/>
      </dsp:nvSpPr>
      <dsp:spPr bwMode="white">
        <a:xfrm>
          <a:off x="913045" y="2401553"/>
          <a:ext cx="615561" cy="615561"/>
        </a:xfrm>
        <a:prstGeom prst="ellipse">
          <a:avLst/>
        </a:prstGeom>
      </dsp:spPr>
      <dsp:style>
        <a:lnRef idx="1">
          <a:schemeClr val="accent1">
            <a:shade val="50000"/>
            <a:hueOff val="360000"/>
            <a:satOff val="-8738"/>
            <a:lumOff val="36975"/>
            <a:alpha val="100000"/>
          </a:schemeClr>
        </a:lnRef>
        <a:fillRef idx="1">
          <a:schemeClr val="lt1"/>
        </a:fillRef>
        <a:effectRef idx="2">
          <a:scrgbClr r="0" g="0" b="0"/>
        </a:effectRef>
        <a:fontRef idx="minor"/>
      </dsp:style>
      <dsp:txXfrm>
        <a:off x="913045" y="2401553"/>
        <a:ext cx="615561" cy="615561"/>
      </dsp:txXfrm>
    </dsp:sp>
    <dsp:sp modelId="{E575443B-CED5-45A9-86D5-4514E9C592F7}">
      <dsp:nvSpPr>
        <dsp:cNvPr id="15" name="Rectangles 14"/>
        <dsp:cNvSpPr/>
      </dsp:nvSpPr>
      <dsp:spPr bwMode="white">
        <a:xfrm>
          <a:off x="1142797" y="3202215"/>
          <a:ext cx="6985203" cy="492448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tint val="55000"/>
            <a:hueOff val="-60000"/>
            <a:satOff val="1457"/>
            <a:lumOff val="-6161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90880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400" dirty="0">
              <a:latin typeface="Footlight MT Light" panose="0204060206030A020304" pitchFamily="18" charset="0"/>
            </a:rPr>
            <a:t>MRT</a:t>
          </a:r>
          <a:endParaRPr lang="en-US" sz="2400" dirty="0">
            <a:latin typeface="Footlight MT Light" panose="0204060206030A020304" pitchFamily="18" charset="0"/>
          </a:endParaRPr>
        </a:p>
      </dsp:txBody>
      <dsp:txXfrm>
        <a:off x="1142797" y="3202215"/>
        <a:ext cx="6985203" cy="492448"/>
      </dsp:txXfrm>
    </dsp:sp>
    <dsp:sp modelId="{0976A3BB-A2F7-4878-B5F5-2C13746CCEC6}">
      <dsp:nvSpPr>
        <dsp:cNvPr id="16" name="Oval 15"/>
        <dsp:cNvSpPr/>
      </dsp:nvSpPr>
      <dsp:spPr bwMode="white">
        <a:xfrm>
          <a:off x="835017" y="3140659"/>
          <a:ext cx="615561" cy="615561"/>
        </a:xfrm>
        <a:prstGeom prst="ellipse">
          <a:avLst/>
        </a:prstGeom>
      </dsp:spPr>
      <dsp:style>
        <a:lnRef idx="1">
          <a:schemeClr val="accent1">
            <a:tint val="55000"/>
            <a:hueOff val="-60000"/>
            <a:satOff val="1457"/>
            <a:lumOff val="-6161"/>
            <a:alpha val="100000"/>
          </a:schemeClr>
        </a:lnRef>
        <a:fillRef idx="1">
          <a:schemeClr val="lt1"/>
        </a:fillRef>
        <a:effectRef idx="2">
          <a:scrgbClr r="0" g="0" b="0"/>
        </a:effectRef>
        <a:fontRef idx="minor"/>
      </dsp:style>
      <dsp:txXfrm>
        <a:off x="835017" y="3140659"/>
        <a:ext cx="615561" cy="615561"/>
      </dsp:txXfrm>
    </dsp:sp>
    <dsp:sp modelId="{EB03EFC8-E9B2-48A6-B39B-F1877E09628D}">
      <dsp:nvSpPr>
        <dsp:cNvPr id="17" name="Rectangles 16"/>
        <dsp:cNvSpPr/>
      </dsp:nvSpPr>
      <dsp:spPr bwMode="white">
        <a:xfrm>
          <a:off x="898415" y="3940780"/>
          <a:ext cx="7229585" cy="492448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tint val="55000"/>
            <a:hueOff val="-180000"/>
            <a:satOff val="4370"/>
            <a:lumOff val="-18486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90880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400" dirty="0">
              <a:latin typeface="Footlight MT Light" panose="0204060206030A020304" pitchFamily="18" charset="0"/>
            </a:rPr>
            <a:t>Morfoloji (sitoloji və histoloji) müayinə</a:t>
          </a:r>
          <a:endParaRPr lang="en-US" sz="2400" dirty="0">
            <a:latin typeface="Footlight MT Light" panose="0204060206030A020304" pitchFamily="18" charset="0"/>
          </a:endParaRPr>
        </a:p>
      </dsp:txBody>
      <dsp:txXfrm>
        <a:off x="898415" y="3940780"/>
        <a:ext cx="7229585" cy="492448"/>
      </dsp:txXfrm>
    </dsp:sp>
    <dsp:sp modelId="{8C46EE15-F3BB-4850-99D7-0FF842ED646E}">
      <dsp:nvSpPr>
        <dsp:cNvPr id="18" name="Oval 17"/>
        <dsp:cNvSpPr/>
      </dsp:nvSpPr>
      <dsp:spPr bwMode="white">
        <a:xfrm>
          <a:off x="590635" y="3879224"/>
          <a:ext cx="615561" cy="615561"/>
        </a:xfrm>
        <a:prstGeom prst="ellipse">
          <a:avLst/>
        </a:prstGeom>
      </dsp:spPr>
      <dsp:style>
        <a:lnRef idx="1">
          <a:schemeClr val="accent1">
            <a:tint val="55000"/>
            <a:hueOff val="-180000"/>
            <a:satOff val="4370"/>
            <a:lumOff val="-18486"/>
            <a:alpha val="100000"/>
          </a:schemeClr>
        </a:lnRef>
        <a:fillRef idx="1">
          <a:schemeClr val="lt1"/>
        </a:fillRef>
        <a:effectRef idx="2">
          <a:scrgbClr r="0" g="0" b="0"/>
        </a:effectRef>
        <a:fontRef idx="minor"/>
      </dsp:style>
      <dsp:txXfrm>
        <a:off x="590635" y="3879224"/>
        <a:ext cx="615561" cy="615561"/>
      </dsp:txXfrm>
    </dsp:sp>
    <dsp:sp modelId="{9DAD721D-B25D-4977-8589-AA20E55390A5}">
      <dsp:nvSpPr>
        <dsp:cNvPr id="19" name="Rectangles 18"/>
        <dsp:cNvSpPr/>
      </dsp:nvSpPr>
      <dsp:spPr bwMode="white">
        <a:xfrm>
          <a:off x="452459" y="4679886"/>
          <a:ext cx="7675541" cy="492448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tint val="55000"/>
            <a:hueOff val="-300000"/>
            <a:satOff val="7283"/>
            <a:lumOff val="-30811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90880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400" dirty="0">
              <a:latin typeface="Footlight MT Light" panose="0204060206030A020304" pitchFamily="18" charset="0"/>
            </a:rPr>
            <a:t>Əlavə müayinə üsulları</a:t>
          </a:r>
          <a:endParaRPr lang="en-US" sz="1800" dirty="0">
            <a:latin typeface="Footlight MT Light" panose="0204060206030A020304" pitchFamily="18" charset="0"/>
          </a:endParaRPr>
        </a:p>
      </dsp:txBody>
      <dsp:txXfrm>
        <a:off x="452459" y="4679886"/>
        <a:ext cx="7675541" cy="492448"/>
      </dsp:txXfrm>
    </dsp:sp>
    <dsp:sp modelId="{7CFE9AF9-E4E8-4101-BBD0-C8DBC85E1BB0}">
      <dsp:nvSpPr>
        <dsp:cNvPr id="20" name="Oval 19"/>
        <dsp:cNvSpPr/>
      </dsp:nvSpPr>
      <dsp:spPr bwMode="white">
        <a:xfrm>
          <a:off x="144678" y="4618330"/>
          <a:ext cx="615561" cy="615561"/>
        </a:xfrm>
        <a:prstGeom prst="ellipse">
          <a:avLst/>
        </a:prstGeom>
      </dsp:spPr>
      <dsp:style>
        <a:lnRef idx="1">
          <a:schemeClr val="accent1">
            <a:tint val="55000"/>
            <a:hueOff val="-300000"/>
            <a:satOff val="7283"/>
            <a:lumOff val="-30811"/>
            <a:alpha val="100000"/>
          </a:schemeClr>
        </a:lnRef>
        <a:fillRef idx="1">
          <a:schemeClr val="lt1"/>
        </a:fillRef>
        <a:effectRef idx="2">
          <a:scrgbClr r="0" g="0" b="0"/>
        </a:effectRef>
        <a:fontRef idx="minor"/>
      </dsp:style>
      <dsp:txXfrm>
        <a:off x="144678" y="4618330"/>
        <a:ext cx="615561" cy="615561"/>
      </dsp:txXfrm>
    </dsp:sp>
    <dsp:sp modelId="{6C7B8BE8-5BE8-48F7-92B5-EDC28F567519}">
      <dsp:nvSpPr>
        <dsp:cNvPr id="3" name="Rectangles 2" hidden="1"/>
        <dsp:cNvSpPr/>
      </dsp:nvSpPr>
      <dsp:spPr bwMode="white">
        <a:xfrm>
          <a:off x="153164" y="116514"/>
          <a:ext cx="36000" cy="36000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shade val="5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153164" y="116514"/>
        <a:ext cx="36000" cy="36000"/>
      </dsp:txXfrm>
    </dsp:sp>
    <dsp:sp modelId="{89534850-22AE-436C-A0F7-0C61489D8168}">
      <dsp:nvSpPr>
        <dsp:cNvPr id="5" name="Rectangles 4" hidden="1"/>
        <dsp:cNvSpPr/>
      </dsp:nvSpPr>
      <dsp:spPr bwMode="white">
        <a:xfrm>
          <a:off x="1219689" y="2691334"/>
          <a:ext cx="36000" cy="36000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shade val="5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1219689" y="2691334"/>
        <a:ext cx="36000" cy="36000"/>
      </dsp:txXfrm>
    </dsp:sp>
    <dsp:sp modelId="{F36BD2E1-8772-42F1-8F43-47481C701670}">
      <dsp:nvSpPr>
        <dsp:cNvPr id="6" name="Rectangles 5" hidden="1"/>
        <dsp:cNvSpPr/>
      </dsp:nvSpPr>
      <dsp:spPr bwMode="white">
        <a:xfrm>
          <a:off x="153164" y="5266153"/>
          <a:ext cx="36000" cy="36000"/>
        </a:xfrm>
        <a:prstGeom prst="rect">
          <a:avLst/>
        </a:prstGeom>
      </dsp:spPr>
      <dsp:style>
        <a:lnRef idx="0">
          <a:schemeClr val="lt1"/>
        </a:lnRef>
        <a:fillRef idx="3">
          <a:schemeClr val="accent1">
            <a:shade val="5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153164" y="5266153"/>
        <a:ext cx="36000" cy="36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128000" cy="5418667"/>
        <a:chOff x="0" y="0"/>
        <a:chExt cx="8128000" cy="5418667"/>
      </a:xfrm>
    </dsp:grpSpPr>
    <dsp:sp modelId="{061C0ECD-180D-4C26-A347-3246FBAD3DE7}">
      <dsp:nvSpPr>
        <dsp:cNvPr id="3" name="Bent-Up Arrow 2"/>
        <dsp:cNvSpPr/>
      </dsp:nvSpPr>
      <dsp:spPr bwMode="white">
        <a:xfrm rot="5400000">
          <a:off x="654722" y="1545807"/>
          <a:ext cx="1311799" cy="14934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 rot="5400000">
        <a:off x="654722" y="1545807"/>
        <a:ext cx="1311799" cy="1493437"/>
      </dsp:txXfrm>
    </dsp:sp>
    <dsp:sp modelId="{82C02E70-6A1B-48C7-BFFF-880562A4ED16}">
      <dsp:nvSpPr>
        <dsp:cNvPr id="4" name="Rounded Rectangle 3"/>
        <dsp:cNvSpPr/>
      </dsp:nvSpPr>
      <dsp:spPr bwMode="white">
        <a:xfrm>
          <a:off x="291945" y="0"/>
          <a:ext cx="2208297" cy="1545737"/>
        </a:xfrm>
        <a:prstGeom prst="roundRect">
          <a:avLst>
            <a:gd name="adj" fmla="val 1667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Yerli-regionar tipli təsir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291945" y="0"/>
        <a:ext cx="2208297" cy="1545737"/>
      </dsp:txXfrm>
    </dsp:sp>
    <dsp:sp modelId="{C13060BB-FB5F-45B9-8D4B-82B3917AEEA5}">
      <dsp:nvSpPr>
        <dsp:cNvPr id="5" name="Rectangles 4"/>
        <dsp:cNvSpPr/>
      </dsp:nvSpPr>
      <dsp:spPr bwMode="white">
        <a:xfrm>
          <a:off x="2500243" y="156167"/>
          <a:ext cx="1606105" cy="1249332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87630" tIns="87630" rIns="87630" bIns="87630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z-Latn-AZ" dirty="0">
              <a:solidFill>
                <a:schemeClr val="tx1"/>
              </a:solidFill>
              <a:latin typeface="Footlight MT Light" panose="0204060206030A020304" pitchFamily="18" charset="0"/>
            </a:rPr>
            <a:t>Cərrahi müalicə və şüa müalicəsi</a:t>
          </a:r>
          <a:endParaRPr lang="en-US" dirty="0">
            <a:solidFill>
              <a:schemeClr val="tx1"/>
            </a:solidFill>
            <a:latin typeface="Footlight MT Light" panose="0204060206030A020304" pitchFamily="18" charset="0"/>
          </a:endParaRPr>
        </a:p>
      </dsp:txBody>
      <dsp:txXfrm>
        <a:off x="2500243" y="156167"/>
        <a:ext cx="1606105" cy="1249332"/>
      </dsp:txXfrm>
    </dsp:sp>
    <dsp:sp modelId="{4191979E-1893-4DE0-B6C9-5DDA003FC759}">
      <dsp:nvSpPr>
        <dsp:cNvPr id="6" name="Bent-Up Arrow 5"/>
        <dsp:cNvSpPr/>
      </dsp:nvSpPr>
      <dsp:spPr bwMode="white">
        <a:xfrm rot="5400000">
          <a:off x="2519575" y="3482272"/>
          <a:ext cx="1311799" cy="14934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 rot="5400000">
        <a:off x="2519575" y="3482272"/>
        <a:ext cx="1311799" cy="1493437"/>
      </dsp:txXfrm>
    </dsp:sp>
    <dsp:sp modelId="{0C680A97-55B9-4B85-9F7B-3E51AB7BDC59}">
      <dsp:nvSpPr>
        <dsp:cNvPr id="7" name="Rounded Rectangle 6"/>
        <dsp:cNvSpPr/>
      </dsp:nvSpPr>
      <dsp:spPr bwMode="white">
        <a:xfrm>
          <a:off x="2156799" y="1936465"/>
          <a:ext cx="2208297" cy="1545737"/>
        </a:xfrm>
        <a:prstGeom prst="roundRect">
          <a:avLst>
            <a:gd name="adj" fmla="val 1667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Ümumi(sistem) tipli təsir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2156799" y="1936465"/>
        <a:ext cx="2208297" cy="1545737"/>
      </dsp:txXfrm>
    </dsp:sp>
    <dsp:sp modelId="{D3235CAA-533E-4B1C-AED3-A15F78E7524F}">
      <dsp:nvSpPr>
        <dsp:cNvPr id="8" name="Rectangles 7"/>
        <dsp:cNvSpPr/>
      </dsp:nvSpPr>
      <dsp:spPr bwMode="white">
        <a:xfrm>
          <a:off x="4365096" y="2092632"/>
          <a:ext cx="1606105" cy="1249332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87630" tIns="87630" rIns="87630" bIns="87630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z-Latn-AZ" dirty="0">
              <a:solidFill>
                <a:schemeClr val="tx1"/>
              </a:solidFill>
              <a:latin typeface="Footlight MT Light" panose="0204060206030A020304" pitchFamily="18" charset="0"/>
            </a:rPr>
            <a:t>Kimyəvi terapiya və hormonal terapiya</a:t>
          </a:r>
          <a:endParaRPr lang="en-US" dirty="0">
            <a:solidFill>
              <a:schemeClr val="tx1"/>
            </a:solidFill>
            <a:latin typeface="Footlight MT Light" panose="0204060206030A020304" pitchFamily="18" charset="0"/>
          </a:endParaRPr>
        </a:p>
      </dsp:txBody>
      <dsp:txXfrm>
        <a:off x="4365096" y="2092632"/>
        <a:ext cx="1606105" cy="1249332"/>
      </dsp:txXfrm>
    </dsp:sp>
    <dsp:sp modelId="{EA692531-BF21-413E-917E-48B2E7BC9F97}">
      <dsp:nvSpPr>
        <dsp:cNvPr id="9" name="Rounded Rectangle 8"/>
        <dsp:cNvSpPr/>
      </dsp:nvSpPr>
      <dsp:spPr bwMode="white">
        <a:xfrm>
          <a:off x="4021652" y="3872930"/>
          <a:ext cx="2208297" cy="1545737"/>
        </a:xfrm>
        <a:prstGeom prst="roundRect">
          <a:avLst>
            <a:gd name="adj" fmla="val 1667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Yardımçı təsir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4021652" y="3872930"/>
        <a:ext cx="2208297" cy="1545737"/>
      </dsp:txXfrm>
    </dsp:sp>
    <dsp:sp modelId="{786BFEE3-04BC-4311-A835-D42F5B47836A}">
      <dsp:nvSpPr>
        <dsp:cNvPr id="10" name="Rectangles 9"/>
        <dsp:cNvSpPr/>
      </dsp:nvSpPr>
      <dsp:spPr bwMode="white">
        <a:xfrm>
          <a:off x="6229950" y="4029097"/>
          <a:ext cx="1606105" cy="1249332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ctr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z-Latn-AZ" dirty="0">
              <a:solidFill>
                <a:schemeClr val="tx1"/>
              </a:solidFill>
              <a:latin typeface="Footlight MT Light" panose="0204060206030A020304" pitchFamily="18" charset="0"/>
            </a:rPr>
            <a:t>immunoterapiya</a:t>
          </a:r>
          <a:endParaRPr lang="en-US" dirty="0">
            <a:solidFill>
              <a:schemeClr val="tx1"/>
            </a:solidFill>
            <a:latin typeface="Footlight MT Light" panose="0204060206030A020304" pitchFamily="18" charset="0"/>
          </a:endParaRPr>
        </a:p>
      </dsp:txBody>
      <dsp:txXfrm>
        <a:off x="6229950" y="4029097"/>
        <a:ext cx="1606105" cy="12493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3136284" cy="6683187"/>
        <a:chOff x="0" y="0"/>
        <a:chExt cx="13136284" cy="6683187"/>
      </a:xfrm>
    </dsp:grpSpPr>
    <dsp:sp modelId="{9ACFE745-53DB-4134-893A-E9867133A10E}">
      <dsp:nvSpPr>
        <dsp:cNvPr id="3" name="Rounded Rectangle 2"/>
        <dsp:cNvSpPr/>
      </dsp:nvSpPr>
      <dsp:spPr bwMode="white">
        <a:xfrm>
          <a:off x="2514272" y="0"/>
          <a:ext cx="8107740" cy="399235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Body>
        <a:bodyPr lIns="38100" tIns="25400" rIns="381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Əməliyyatlar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514272" y="0"/>
        <a:ext cx="8107740" cy="399235"/>
      </dsp:txXfrm>
    </dsp:sp>
    <dsp:sp modelId="{B825BA80-14B0-4168-99E2-3393E6E450FE}">
      <dsp:nvSpPr>
        <dsp:cNvPr id="4" name="Rounded Rectangle 3"/>
        <dsp:cNvSpPr/>
      </dsp:nvSpPr>
      <dsp:spPr bwMode="white">
        <a:xfrm>
          <a:off x="2514272" y="471097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471097"/>
        <a:ext cx="399235" cy="399235"/>
      </dsp:txXfrm>
    </dsp:sp>
    <dsp:sp modelId="{D2EBC6C2-FCE7-4398-B9F5-FEEAFF485B68}">
      <dsp:nvSpPr>
        <dsp:cNvPr id="5" name="Rounded Rectangle 4"/>
        <dsp:cNvSpPr/>
      </dsp:nvSpPr>
      <dsp:spPr bwMode="white">
        <a:xfrm>
          <a:off x="2937461" y="471097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Xolsted-Mayer üsulu ilə radikal mastektomiya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471097"/>
        <a:ext cx="8107740" cy="399235"/>
      </dsp:txXfrm>
    </dsp:sp>
    <dsp:sp modelId="{37BD3357-4816-46BA-9EC6-D6F088A44CAA}">
      <dsp:nvSpPr>
        <dsp:cNvPr id="6" name="Rounded Rectangle 5"/>
        <dsp:cNvSpPr/>
      </dsp:nvSpPr>
      <dsp:spPr bwMode="white">
        <a:xfrm>
          <a:off x="2514272" y="918240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490769"/>
            <a:satOff val="-964"/>
            <a:lumOff val="-874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918240"/>
        <a:ext cx="399235" cy="399235"/>
      </dsp:txXfrm>
    </dsp:sp>
    <dsp:sp modelId="{1578D69F-43F1-4B13-B25D-6B1D03E7CB7E}">
      <dsp:nvSpPr>
        <dsp:cNvPr id="7" name="Rounded Rectangle 6"/>
        <dsp:cNvSpPr/>
      </dsp:nvSpPr>
      <dsp:spPr bwMode="white">
        <a:xfrm>
          <a:off x="2937461" y="918240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490769"/>
            <a:satOff val="-964"/>
            <a:lumOff val="-874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Modifikasiya olunmuş radikal mastektomiya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918240"/>
        <a:ext cx="8107740" cy="399235"/>
      </dsp:txXfrm>
    </dsp:sp>
    <dsp:sp modelId="{F8B91654-C4F3-46FD-B7B4-0AF2EF6D719E}">
      <dsp:nvSpPr>
        <dsp:cNvPr id="8" name="Rounded Rectangle 7"/>
        <dsp:cNvSpPr/>
      </dsp:nvSpPr>
      <dsp:spPr bwMode="white">
        <a:xfrm>
          <a:off x="2514272" y="1365382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2981538"/>
            <a:satOff val="-1930"/>
            <a:lumOff val="-1749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1365382"/>
        <a:ext cx="399235" cy="399235"/>
      </dsp:txXfrm>
    </dsp:sp>
    <dsp:sp modelId="{78F27217-0F55-41B6-A707-F826F0B7B8A3}">
      <dsp:nvSpPr>
        <dsp:cNvPr id="9" name="Rounded Rectangle 8"/>
        <dsp:cNvSpPr/>
      </dsp:nvSpPr>
      <dsp:spPr bwMode="white">
        <a:xfrm>
          <a:off x="2937461" y="1365382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2981538"/>
            <a:satOff val="-1930"/>
            <a:lumOff val="-1749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Madden üsulu ilə radikal mastektomiya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1365382"/>
        <a:ext cx="8107740" cy="399235"/>
      </dsp:txXfrm>
    </dsp:sp>
    <dsp:sp modelId="{2C3B9F39-ED93-417C-A537-59083EC62717}">
      <dsp:nvSpPr>
        <dsp:cNvPr id="10" name="Rounded Rectangle 9"/>
        <dsp:cNvSpPr/>
      </dsp:nvSpPr>
      <dsp:spPr bwMode="white">
        <a:xfrm>
          <a:off x="2514272" y="1812525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4472307"/>
            <a:satOff val="-2895"/>
            <a:lumOff val="-262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1812525"/>
        <a:ext cx="399235" cy="399235"/>
      </dsp:txXfrm>
    </dsp:sp>
    <dsp:sp modelId="{4A259ADB-3F5E-4670-AE4E-2285C96AD96E}">
      <dsp:nvSpPr>
        <dsp:cNvPr id="11" name="Rounded Rectangle 10"/>
        <dsp:cNvSpPr/>
      </dsp:nvSpPr>
      <dsp:spPr bwMode="white">
        <a:xfrm>
          <a:off x="2937461" y="1812525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4472307"/>
            <a:satOff val="-2895"/>
            <a:lumOff val="-262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Peyti-Daysen üsulu ilə radikal mastektomiya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1812525"/>
        <a:ext cx="8107740" cy="399235"/>
      </dsp:txXfrm>
    </dsp:sp>
    <dsp:sp modelId="{B28B35AB-70BF-4854-BC28-98D15C6F378F}">
      <dsp:nvSpPr>
        <dsp:cNvPr id="12" name="Rounded Rectangle 11"/>
        <dsp:cNvSpPr/>
      </dsp:nvSpPr>
      <dsp:spPr bwMode="white">
        <a:xfrm>
          <a:off x="2514272" y="2259668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5963076"/>
            <a:satOff val="-3860"/>
            <a:lumOff val="-3498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2259668"/>
        <a:ext cx="399235" cy="399235"/>
      </dsp:txXfrm>
    </dsp:sp>
    <dsp:sp modelId="{8DD38156-5A7F-4AF1-9B3B-94585428F9F2}">
      <dsp:nvSpPr>
        <dsp:cNvPr id="13" name="Rounded Rectangle 12"/>
        <dsp:cNvSpPr/>
      </dsp:nvSpPr>
      <dsp:spPr bwMode="white">
        <a:xfrm>
          <a:off x="2937461" y="2259668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5963076"/>
            <a:satOff val="-3860"/>
            <a:lumOff val="-3498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Urban-Xoldin üsulu ilə genişləndirilmiş radikal mastektomiya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2259668"/>
        <a:ext cx="8107740" cy="399235"/>
      </dsp:txXfrm>
    </dsp:sp>
    <dsp:sp modelId="{B475DBB5-56FB-40C1-9A15-F25E0C229EC1}">
      <dsp:nvSpPr>
        <dsp:cNvPr id="14" name="Rounded Rectangle 13"/>
        <dsp:cNvSpPr/>
      </dsp:nvSpPr>
      <dsp:spPr bwMode="white">
        <a:xfrm>
          <a:off x="2514272" y="2706811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7453846"/>
            <a:satOff val="-4826"/>
            <a:lumOff val="-437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2706811"/>
        <a:ext cx="399235" cy="399235"/>
      </dsp:txXfrm>
    </dsp:sp>
    <dsp:sp modelId="{42C9CACB-5851-401A-9CB3-64DEC91A84E0}">
      <dsp:nvSpPr>
        <dsp:cNvPr id="15" name="Rounded Rectangle 14"/>
        <dsp:cNvSpPr/>
      </dsp:nvSpPr>
      <dsp:spPr bwMode="white">
        <a:xfrm>
          <a:off x="2937461" y="2706811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7453846"/>
            <a:satOff val="-4826"/>
            <a:lumOff val="-437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Genişləndirilmiş modifikasiya olunmuş radikal mastektomiya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2706811"/>
        <a:ext cx="8107740" cy="399235"/>
      </dsp:txXfrm>
    </dsp:sp>
    <dsp:sp modelId="{C8FB11B2-424F-4118-8E37-24E1A01909EB}">
      <dsp:nvSpPr>
        <dsp:cNvPr id="16" name="Rounded Rectangle 15"/>
        <dsp:cNvSpPr/>
      </dsp:nvSpPr>
      <dsp:spPr bwMode="white">
        <a:xfrm>
          <a:off x="2514272" y="3153953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8944615"/>
            <a:satOff val="-5791"/>
            <a:lumOff val="-5248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3153953"/>
        <a:ext cx="399235" cy="399235"/>
      </dsp:txXfrm>
    </dsp:sp>
    <dsp:sp modelId="{D09059D1-293F-4670-BB8E-DDADD337CE1D}">
      <dsp:nvSpPr>
        <dsp:cNvPr id="17" name="Rounded Rectangle 16"/>
        <dsp:cNvSpPr/>
      </dsp:nvSpPr>
      <dsp:spPr bwMode="white">
        <a:xfrm>
          <a:off x="2937461" y="3153953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8944615"/>
            <a:satOff val="-5791"/>
            <a:lumOff val="-5248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Sadə mastektomiya və ya süd vəzisinin amputasiyası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3153953"/>
        <a:ext cx="8107740" cy="399235"/>
      </dsp:txXfrm>
    </dsp:sp>
    <dsp:sp modelId="{36B8CE4C-BFC7-4B73-8BE7-D19626314FF3}">
      <dsp:nvSpPr>
        <dsp:cNvPr id="18" name="Rounded Rectangle 17"/>
        <dsp:cNvSpPr/>
      </dsp:nvSpPr>
      <dsp:spPr bwMode="white">
        <a:xfrm>
          <a:off x="2514272" y="3601096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0435384"/>
            <a:satOff val="-6756"/>
            <a:lumOff val="-612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3601096"/>
        <a:ext cx="399235" cy="399235"/>
      </dsp:txXfrm>
    </dsp:sp>
    <dsp:sp modelId="{304E866D-F3CA-4B4C-9724-4948C2F4FDB5}">
      <dsp:nvSpPr>
        <dsp:cNvPr id="19" name="Rounded Rectangle 18"/>
        <dsp:cNvSpPr/>
      </dsp:nvSpPr>
      <dsp:spPr bwMode="white">
        <a:xfrm>
          <a:off x="2937461" y="3601096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0435384"/>
            <a:satOff val="-6756"/>
            <a:lumOff val="-612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Qoltuqaltı limfadenektomiya ilə birlikdə mastektomiya</a:t>
          </a:r>
          <a:endParaRPr lang="en-US" sz="2000" dirty="0">
            <a:latin typeface="Footlight MT Light" panose="0204060206030A020304" pitchFamily="18" charset="0"/>
          </a:endParaRPr>
        </a:p>
      </dsp:txBody>
      <dsp:txXfrm>
        <a:off x="2937461" y="3601096"/>
        <a:ext cx="8107740" cy="399235"/>
      </dsp:txXfrm>
    </dsp:sp>
    <dsp:sp modelId="{0870FB6C-766C-4945-838B-7C0794608F5E}">
      <dsp:nvSpPr>
        <dsp:cNvPr id="20" name="Rounded Rectangle 19"/>
        <dsp:cNvSpPr/>
      </dsp:nvSpPr>
      <dsp:spPr bwMode="white">
        <a:xfrm>
          <a:off x="2514272" y="4048239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1926153"/>
            <a:satOff val="-7721"/>
            <a:lumOff val="-699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4048239"/>
        <a:ext cx="399235" cy="399235"/>
      </dsp:txXfrm>
    </dsp:sp>
    <dsp:sp modelId="{E436CA93-05D4-47C0-BE54-F46F570221AE}">
      <dsp:nvSpPr>
        <dsp:cNvPr id="21" name="Rounded Rectangle 20"/>
        <dsp:cNvSpPr/>
      </dsp:nvSpPr>
      <dsp:spPr bwMode="white">
        <a:xfrm>
          <a:off x="2937461" y="4048239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1926153"/>
            <a:satOff val="-7721"/>
            <a:lumOff val="-699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Limfadenektomiya ilə birlikdə mastektomiya</a:t>
          </a:r>
        </a:p>
      </dsp:txBody>
      <dsp:txXfrm>
        <a:off x="2937461" y="4048239"/>
        <a:ext cx="8107740" cy="399235"/>
      </dsp:txXfrm>
    </dsp:sp>
    <dsp:sp modelId="{814AF917-C93E-49B7-B28E-3A8AF05669C2}">
      <dsp:nvSpPr>
        <dsp:cNvPr id="22" name="Rounded Rectangle 21"/>
        <dsp:cNvSpPr/>
      </dsp:nvSpPr>
      <dsp:spPr bwMode="white">
        <a:xfrm>
          <a:off x="2514272" y="4495381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3416923"/>
            <a:satOff val="-8687"/>
            <a:lumOff val="-787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4495381"/>
        <a:ext cx="399235" cy="399235"/>
      </dsp:txXfrm>
    </dsp:sp>
    <dsp:sp modelId="{7AC9ADA9-C534-4B84-9C12-19303388A5D0}">
      <dsp:nvSpPr>
        <dsp:cNvPr id="23" name="Rounded Rectangle 22"/>
        <dsp:cNvSpPr/>
      </dsp:nvSpPr>
      <dsp:spPr bwMode="white">
        <a:xfrm>
          <a:off x="2937461" y="4495381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3416923"/>
            <a:satOff val="-8687"/>
            <a:lumOff val="-787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Süd vəzisinin radikal rezeksiyası</a:t>
          </a:r>
        </a:p>
      </dsp:txBody>
      <dsp:txXfrm>
        <a:off x="2937461" y="4495381"/>
        <a:ext cx="8107740" cy="399235"/>
      </dsp:txXfrm>
    </dsp:sp>
    <dsp:sp modelId="{E14A79BD-31AC-4BFF-BADD-632660BF9338}">
      <dsp:nvSpPr>
        <dsp:cNvPr id="24" name="Rounded Rectangle 23"/>
        <dsp:cNvSpPr/>
      </dsp:nvSpPr>
      <dsp:spPr bwMode="white">
        <a:xfrm>
          <a:off x="2514272" y="4942524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4907692"/>
            <a:satOff val="-9652"/>
            <a:lumOff val="-874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4942524"/>
        <a:ext cx="399235" cy="399235"/>
      </dsp:txXfrm>
    </dsp:sp>
    <dsp:sp modelId="{E6748AAA-2BEE-448D-8A3D-03CABF3151A9}">
      <dsp:nvSpPr>
        <dsp:cNvPr id="25" name="Rounded Rectangle 24"/>
        <dsp:cNvSpPr/>
      </dsp:nvSpPr>
      <dsp:spPr bwMode="white">
        <a:xfrm>
          <a:off x="2937461" y="4942524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4907692"/>
            <a:satOff val="-9652"/>
            <a:lumOff val="-874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Süd vəzisinin sektoral rezeksiyası</a:t>
          </a:r>
        </a:p>
      </dsp:txBody>
      <dsp:txXfrm>
        <a:off x="2937461" y="4942524"/>
        <a:ext cx="8107740" cy="399235"/>
      </dsp:txXfrm>
    </dsp:sp>
    <dsp:sp modelId="{EC3689A7-A376-4AE8-8B83-6638BED30DE1}">
      <dsp:nvSpPr>
        <dsp:cNvPr id="26" name="Rounded Rectangle 25"/>
        <dsp:cNvSpPr/>
      </dsp:nvSpPr>
      <dsp:spPr bwMode="white">
        <a:xfrm>
          <a:off x="2514272" y="5389667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6398461"/>
            <a:satOff val="-10617"/>
            <a:lumOff val="-962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5389667"/>
        <a:ext cx="399235" cy="399235"/>
      </dsp:txXfrm>
    </dsp:sp>
    <dsp:sp modelId="{8A8452CF-435D-4B13-93FD-B4B1648F8916}">
      <dsp:nvSpPr>
        <dsp:cNvPr id="27" name="Rounded Rectangle 26"/>
        <dsp:cNvSpPr/>
      </dsp:nvSpPr>
      <dsp:spPr bwMode="white">
        <a:xfrm>
          <a:off x="2937461" y="5389667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6398461"/>
            <a:satOff val="-10617"/>
            <a:lumOff val="-962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Kvadrantektomiya </a:t>
          </a:r>
        </a:p>
      </dsp:txBody>
      <dsp:txXfrm>
        <a:off x="2937461" y="5389667"/>
        <a:ext cx="8107740" cy="399235"/>
      </dsp:txXfrm>
    </dsp:sp>
    <dsp:sp modelId="{8089C5E2-71F6-4560-BECC-94C8D8750FDA}">
      <dsp:nvSpPr>
        <dsp:cNvPr id="28" name="Rounded Rectangle 27"/>
        <dsp:cNvSpPr/>
      </dsp:nvSpPr>
      <dsp:spPr bwMode="white">
        <a:xfrm>
          <a:off x="2514272" y="5836810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7889230"/>
            <a:satOff val="-11583"/>
            <a:lumOff val="-1049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5836810"/>
        <a:ext cx="399235" cy="399235"/>
      </dsp:txXfrm>
    </dsp:sp>
    <dsp:sp modelId="{DF516BFF-C601-4E80-8ED2-41246130AA03}">
      <dsp:nvSpPr>
        <dsp:cNvPr id="29" name="Rounded Rectangle 28"/>
        <dsp:cNvSpPr/>
      </dsp:nvSpPr>
      <dsp:spPr bwMode="white">
        <a:xfrm>
          <a:off x="2937461" y="5836810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7889230"/>
            <a:satOff val="-11583"/>
            <a:lumOff val="-1049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Lampektomiya</a:t>
          </a:r>
        </a:p>
      </dsp:txBody>
      <dsp:txXfrm>
        <a:off x="2937461" y="5836810"/>
        <a:ext cx="8107740" cy="399235"/>
      </dsp:txXfrm>
    </dsp:sp>
    <dsp:sp modelId="{6495569A-161C-442A-B963-3F0649C0183B}">
      <dsp:nvSpPr>
        <dsp:cNvPr id="30" name="Rounded Rectangle 29"/>
        <dsp:cNvSpPr/>
      </dsp:nvSpPr>
      <dsp:spPr bwMode="white">
        <a:xfrm>
          <a:off x="2514272" y="6283952"/>
          <a:ext cx="399235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9380000"/>
            <a:satOff val="-12548"/>
            <a:lumOff val="-1137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514272" y="6283952"/>
        <a:ext cx="399235" cy="399235"/>
      </dsp:txXfrm>
    </dsp:sp>
    <dsp:sp modelId="{C7C04194-23EF-4749-9A06-B3274BEB86EF}">
      <dsp:nvSpPr>
        <dsp:cNvPr id="31" name="Rounded Rectangle 30"/>
        <dsp:cNvSpPr/>
      </dsp:nvSpPr>
      <dsp:spPr bwMode="white">
        <a:xfrm>
          <a:off x="2937461" y="6283952"/>
          <a:ext cx="8107740" cy="399235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5">
            <a:hueOff val="-19380000"/>
            <a:satOff val="-12548"/>
            <a:lumOff val="-1137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000" dirty="0">
              <a:latin typeface="Footlight MT Light" panose="0204060206030A020304" pitchFamily="18" charset="0"/>
            </a:rPr>
            <a:t>tumorektomiya</a:t>
          </a:r>
          <a:endParaRPr lang="az-Latn-AZ" sz="700" dirty="0">
            <a:latin typeface="Footlight MT Light" panose="0204060206030A020304" pitchFamily="18" charset="0"/>
          </a:endParaRPr>
        </a:p>
      </dsp:txBody>
      <dsp:txXfrm>
        <a:off x="2937461" y="6283952"/>
        <a:ext cx="8107740" cy="399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994588" cy="3859305"/>
        <a:chOff x="0" y="0"/>
        <a:chExt cx="8994588" cy="3859305"/>
      </a:xfrm>
    </dsp:grpSpPr>
    <dsp:sp modelId="{6095A949-11AC-46A8-86D0-B13BC2ABFBB7}">
      <dsp:nvSpPr>
        <dsp:cNvPr id="5" name="Freeform 4"/>
        <dsp:cNvSpPr/>
      </dsp:nvSpPr>
      <dsp:spPr bwMode="white">
        <a:xfrm>
          <a:off x="1539972" y="1470303"/>
          <a:ext cx="2828743" cy="674398"/>
        </a:xfrm>
        <a:custGeom>
          <a:avLst/>
          <a:gdLst/>
          <a:ahLst/>
          <a:cxnLst/>
          <a:pathLst>
            <a:path w="4455" h="1062">
              <a:moveTo>
                <a:pt x="4455" y="0"/>
              </a:moveTo>
              <a:lnTo>
                <a:pt x="4455" y="860"/>
              </a:lnTo>
              <a:lnTo>
                <a:pt x="0" y="860"/>
              </a:lnTo>
              <a:lnTo>
                <a:pt x="0" y="106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539972" y="1470303"/>
        <a:ext cx="2828743" cy="674398"/>
      </dsp:txXfrm>
    </dsp:sp>
    <dsp:sp modelId="{26D54833-2406-4BDB-8D42-074F43360E24}">
      <dsp:nvSpPr>
        <dsp:cNvPr id="8" name="Freeform 7"/>
        <dsp:cNvSpPr/>
      </dsp:nvSpPr>
      <dsp:spPr bwMode="white">
        <a:xfrm>
          <a:off x="4368715" y="1470303"/>
          <a:ext cx="0" cy="674398"/>
        </a:xfrm>
        <a:custGeom>
          <a:avLst/>
          <a:gdLst/>
          <a:ahLst/>
          <a:cxnLst/>
          <a:pathLst>
            <a:path h="1062">
              <a:moveTo>
                <a:pt x="0" y="0"/>
              </a:moveTo>
              <a:lnTo>
                <a:pt x="0" y="106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368715" y="1470303"/>
        <a:ext cx="0" cy="674398"/>
      </dsp:txXfrm>
    </dsp:sp>
    <dsp:sp modelId="{08ADC4B7-47FE-47BB-A2F9-B29D55331DF9}">
      <dsp:nvSpPr>
        <dsp:cNvPr id="11" name="Freeform 10"/>
        <dsp:cNvSpPr/>
      </dsp:nvSpPr>
      <dsp:spPr bwMode="white">
        <a:xfrm>
          <a:off x="4368715" y="1470303"/>
          <a:ext cx="2828743" cy="674398"/>
        </a:xfrm>
        <a:custGeom>
          <a:avLst/>
          <a:gdLst/>
          <a:ahLst/>
          <a:cxnLst/>
          <a:pathLst>
            <a:path w="4455" h="1062">
              <a:moveTo>
                <a:pt x="0" y="0"/>
              </a:moveTo>
              <a:lnTo>
                <a:pt x="0" y="860"/>
              </a:lnTo>
              <a:lnTo>
                <a:pt x="4455" y="860"/>
              </a:lnTo>
              <a:lnTo>
                <a:pt x="4455" y="106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368715" y="1470303"/>
        <a:ext cx="2828743" cy="674398"/>
      </dsp:txXfrm>
    </dsp:sp>
    <dsp:sp modelId="{6C89552C-7183-4588-A7E7-41DFC574DCC4}">
      <dsp:nvSpPr>
        <dsp:cNvPr id="3" name="Rounded Rectangle 2"/>
        <dsp:cNvSpPr/>
      </dsp:nvSpPr>
      <dsp:spPr bwMode="white">
        <a:xfrm>
          <a:off x="3211502" y="643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211502" y="643"/>
        <a:ext cx="2314426" cy="1469660"/>
      </dsp:txXfrm>
    </dsp:sp>
    <dsp:sp modelId="{CE7F3440-CF10-4613-99E3-9B79790D0187}">
      <dsp:nvSpPr>
        <dsp:cNvPr id="4" name="Rounded Rectangle 3"/>
        <dsp:cNvSpPr/>
      </dsp:nvSpPr>
      <dsp:spPr bwMode="white">
        <a:xfrm>
          <a:off x="3468660" y="244943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Böyümə formaları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3468660" y="244943"/>
        <a:ext cx="2314426" cy="1469660"/>
      </dsp:txXfrm>
    </dsp:sp>
    <dsp:sp modelId="{19EF0640-0032-48C4-8146-11821A1FA670}">
      <dsp:nvSpPr>
        <dsp:cNvPr id="6" name="Rounded Rectangle 5"/>
        <dsp:cNvSpPr/>
      </dsp:nvSpPr>
      <dsp:spPr bwMode="white">
        <a:xfrm>
          <a:off x="382759" y="2144701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82759" y="2144701"/>
        <a:ext cx="2314426" cy="1469660"/>
      </dsp:txXfrm>
    </dsp:sp>
    <dsp:sp modelId="{305E4313-8B29-4B8E-9598-CB8D7F648A2B}">
      <dsp:nvSpPr>
        <dsp:cNvPr id="7" name="Rounded Rectangle 6"/>
        <dsp:cNvSpPr/>
      </dsp:nvSpPr>
      <dsp:spPr bwMode="white">
        <a:xfrm>
          <a:off x="639918" y="2389002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Düyünlü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639918" y="2389002"/>
        <a:ext cx="2314426" cy="1469660"/>
      </dsp:txXfrm>
    </dsp:sp>
    <dsp:sp modelId="{F8657F0D-20DE-4FB5-8FA2-1AF1A08586AE}">
      <dsp:nvSpPr>
        <dsp:cNvPr id="9" name="Rounded Rectangle 8"/>
        <dsp:cNvSpPr/>
      </dsp:nvSpPr>
      <dsp:spPr bwMode="white">
        <a:xfrm>
          <a:off x="3211502" y="2144701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211502" y="2144701"/>
        <a:ext cx="2314426" cy="1469660"/>
      </dsp:txXfrm>
    </dsp:sp>
    <dsp:sp modelId="{578D9067-190C-468B-88E4-34E18D415D6F}">
      <dsp:nvSpPr>
        <dsp:cNvPr id="10" name="Rounded Rectangle 9"/>
        <dsp:cNvSpPr/>
      </dsp:nvSpPr>
      <dsp:spPr bwMode="white">
        <a:xfrm>
          <a:off x="3468660" y="2389002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Diffuz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3468660" y="2389002"/>
        <a:ext cx="2314426" cy="1469660"/>
      </dsp:txXfrm>
    </dsp:sp>
    <dsp:sp modelId="{FB887810-7226-487D-8C52-AF49B47B6CF7}">
      <dsp:nvSpPr>
        <dsp:cNvPr id="12" name="Rounded Rectangle 11"/>
        <dsp:cNvSpPr/>
      </dsp:nvSpPr>
      <dsp:spPr bwMode="white">
        <a:xfrm>
          <a:off x="6040245" y="2144701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6040245" y="2144701"/>
        <a:ext cx="2314426" cy="1469660"/>
      </dsp:txXfrm>
    </dsp:sp>
    <dsp:sp modelId="{6814776D-EF38-4456-9A1C-B35F800881C2}">
      <dsp:nvSpPr>
        <dsp:cNvPr id="13" name="Rounded Rectangle 12"/>
        <dsp:cNvSpPr/>
      </dsp:nvSpPr>
      <dsp:spPr bwMode="white">
        <a:xfrm>
          <a:off x="6297403" y="2389002"/>
          <a:ext cx="2314426" cy="146966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Atipik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6297403" y="2389002"/>
        <a:ext cx="2314426" cy="1469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128000" cy="5418667"/>
        <a:chOff x="0" y="0"/>
        <a:chExt cx="8128000" cy="5418667"/>
      </a:xfrm>
    </dsp:grpSpPr>
    <dsp:sp modelId="{BBDBF26F-E9F0-41A2-BA63-B98216365BDA}">
      <dsp:nvSpPr>
        <dsp:cNvPr id="5" name="Freeform 4"/>
        <dsp:cNvSpPr/>
      </dsp:nvSpPr>
      <dsp:spPr bwMode="white">
        <a:xfrm>
          <a:off x="1143000" y="2255626"/>
          <a:ext cx="2794000" cy="666115"/>
        </a:xfrm>
        <a:custGeom>
          <a:avLst/>
          <a:gdLst/>
          <a:ahLst/>
          <a:cxnLst/>
          <a:pathLst>
            <a:path w="4400" h="1049">
              <a:moveTo>
                <a:pt x="4400" y="0"/>
              </a:moveTo>
              <a:lnTo>
                <a:pt x="4400" y="849"/>
              </a:lnTo>
              <a:lnTo>
                <a:pt x="0" y="849"/>
              </a:lnTo>
              <a:lnTo>
                <a:pt x="0" y="104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143000" y="2255626"/>
        <a:ext cx="2794000" cy="666115"/>
      </dsp:txXfrm>
    </dsp:sp>
    <dsp:sp modelId="{E220B41E-9064-4BB9-8D25-8F1CD3D478F1}">
      <dsp:nvSpPr>
        <dsp:cNvPr id="8" name="Freeform 7"/>
        <dsp:cNvSpPr/>
      </dsp:nvSpPr>
      <dsp:spPr bwMode="white">
        <a:xfrm>
          <a:off x="3937000" y="2255626"/>
          <a:ext cx="0" cy="666115"/>
        </a:xfrm>
        <a:custGeom>
          <a:avLst/>
          <a:gdLst/>
          <a:ahLst/>
          <a:cxnLst/>
          <a:pathLst>
            <a:path h="1049">
              <a:moveTo>
                <a:pt x="0" y="0"/>
              </a:moveTo>
              <a:lnTo>
                <a:pt x="0" y="104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937000" y="2255626"/>
        <a:ext cx="0" cy="666115"/>
      </dsp:txXfrm>
    </dsp:sp>
    <dsp:sp modelId="{81CCB357-E620-4A16-893A-266F9883589A}">
      <dsp:nvSpPr>
        <dsp:cNvPr id="11" name="Freeform 10"/>
        <dsp:cNvSpPr/>
      </dsp:nvSpPr>
      <dsp:spPr bwMode="white">
        <a:xfrm>
          <a:off x="3937000" y="2255626"/>
          <a:ext cx="2794000" cy="666115"/>
        </a:xfrm>
        <a:custGeom>
          <a:avLst/>
          <a:gdLst/>
          <a:ahLst/>
          <a:cxnLst/>
          <a:pathLst>
            <a:path w="4400" h="1049">
              <a:moveTo>
                <a:pt x="0" y="0"/>
              </a:moveTo>
              <a:lnTo>
                <a:pt x="0" y="849"/>
              </a:lnTo>
              <a:lnTo>
                <a:pt x="4400" y="849"/>
              </a:lnTo>
              <a:lnTo>
                <a:pt x="4400" y="104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937000" y="2255626"/>
        <a:ext cx="2794000" cy="666115"/>
      </dsp:txXfrm>
    </dsp:sp>
    <dsp:sp modelId="{6EF04496-E1B1-461E-B009-E03C8B8F90C8}">
      <dsp:nvSpPr>
        <dsp:cNvPr id="3" name="Rounded Rectangle 2"/>
        <dsp:cNvSpPr/>
      </dsp:nvSpPr>
      <dsp:spPr bwMode="white">
        <a:xfrm>
          <a:off x="2794000" y="804016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794000" y="804016"/>
        <a:ext cx="2286000" cy="1451610"/>
      </dsp:txXfrm>
    </dsp:sp>
    <dsp:sp modelId="{7E166797-FBFE-40D3-8620-F37C10A50E1C}">
      <dsp:nvSpPr>
        <dsp:cNvPr id="4" name="Rounded Rectangle 3"/>
        <dsp:cNvSpPr/>
      </dsp:nvSpPr>
      <dsp:spPr bwMode="white">
        <a:xfrm>
          <a:off x="3048000" y="1045316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Böyümə sürətinə görə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3048000" y="1045316"/>
        <a:ext cx="2286000" cy="1451610"/>
      </dsp:txXfrm>
    </dsp:sp>
    <dsp:sp modelId="{09CD261C-0F20-4F7D-A1D8-6DBDD47E83F9}">
      <dsp:nvSpPr>
        <dsp:cNvPr id="6" name="Rounded Rectangle 5"/>
        <dsp:cNvSpPr/>
      </dsp:nvSpPr>
      <dsp:spPr bwMode="white">
        <a:xfrm>
          <a:off x="0" y="2921741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2921741"/>
        <a:ext cx="2286000" cy="1451610"/>
      </dsp:txXfrm>
    </dsp:sp>
    <dsp:sp modelId="{0817126D-A330-4FAB-A144-EFA5F53BCFBE}">
      <dsp:nvSpPr>
        <dsp:cNvPr id="7" name="Rounded Rectangle 6"/>
        <dsp:cNvSpPr/>
      </dsp:nvSpPr>
      <dsp:spPr bwMode="white">
        <a:xfrm>
          <a:off x="254000" y="3163041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Sürətlə böyüyən şişlər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254000" y="3163041"/>
        <a:ext cx="2286000" cy="1451610"/>
      </dsp:txXfrm>
    </dsp:sp>
    <dsp:sp modelId="{4E597413-75EB-40C3-8C98-3ED819F4673C}">
      <dsp:nvSpPr>
        <dsp:cNvPr id="9" name="Rounded Rectangle 8"/>
        <dsp:cNvSpPr/>
      </dsp:nvSpPr>
      <dsp:spPr bwMode="white">
        <a:xfrm>
          <a:off x="2794000" y="2921741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794000" y="2921741"/>
        <a:ext cx="2286000" cy="1451610"/>
      </dsp:txXfrm>
    </dsp:sp>
    <dsp:sp modelId="{61BF849D-9330-42FA-A6F9-F43FE69056A1}">
      <dsp:nvSpPr>
        <dsp:cNvPr id="10" name="Rounded Rectangle 9"/>
        <dsp:cNvSpPr/>
      </dsp:nvSpPr>
      <dsp:spPr bwMode="white">
        <a:xfrm>
          <a:off x="3048000" y="3163041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Orta sürətlə böyüyən şişlər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3048000" y="3163041"/>
        <a:ext cx="2286000" cy="1451610"/>
      </dsp:txXfrm>
    </dsp:sp>
    <dsp:sp modelId="{76490617-7AEB-4B04-94AA-05F3DBE78329}">
      <dsp:nvSpPr>
        <dsp:cNvPr id="12" name="Rounded Rectangle 11"/>
        <dsp:cNvSpPr/>
      </dsp:nvSpPr>
      <dsp:spPr bwMode="white">
        <a:xfrm>
          <a:off x="5588000" y="2921741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5588000" y="2921741"/>
        <a:ext cx="2286000" cy="1451610"/>
      </dsp:txXfrm>
    </dsp:sp>
    <dsp:sp modelId="{A1FFCEB5-07CD-4CAC-A73B-67C6424A8219}">
      <dsp:nvSpPr>
        <dsp:cNvPr id="13" name="Rounded Rectangle 12"/>
        <dsp:cNvSpPr/>
      </dsp:nvSpPr>
      <dsp:spPr bwMode="white">
        <a:xfrm>
          <a:off x="5842000" y="3163041"/>
          <a:ext cx="2286000" cy="145161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solidFill>
                <a:schemeClr val="dk1"/>
              </a:solidFill>
              <a:latin typeface="Footlight MT Light" panose="0204060206030A020304" pitchFamily="18" charset="0"/>
            </a:rPr>
            <a:t>Tədricən böyüyən şişlər</a:t>
          </a:r>
          <a:endParaRPr lang="en-US" dirty="0">
            <a:solidFill>
              <a:schemeClr val="dk1"/>
            </a:solidFill>
            <a:latin typeface="Footlight MT Light" panose="0204060206030A020304" pitchFamily="18" charset="0"/>
          </a:endParaRPr>
        </a:p>
      </dsp:txBody>
      <dsp:txXfrm>
        <a:off x="5842000" y="3163041"/>
        <a:ext cx="2286000" cy="1451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128000" cy="6615952"/>
        <a:chOff x="0" y="0"/>
        <a:chExt cx="8128000" cy="6615952"/>
      </a:xfrm>
    </dsp:grpSpPr>
    <dsp:sp modelId="{373C6434-BBFB-4182-917D-B54D508DD42C}">
      <dsp:nvSpPr>
        <dsp:cNvPr id="4" name="Freeform 3"/>
        <dsp:cNvSpPr/>
      </dsp:nvSpPr>
      <dsp:spPr bwMode="white">
        <a:xfrm>
          <a:off x="2218679" y="701258"/>
          <a:ext cx="811130" cy="2606718"/>
        </a:xfrm>
        <a:custGeom>
          <a:avLst/>
          <a:gdLst/>
          <a:ahLst/>
          <a:cxnLst/>
          <a:pathLst>
            <a:path w="1277" h="4105">
              <a:moveTo>
                <a:pt x="0" y="4105"/>
              </a:moveTo>
              <a:lnTo>
                <a:pt x="639" y="4105"/>
              </a:lnTo>
              <a:lnTo>
                <a:pt x="639" y="0"/>
              </a:lnTo>
              <a:lnTo>
                <a:pt x="1277" y="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2218679" y="701258"/>
        <a:ext cx="811130" cy="2606718"/>
      </dsp:txXfrm>
    </dsp:sp>
    <dsp:sp modelId="{9FB4E47E-72A8-4A8B-9BC7-E5B06DB6B1BA}">
      <dsp:nvSpPr>
        <dsp:cNvPr id="6" name="Freeform 5"/>
        <dsp:cNvSpPr/>
      </dsp:nvSpPr>
      <dsp:spPr bwMode="white">
        <a:xfrm>
          <a:off x="2218679" y="3307976"/>
          <a:ext cx="824612" cy="0"/>
        </a:xfrm>
        <a:custGeom>
          <a:avLst/>
          <a:gdLst/>
          <a:ahLst/>
          <a:cxnLst/>
          <a:pathLst>
            <a:path w="1299">
              <a:moveTo>
                <a:pt x="0" y="0"/>
              </a:moveTo>
              <a:lnTo>
                <a:pt x="649" y="0"/>
              </a:lnTo>
              <a:lnTo>
                <a:pt x="649" y="0"/>
              </a:lnTo>
              <a:lnTo>
                <a:pt x="1299" y="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2218679" y="3307976"/>
        <a:ext cx="824612" cy="0"/>
      </dsp:txXfrm>
    </dsp:sp>
    <dsp:sp modelId="{3B017F4C-0A1D-4163-B4B6-765D6BC05ECE}">
      <dsp:nvSpPr>
        <dsp:cNvPr id="8" name="Freeform 7"/>
        <dsp:cNvSpPr/>
      </dsp:nvSpPr>
      <dsp:spPr bwMode="white">
        <a:xfrm>
          <a:off x="2218679" y="3307976"/>
          <a:ext cx="811171" cy="2679461"/>
        </a:xfrm>
        <a:custGeom>
          <a:avLst/>
          <a:gdLst/>
          <a:ahLst/>
          <a:cxnLst/>
          <a:pathLst>
            <a:path w="1277" h="4220">
              <a:moveTo>
                <a:pt x="0" y="0"/>
              </a:moveTo>
              <a:lnTo>
                <a:pt x="639" y="0"/>
              </a:lnTo>
              <a:lnTo>
                <a:pt x="639" y="4220"/>
              </a:lnTo>
              <a:lnTo>
                <a:pt x="1277" y="422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2218679" y="3307976"/>
        <a:ext cx="811171" cy="2679461"/>
      </dsp:txXfrm>
    </dsp:sp>
    <dsp:sp modelId="{DAB94711-3D8A-4ABC-83BE-E3AD136A57EF}">
      <dsp:nvSpPr>
        <dsp:cNvPr id="3" name="Rectangles 2"/>
        <dsp:cNvSpPr/>
      </dsp:nvSpPr>
      <dsp:spPr bwMode="white">
        <a:xfrm rot="16200000">
          <a:off x="-1717813" y="2679461"/>
          <a:ext cx="6615952" cy="1257031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29845" tIns="29845" rIns="29845" bIns="29845" anchor="ctr"/>
        <a:lstStyle>
          <a:lvl1pPr algn="ctr">
            <a:defRPr sz="4700"/>
          </a:lvl1pPr>
          <a:lvl2pPr marL="285750" indent="-285750" algn="ctr">
            <a:defRPr sz="3600"/>
          </a:lvl2pPr>
          <a:lvl3pPr marL="571500" indent="-285750" algn="ctr">
            <a:defRPr sz="3600"/>
          </a:lvl3pPr>
          <a:lvl4pPr marL="857250" indent="-285750" algn="ctr">
            <a:defRPr sz="3600"/>
          </a:lvl4pPr>
          <a:lvl5pPr marL="1143000" indent="-285750" algn="ctr">
            <a:defRPr sz="3600"/>
          </a:lvl5pPr>
          <a:lvl6pPr marL="1428750" indent="-285750" algn="ctr">
            <a:defRPr sz="3600"/>
          </a:lvl6pPr>
          <a:lvl7pPr marL="1714500" indent="-285750" algn="ctr">
            <a:defRPr sz="3600"/>
          </a:lvl7pPr>
          <a:lvl8pPr marL="2000250" indent="-285750" algn="ctr">
            <a:defRPr sz="3600"/>
          </a:lvl8pPr>
          <a:lvl9pPr marL="2286000" indent="-285750" algn="ctr">
            <a:defRPr sz="3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Histoloji quruluşuna görə</a:t>
          </a:r>
          <a:endParaRPr lang="en-US" dirty="0">
            <a:latin typeface="Footlight MT Light" panose="0204060206030A020304" pitchFamily="18" charset="0"/>
          </a:endParaRPr>
        </a:p>
      </dsp:txBody>
      <dsp:txXfrm rot="16200000">
        <a:off x="-1717813" y="2679461"/>
        <a:ext cx="6615952" cy="1257031"/>
      </dsp:txXfrm>
    </dsp:sp>
    <dsp:sp modelId="{2A0FF0C9-FF4F-49D8-884D-9266E0363696}">
      <dsp:nvSpPr>
        <dsp:cNvPr id="5" name="Rectangles 4"/>
        <dsp:cNvSpPr/>
      </dsp:nvSpPr>
      <dsp:spPr bwMode="white">
        <a:xfrm>
          <a:off x="3029809" y="72743"/>
          <a:ext cx="4123061" cy="1257031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İnfiltrasiya etməyən (qeyri-invaziv) in situ xərçəngi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3029809" y="72743"/>
        <a:ext cx="4123061" cy="1257031"/>
      </dsp:txXfrm>
    </dsp:sp>
    <dsp:sp modelId="{A79EA9CC-EDA4-42DA-954B-3359536F64C6}">
      <dsp:nvSpPr>
        <dsp:cNvPr id="7" name="Rectangles 6"/>
        <dsp:cNvSpPr/>
      </dsp:nvSpPr>
      <dsp:spPr bwMode="white">
        <a:xfrm>
          <a:off x="3043291" y="2679461"/>
          <a:ext cx="4123061" cy="1257031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İnfiltrasiyaedici (invaziv) xərçəng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3043291" y="2679461"/>
        <a:ext cx="4123061" cy="1257031"/>
      </dsp:txXfrm>
    </dsp:sp>
    <dsp:sp modelId="{4E5C49D2-4C0F-4FDC-BECE-23AB27D8AA44}">
      <dsp:nvSpPr>
        <dsp:cNvPr id="9" name="Rectangles 8"/>
        <dsp:cNvSpPr/>
      </dsp:nvSpPr>
      <dsp:spPr bwMode="white">
        <a:xfrm>
          <a:off x="3029850" y="5358921"/>
          <a:ext cx="4123061" cy="1257031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Xüsusi (klinik-anatomik) formalar</a:t>
          </a:r>
          <a:endParaRPr lang="en-US" dirty="0">
            <a:latin typeface="Footlight MT Light" panose="0204060206030A020304" pitchFamily="18" charset="0"/>
          </a:endParaRPr>
        </a:p>
      </dsp:txBody>
      <dsp:txXfrm>
        <a:off x="3029850" y="5358921"/>
        <a:ext cx="4123061" cy="12570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388064" cy="3982064"/>
        <a:chOff x="0" y="0"/>
        <a:chExt cx="9388064" cy="3982064"/>
      </a:xfrm>
    </dsp:grpSpPr>
    <dsp:sp modelId="{2A435708-A1EF-46BA-962B-B8CDCEF07C61}">
      <dsp:nvSpPr>
        <dsp:cNvPr id="3" name="Oval 2"/>
        <dsp:cNvSpPr/>
      </dsp:nvSpPr>
      <dsp:spPr bwMode="white">
        <a:xfrm>
          <a:off x="4059922" y="2713844"/>
          <a:ext cx="1268220" cy="1268220"/>
        </a:xfrm>
        <a:prstGeom prst="ellipse">
          <a:avLst/>
        </a:prstGeom>
      </dsp:spPr>
      <dsp:style>
        <a:lnRef idx="0">
          <a:schemeClr val="lt1"/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Body>
        <a:bodyPr lIns="10795" tIns="10795" rIns="10795" bIns="10795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Limfogen yol</a:t>
          </a:r>
          <a:endParaRPr lang="en-US" dirty="0"/>
        </a:p>
      </dsp:txBody>
      <dsp:txXfrm>
        <a:off x="4059922" y="2713844"/>
        <a:ext cx="1268220" cy="1268220"/>
      </dsp:txXfrm>
    </dsp:sp>
    <dsp:sp modelId="{88A2BFB2-7838-4C40-8DE7-B41204B98E8D}">
      <dsp:nvSpPr>
        <dsp:cNvPr id="4" name="Left Arrow 3"/>
        <dsp:cNvSpPr/>
      </dsp:nvSpPr>
      <dsp:spPr bwMode="white">
        <a:xfrm rot="21599999">
          <a:off x="2410866" y="3167233"/>
          <a:ext cx="2109165" cy="361443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5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 rot="21599999">
        <a:off x="2410866" y="3167233"/>
        <a:ext cx="2109165" cy="361443"/>
      </dsp:txXfrm>
    </dsp:sp>
    <dsp:sp modelId="{815BAA1C-6F59-490A-BB6D-71CB4BE94562}">
      <dsp:nvSpPr>
        <dsp:cNvPr id="5" name="Rounded Rectangle 4"/>
        <dsp:cNvSpPr/>
      </dsp:nvSpPr>
      <dsp:spPr bwMode="white">
        <a:xfrm>
          <a:off x="1225597" y="2866030"/>
          <a:ext cx="1204809" cy="96384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41910" tIns="41910" rIns="41910" bIns="4191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200" dirty="0">
              <a:latin typeface="Footlight MT Light" panose="0204060206030A020304" pitchFamily="18" charset="0"/>
            </a:rPr>
            <a:t>Qoltuqaltı (pektoral</a:t>
          </a:r>
          <a:r>
            <a:rPr lang="az-Latn-AZ" sz="2300" dirty="0">
              <a:latin typeface="Footlight MT Light" panose="0204060206030A020304" pitchFamily="18" charset="0"/>
            </a:rPr>
            <a:t>)</a:t>
          </a:r>
          <a:endParaRPr lang="en-US" sz="2300" dirty="0"/>
        </a:p>
      </dsp:txBody>
      <dsp:txXfrm>
        <a:off x="1225597" y="2866030"/>
        <a:ext cx="1204809" cy="963847"/>
      </dsp:txXfrm>
    </dsp:sp>
    <dsp:sp modelId="{78E20B19-788D-4AE1-9A8B-7B31808736CF}">
      <dsp:nvSpPr>
        <dsp:cNvPr id="6" name="Left Arrow 5"/>
        <dsp:cNvSpPr/>
      </dsp:nvSpPr>
      <dsp:spPr bwMode="white">
        <a:xfrm rot="23278303">
          <a:off x="2697277" y="2413794"/>
          <a:ext cx="2109165" cy="361443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5">
            <a:hueOff val="-3229999"/>
            <a:satOff val="-2091"/>
            <a:lumOff val="-1894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 rot="23278303">
        <a:off x="2697277" y="2413794"/>
        <a:ext cx="2109165" cy="361443"/>
      </dsp:txXfrm>
    </dsp:sp>
    <dsp:sp modelId="{4449C195-0C4B-4D78-9EF6-7BF36318F9B5}">
      <dsp:nvSpPr>
        <dsp:cNvPr id="7" name="Rounded Rectangle 6"/>
        <dsp:cNvSpPr/>
      </dsp:nvSpPr>
      <dsp:spPr bwMode="white">
        <a:xfrm>
          <a:off x="1609572" y="1433015"/>
          <a:ext cx="1204809" cy="96384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>
            <a:hueOff val="-3229999"/>
            <a:satOff val="-2091"/>
            <a:lumOff val="-1894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43815" tIns="43815" rIns="43815" bIns="43815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300" dirty="0"/>
            <a:t>Körpü-cükaltı</a:t>
          </a:r>
          <a:endParaRPr lang="en-US" sz="2300" dirty="0"/>
        </a:p>
      </dsp:txBody>
      <dsp:txXfrm>
        <a:off x="1609572" y="1433015"/>
        <a:ext cx="1204809" cy="963847"/>
      </dsp:txXfrm>
    </dsp:sp>
    <dsp:sp modelId="{5DE85CC3-ED02-4C1F-A614-CBD24AE915E2}">
      <dsp:nvSpPr>
        <dsp:cNvPr id="8" name="Left Arrow 7"/>
        <dsp:cNvSpPr/>
      </dsp:nvSpPr>
      <dsp:spPr bwMode="white">
        <a:xfrm rot="25110396">
          <a:off x="2897528" y="1796020"/>
          <a:ext cx="2109165" cy="361443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5">
            <a:hueOff val="-6459999"/>
            <a:satOff val="-4182"/>
            <a:lumOff val="-379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 rot="25110396">
        <a:off x="2897528" y="1796020"/>
        <a:ext cx="2109165" cy="361443"/>
      </dsp:txXfrm>
    </dsp:sp>
    <dsp:sp modelId="{8337DCB6-5033-4063-BBC3-FC243A6F08D7}">
      <dsp:nvSpPr>
        <dsp:cNvPr id="9" name="Rounded Rectangle 8"/>
        <dsp:cNvSpPr/>
      </dsp:nvSpPr>
      <dsp:spPr bwMode="white">
        <a:xfrm>
          <a:off x="2658612" y="383975"/>
          <a:ext cx="1204809" cy="96384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>
            <a:hueOff val="-6459999"/>
            <a:satOff val="-4182"/>
            <a:lumOff val="-379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43815" tIns="43815" rIns="43815" bIns="43815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300" dirty="0">
              <a:latin typeface="Footlight MT Light" panose="0204060206030A020304" pitchFamily="18" charset="0"/>
            </a:rPr>
            <a:t>Paraster-nal</a:t>
          </a:r>
          <a:endParaRPr lang="en-US" sz="2300" dirty="0"/>
        </a:p>
      </dsp:txBody>
      <dsp:txXfrm>
        <a:off x="2658612" y="383975"/>
        <a:ext cx="1204809" cy="963847"/>
      </dsp:txXfrm>
    </dsp:sp>
    <dsp:sp modelId="{A847C77D-EF82-405C-87EC-F10BB0798E96}">
      <dsp:nvSpPr>
        <dsp:cNvPr id="10" name="Left Arrow 9"/>
        <dsp:cNvSpPr/>
      </dsp:nvSpPr>
      <dsp:spPr bwMode="white">
        <a:xfrm rot="26999999">
          <a:off x="3639450" y="1596073"/>
          <a:ext cx="2109165" cy="361443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5">
            <a:hueOff val="-9690000"/>
            <a:satOff val="-6274"/>
            <a:lumOff val="-5685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 rot="26999999">
        <a:off x="3639450" y="1596073"/>
        <a:ext cx="2109165" cy="361443"/>
      </dsp:txXfrm>
    </dsp:sp>
    <dsp:sp modelId="{FF8E4788-AA9B-437A-BB50-1E7D3B66473A}">
      <dsp:nvSpPr>
        <dsp:cNvPr id="11" name="Rounded Rectangle 10"/>
        <dsp:cNvSpPr/>
      </dsp:nvSpPr>
      <dsp:spPr bwMode="white">
        <a:xfrm>
          <a:off x="4091628" y="0"/>
          <a:ext cx="1204809" cy="96384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>
            <a:hueOff val="-9690000"/>
            <a:satOff val="-6274"/>
            <a:lumOff val="-5685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40005" tIns="40005" rIns="40005" bIns="40005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2100" dirty="0">
              <a:latin typeface="Footlight MT Light" panose="0204060206030A020304" pitchFamily="18" charset="0"/>
            </a:rPr>
            <a:t>Çarpaz</a:t>
          </a:r>
          <a:endParaRPr lang="en-US" sz="2100" dirty="0"/>
        </a:p>
      </dsp:txBody>
      <dsp:txXfrm>
        <a:off x="4091628" y="0"/>
        <a:ext cx="1204809" cy="963847"/>
      </dsp:txXfrm>
    </dsp:sp>
    <dsp:sp modelId="{A0585D21-BB80-419A-8BBD-82CA24C427D1}">
      <dsp:nvSpPr>
        <dsp:cNvPr id="12" name="Left Arrow 11"/>
        <dsp:cNvSpPr/>
      </dsp:nvSpPr>
      <dsp:spPr bwMode="white">
        <a:xfrm rot="6996988">
          <a:off x="4362377" y="1818820"/>
          <a:ext cx="2109165" cy="361443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5">
            <a:hueOff val="-12919999"/>
            <a:satOff val="-8365"/>
            <a:lumOff val="-7581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 rot="6996988">
        <a:off x="4362377" y="1818820"/>
        <a:ext cx="2109165" cy="361443"/>
      </dsp:txXfrm>
    </dsp:sp>
    <dsp:sp modelId="{AF3FF746-FAA5-4046-8FC8-DE88C485E56B}">
      <dsp:nvSpPr>
        <dsp:cNvPr id="13" name="Rounded Rectangle 12"/>
        <dsp:cNvSpPr/>
      </dsp:nvSpPr>
      <dsp:spPr bwMode="white">
        <a:xfrm>
          <a:off x="5524643" y="383975"/>
          <a:ext cx="1204809" cy="96384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>
            <a:hueOff val="-12919999"/>
            <a:satOff val="-8365"/>
            <a:lumOff val="-7581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4290" tIns="34290" rIns="34290" bIns="3429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sz="1800" dirty="0"/>
            <a:t>Retropek-toral</a:t>
          </a:r>
          <a:endParaRPr lang="en-US" sz="1800" dirty="0"/>
        </a:p>
      </dsp:txBody>
      <dsp:txXfrm>
        <a:off x="5524643" y="383975"/>
        <a:ext cx="1204809" cy="963847"/>
      </dsp:txXfrm>
    </dsp:sp>
    <dsp:sp modelId="{BD224C0B-11C9-421E-B94F-1DB01A3BDD41}">
      <dsp:nvSpPr>
        <dsp:cNvPr id="14" name="Left Arrow 13"/>
        <dsp:cNvSpPr/>
      </dsp:nvSpPr>
      <dsp:spPr bwMode="white">
        <a:xfrm rot="8679271">
          <a:off x="4570885" y="2466991"/>
          <a:ext cx="2109165" cy="361443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5">
            <a:hueOff val="-16150000"/>
            <a:satOff val="-10457"/>
            <a:lumOff val="-9476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 rot="8679271">
        <a:off x="4570885" y="2466991"/>
        <a:ext cx="2109165" cy="361443"/>
      </dsp:txXfrm>
    </dsp:sp>
    <dsp:sp modelId="{8DFDF081-E16B-41AC-9E2F-AF41944B3AA9}">
      <dsp:nvSpPr>
        <dsp:cNvPr id="15" name="Rounded Rectangle 14"/>
        <dsp:cNvSpPr/>
      </dsp:nvSpPr>
      <dsp:spPr bwMode="white">
        <a:xfrm>
          <a:off x="6573683" y="1433015"/>
          <a:ext cx="1204809" cy="96384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>
            <a:hueOff val="-16150000"/>
            <a:satOff val="-10457"/>
            <a:lumOff val="-9476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8100" tIns="38100" rIns="38100" bIns="381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>
              <a:latin typeface="Footlight MT Light" panose="0204060206030A020304" pitchFamily="18" charset="0"/>
            </a:rPr>
            <a:t>Epiqastral</a:t>
          </a:r>
          <a:endParaRPr lang="en-US" dirty="0"/>
        </a:p>
      </dsp:txBody>
      <dsp:txXfrm>
        <a:off x="6573683" y="1433015"/>
        <a:ext cx="1204809" cy="963847"/>
      </dsp:txXfrm>
    </dsp:sp>
    <dsp:sp modelId="{0F292B34-0C5D-4671-B38C-FEDDD6338678}">
      <dsp:nvSpPr>
        <dsp:cNvPr id="16" name="Left Arrow 15"/>
        <dsp:cNvSpPr/>
      </dsp:nvSpPr>
      <dsp:spPr bwMode="white">
        <a:xfrm rot="10800000">
          <a:off x="4853184" y="3182431"/>
          <a:ext cx="2109165" cy="361443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5">
            <a:hueOff val="-19380000"/>
            <a:satOff val="-12548"/>
            <a:lumOff val="-1137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 rot="10800000">
        <a:off x="4853184" y="3182431"/>
        <a:ext cx="2109165" cy="361443"/>
      </dsp:txXfrm>
    </dsp:sp>
    <dsp:sp modelId="{5C805509-2E6F-4376-8EB6-8D4509385B7D}">
      <dsp:nvSpPr>
        <dsp:cNvPr id="17" name="Rounded Rectangle 16"/>
        <dsp:cNvSpPr/>
      </dsp:nvSpPr>
      <dsp:spPr bwMode="white">
        <a:xfrm>
          <a:off x="6957658" y="2866030"/>
          <a:ext cx="1204809" cy="96384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>
            <a:hueOff val="-19380000"/>
            <a:satOff val="-12548"/>
            <a:lumOff val="-11372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38100" tIns="38100" rIns="38100" bIns="381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/>
            <a:t>Dəridaxili</a:t>
          </a:r>
          <a:endParaRPr lang="en-US" dirty="0"/>
        </a:p>
      </dsp:txBody>
      <dsp:txXfrm>
        <a:off x="6957658" y="2866030"/>
        <a:ext cx="1204809" cy="9638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032812" cy="3240276"/>
        <a:chOff x="0" y="0"/>
        <a:chExt cx="7032812" cy="3240276"/>
      </a:xfrm>
    </dsp:grpSpPr>
    <dsp:sp modelId="{65EE30E4-52D3-4EC9-8F24-D91A02B81D74}">
      <dsp:nvSpPr>
        <dsp:cNvPr id="3" name="Oval 2"/>
        <dsp:cNvSpPr/>
      </dsp:nvSpPr>
      <dsp:spPr bwMode="white">
        <a:xfrm>
          <a:off x="2474530" y="1253972"/>
          <a:ext cx="1986304" cy="1986304"/>
        </a:xfrm>
        <a:prstGeom prst="ellipse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6510" tIns="16510" rIns="16510" bIns="1651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/>
            <a:t>Yayılması</a:t>
          </a:r>
          <a:endParaRPr lang="en-US" dirty="0"/>
        </a:p>
      </dsp:txBody>
      <dsp:txXfrm>
        <a:off x="2474530" y="1253972"/>
        <a:ext cx="1986304" cy="1986304"/>
      </dsp:txXfrm>
    </dsp:sp>
    <dsp:sp modelId="{4925A994-F913-413D-92AC-0DD6E7BA4D85}">
      <dsp:nvSpPr>
        <dsp:cNvPr id="4" name="Left Arrow 3"/>
        <dsp:cNvSpPr/>
      </dsp:nvSpPr>
      <dsp:spPr bwMode="white">
        <a:xfrm rot="21623796">
          <a:off x="2047051" y="2021094"/>
          <a:ext cx="1447329" cy="566097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Xfrm rot="21623796">
        <a:off x="2047051" y="2021094"/>
        <a:ext cx="1447329" cy="566097"/>
      </dsp:txXfrm>
    </dsp:sp>
    <dsp:sp modelId="{5FE749B9-9E4C-404C-A5CD-AEDAB9E9BBF3}">
      <dsp:nvSpPr>
        <dsp:cNvPr id="5" name="Rounded Rectangle 4"/>
        <dsp:cNvSpPr/>
      </dsp:nvSpPr>
      <dsp:spPr bwMode="white">
        <a:xfrm>
          <a:off x="0" y="1440635"/>
          <a:ext cx="1886989" cy="150959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45719" tIns="45719" rIns="45719" bIns="4571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/>
            <a:t>Şişin birbaşa yerli böyüməsi</a:t>
          </a:r>
          <a:endParaRPr lang="en-US" dirty="0"/>
        </a:p>
      </dsp:txBody>
      <dsp:txXfrm>
        <a:off x="0" y="1440635"/>
        <a:ext cx="1886989" cy="1509591"/>
      </dsp:txXfrm>
    </dsp:sp>
    <dsp:sp modelId="{01B31ABA-2C79-4B41-87FC-1FFB766A8E5C}">
      <dsp:nvSpPr>
        <dsp:cNvPr id="6" name="Left Arrow 5"/>
        <dsp:cNvSpPr/>
      </dsp:nvSpPr>
      <dsp:spPr bwMode="white">
        <a:xfrm rot="10877520">
          <a:off x="3242985" y="2049539"/>
          <a:ext cx="1481692" cy="566097"/>
        </a:xfrm>
        <a:prstGeom prst="lef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Xfrm rot="10877520">
        <a:off x="3242985" y="2049539"/>
        <a:ext cx="1481692" cy="566097"/>
      </dsp:txXfrm>
    </dsp:sp>
    <dsp:sp modelId="{53FE434C-D54B-45DC-82C4-8D491EC13A67}">
      <dsp:nvSpPr>
        <dsp:cNvPr id="7" name="Rounded Rectangle 6"/>
        <dsp:cNvSpPr/>
      </dsp:nvSpPr>
      <dsp:spPr bwMode="white">
        <a:xfrm>
          <a:off x="5084438" y="1557521"/>
          <a:ext cx="1886989" cy="150959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45719" tIns="45719" rIns="45719" bIns="4571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az-Latn-AZ" dirty="0"/>
            <a:t>Hematogen</a:t>
          </a:r>
          <a:endParaRPr lang="en-US" dirty="0"/>
        </a:p>
      </dsp:txBody>
      <dsp:txXfrm>
        <a:off x="5084438" y="1557521"/>
        <a:ext cx="1886989" cy="15095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1CD42-5467-4814-B57D-1FB74B3E80B4}">
      <dsp:nvSpPr>
        <dsp:cNvPr id="0" name=""/>
        <dsp:cNvSpPr/>
      </dsp:nvSpPr>
      <dsp:spPr>
        <a:xfrm>
          <a:off x="-5758137" y="-881861"/>
          <a:ext cx="6859431" cy="6859431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8DAF4-1C18-41F3-B72A-C01950F6BA04}">
      <dsp:nvSpPr>
        <dsp:cNvPr id="0" name=""/>
        <dsp:cNvSpPr/>
      </dsp:nvSpPr>
      <dsp:spPr>
        <a:xfrm>
          <a:off x="357463" y="231650"/>
          <a:ext cx="4697837" cy="46309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kern="1200" dirty="0">
              <a:latin typeface="Footlight MT Light" panose="0204060206030A020304" pitchFamily="18" charset="0"/>
            </a:rPr>
            <a:t>Gilə</a:t>
          </a:r>
          <a:endParaRPr lang="en-US" sz="2500" kern="1200" dirty="0">
            <a:latin typeface="Footlight MT Light" panose="0204060206030A020304" pitchFamily="18" charset="0"/>
          </a:endParaRPr>
        </a:p>
      </dsp:txBody>
      <dsp:txXfrm>
        <a:off x="357463" y="231650"/>
        <a:ext cx="4697837" cy="463097"/>
      </dsp:txXfrm>
    </dsp:sp>
    <dsp:sp modelId="{19B09B16-A0AA-48CC-AA4E-F3A5E6A3BC89}">
      <dsp:nvSpPr>
        <dsp:cNvPr id="0" name=""/>
        <dsp:cNvSpPr/>
      </dsp:nvSpPr>
      <dsp:spPr>
        <a:xfrm>
          <a:off x="68027" y="173763"/>
          <a:ext cx="578872" cy="578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4BB58-1DA3-4AFD-A285-57BB302736E0}">
      <dsp:nvSpPr>
        <dsp:cNvPr id="0" name=""/>
        <dsp:cNvSpPr/>
      </dsp:nvSpPr>
      <dsp:spPr>
        <a:xfrm>
          <a:off x="776840" y="926705"/>
          <a:ext cx="4278460" cy="463097"/>
        </a:xfrm>
        <a:prstGeom prst="rect">
          <a:avLst/>
        </a:prstGeom>
        <a:solidFill>
          <a:schemeClr val="accent5">
            <a:hueOff val="-3225957"/>
            <a:satOff val="-2042"/>
            <a:lumOff val="-18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kern="1200" dirty="0">
              <a:latin typeface="Footlight MT Light" panose="0204060206030A020304" pitchFamily="18" charset="0"/>
            </a:rPr>
            <a:t>Mərkəzi hissə</a:t>
          </a:r>
          <a:endParaRPr lang="en-US" sz="2500" kern="1200" dirty="0">
            <a:latin typeface="Footlight MT Light" panose="0204060206030A020304" pitchFamily="18" charset="0"/>
          </a:endParaRPr>
        </a:p>
      </dsp:txBody>
      <dsp:txXfrm>
        <a:off x="776840" y="926705"/>
        <a:ext cx="4278460" cy="463097"/>
      </dsp:txXfrm>
    </dsp:sp>
    <dsp:sp modelId="{59E98194-5482-4D6F-A7D4-C0B322FC050B}">
      <dsp:nvSpPr>
        <dsp:cNvPr id="0" name=""/>
        <dsp:cNvSpPr/>
      </dsp:nvSpPr>
      <dsp:spPr>
        <a:xfrm>
          <a:off x="487404" y="868818"/>
          <a:ext cx="578872" cy="578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225957"/>
              <a:satOff val="-2042"/>
              <a:lumOff val="-18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6E399-478C-447F-A663-9BD445108EAD}">
      <dsp:nvSpPr>
        <dsp:cNvPr id="0" name=""/>
        <dsp:cNvSpPr/>
      </dsp:nvSpPr>
      <dsp:spPr>
        <a:xfrm>
          <a:off x="1006657" y="1621250"/>
          <a:ext cx="4048644" cy="463097"/>
        </a:xfrm>
        <a:prstGeom prst="rect">
          <a:avLst/>
        </a:prstGeom>
        <a:solidFill>
          <a:schemeClr val="accent5">
            <a:hueOff val="-6451914"/>
            <a:satOff val="-4084"/>
            <a:lumOff val="-3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kern="1200" dirty="0">
              <a:latin typeface="Footlight MT Light" panose="0204060206030A020304" pitchFamily="18" charset="0"/>
            </a:rPr>
            <a:t>Yuxarı-daxili kvadrat</a:t>
          </a:r>
          <a:endParaRPr lang="en-US" sz="2500" kern="1200" dirty="0">
            <a:latin typeface="Footlight MT Light" panose="0204060206030A020304" pitchFamily="18" charset="0"/>
          </a:endParaRPr>
        </a:p>
      </dsp:txBody>
      <dsp:txXfrm>
        <a:off x="1006657" y="1621250"/>
        <a:ext cx="4048644" cy="463097"/>
      </dsp:txXfrm>
    </dsp:sp>
    <dsp:sp modelId="{AD29C732-3E3C-4D24-B0CD-F451BAB8F506}">
      <dsp:nvSpPr>
        <dsp:cNvPr id="0" name=""/>
        <dsp:cNvSpPr/>
      </dsp:nvSpPr>
      <dsp:spPr>
        <a:xfrm>
          <a:off x="717220" y="1563363"/>
          <a:ext cx="578872" cy="578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451914"/>
              <a:satOff val="-4084"/>
              <a:lumOff val="-37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A8487-B740-45F9-B9E9-88015C8414BF}">
      <dsp:nvSpPr>
        <dsp:cNvPr id="0" name=""/>
        <dsp:cNvSpPr/>
      </dsp:nvSpPr>
      <dsp:spPr>
        <a:xfrm>
          <a:off x="1080035" y="2316305"/>
          <a:ext cx="3975265" cy="463097"/>
        </a:xfrm>
        <a:prstGeom prst="rect">
          <a:avLst/>
        </a:prstGeom>
        <a:solidFill>
          <a:schemeClr val="accent5">
            <a:hueOff val="-9677871"/>
            <a:satOff val="-6126"/>
            <a:lumOff val="-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kern="1200" dirty="0">
              <a:latin typeface="Footlight MT Light" panose="0204060206030A020304" pitchFamily="18" charset="0"/>
            </a:rPr>
            <a:t>Aşağı-daxili kvadrat</a:t>
          </a:r>
          <a:endParaRPr lang="en-US" sz="2500" kern="1200" dirty="0">
            <a:latin typeface="Footlight MT Light" panose="0204060206030A020304" pitchFamily="18" charset="0"/>
          </a:endParaRPr>
        </a:p>
      </dsp:txBody>
      <dsp:txXfrm>
        <a:off x="1080035" y="2316305"/>
        <a:ext cx="3975265" cy="463097"/>
      </dsp:txXfrm>
    </dsp:sp>
    <dsp:sp modelId="{7D80CE21-5DC8-46AB-8068-F250C67911C2}">
      <dsp:nvSpPr>
        <dsp:cNvPr id="0" name=""/>
        <dsp:cNvSpPr/>
      </dsp:nvSpPr>
      <dsp:spPr>
        <a:xfrm>
          <a:off x="790599" y="2258417"/>
          <a:ext cx="578872" cy="578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677871"/>
              <a:satOff val="-6126"/>
              <a:lumOff val="-5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492B1-C0CB-4F77-BC01-07CFBC9CDAC1}">
      <dsp:nvSpPr>
        <dsp:cNvPr id="0" name=""/>
        <dsp:cNvSpPr/>
      </dsp:nvSpPr>
      <dsp:spPr>
        <a:xfrm>
          <a:off x="1006657" y="3011359"/>
          <a:ext cx="4048644" cy="463097"/>
        </a:xfrm>
        <a:prstGeom prst="rect">
          <a:avLst/>
        </a:prstGeom>
        <a:solidFill>
          <a:schemeClr val="accent5">
            <a:hueOff val="-12903829"/>
            <a:satOff val="-8168"/>
            <a:lumOff val="-75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kern="1200" dirty="0">
              <a:latin typeface="Footlight MT Light" panose="0204060206030A020304" pitchFamily="18" charset="0"/>
            </a:rPr>
            <a:t>Yuxarı-xarici kvadrat</a:t>
          </a:r>
          <a:endParaRPr lang="en-US" sz="2500" kern="1200" dirty="0">
            <a:latin typeface="Footlight MT Light" panose="0204060206030A020304" pitchFamily="18" charset="0"/>
          </a:endParaRPr>
        </a:p>
      </dsp:txBody>
      <dsp:txXfrm>
        <a:off x="1006657" y="3011359"/>
        <a:ext cx="4048644" cy="463097"/>
      </dsp:txXfrm>
    </dsp:sp>
    <dsp:sp modelId="{D12CFBC1-E603-4A62-8EE7-57C068F5E5EA}">
      <dsp:nvSpPr>
        <dsp:cNvPr id="0" name=""/>
        <dsp:cNvSpPr/>
      </dsp:nvSpPr>
      <dsp:spPr>
        <a:xfrm>
          <a:off x="717220" y="2953472"/>
          <a:ext cx="578872" cy="578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903829"/>
              <a:satOff val="-8168"/>
              <a:lumOff val="-75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B80F0-63F7-4996-8A6A-778D0FB666C0}">
      <dsp:nvSpPr>
        <dsp:cNvPr id="0" name=""/>
        <dsp:cNvSpPr/>
      </dsp:nvSpPr>
      <dsp:spPr>
        <a:xfrm>
          <a:off x="776840" y="3705904"/>
          <a:ext cx="4278460" cy="463097"/>
        </a:xfrm>
        <a:prstGeom prst="rect">
          <a:avLst/>
        </a:prstGeom>
        <a:solidFill>
          <a:schemeClr val="accent5">
            <a:hueOff val="-16129785"/>
            <a:satOff val="-10210"/>
            <a:lumOff val="-9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kern="1200" dirty="0">
              <a:latin typeface="Footlight MT Light" panose="0204060206030A020304" pitchFamily="18" charset="0"/>
            </a:rPr>
            <a:t>Aşağı-xarici kvadrat</a:t>
          </a:r>
          <a:endParaRPr lang="en-US" sz="2500" kern="1200" dirty="0">
            <a:latin typeface="Footlight MT Light" panose="0204060206030A020304" pitchFamily="18" charset="0"/>
          </a:endParaRPr>
        </a:p>
      </dsp:txBody>
      <dsp:txXfrm>
        <a:off x="776840" y="3705904"/>
        <a:ext cx="4278460" cy="463097"/>
      </dsp:txXfrm>
    </dsp:sp>
    <dsp:sp modelId="{A2489BA0-B85E-44CD-BA88-E2CDD9FC30A9}">
      <dsp:nvSpPr>
        <dsp:cNvPr id="0" name=""/>
        <dsp:cNvSpPr/>
      </dsp:nvSpPr>
      <dsp:spPr>
        <a:xfrm>
          <a:off x="487404" y="3648017"/>
          <a:ext cx="578872" cy="578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129785"/>
              <a:satOff val="-10210"/>
              <a:lumOff val="-94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820B9-452C-455E-8C29-0F2CC347A7B9}">
      <dsp:nvSpPr>
        <dsp:cNvPr id="0" name=""/>
        <dsp:cNvSpPr/>
      </dsp:nvSpPr>
      <dsp:spPr>
        <a:xfrm>
          <a:off x="357463" y="4400959"/>
          <a:ext cx="4697837" cy="463097"/>
        </a:xfrm>
        <a:prstGeom prst="rect">
          <a:avLst/>
        </a:prstGeom>
        <a:solidFill>
          <a:schemeClr val="accent5">
            <a:hueOff val="-19355742"/>
            <a:satOff val="-12252"/>
            <a:lumOff val="-1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kern="1200" dirty="0">
              <a:latin typeface="Footlight MT Light" panose="0204060206030A020304" pitchFamily="18" charset="0"/>
            </a:rPr>
            <a:t>Aksillyar çıxıntı</a:t>
          </a:r>
          <a:endParaRPr lang="en-US" sz="2500" kern="1200" dirty="0">
            <a:latin typeface="Footlight MT Light" panose="0204060206030A020304" pitchFamily="18" charset="0"/>
          </a:endParaRPr>
        </a:p>
      </dsp:txBody>
      <dsp:txXfrm>
        <a:off x="357463" y="4400959"/>
        <a:ext cx="4697837" cy="463097"/>
      </dsp:txXfrm>
    </dsp:sp>
    <dsp:sp modelId="{A9A2DD0F-B59D-473F-B794-CEEC54CF30A2}">
      <dsp:nvSpPr>
        <dsp:cNvPr id="0" name=""/>
        <dsp:cNvSpPr/>
      </dsp:nvSpPr>
      <dsp:spPr>
        <a:xfrm>
          <a:off x="68027" y="4343071"/>
          <a:ext cx="578872" cy="578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9355742"/>
              <a:satOff val="-12252"/>
              <a:lumOff val="-1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9781-EFC6-4020-885C-15B90AF9631A}">
      <dsp:nvSpPr>
        <dsp:cNvPr id="0" name=""/>
        <dsp:cNvSpPr/>
      </dsp:nvSpPr>
      <dsp:spPr>
        <a:xfrm>
          <a:off x="3225962" y="2445417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Klinik formaları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3242022" y="2461477"/>
        <a:ext cx="1064557" cy="516218"/>
      </dsp:txXfrm>
    </dsp:sp>
    <dsp:sp modelId="{D4B75112-8AAD-4939-8185-536D0A766253}">
      <dsp:nvSpPr>
        <dsp:cNvPr id="0" name=""/>
        <dsp:cNvSpPr/>
      </dsp:nvSpPr>
      <dsp:spPr>
        <a:xfrm rot="16898799">
          <a:off x="3455486" y="1648271"/>
          <a:ext cx="2172978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2172978" y="7196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487650" y="1601142"/>
        <a:ext cx="108648" cy="108648"/>
      </dsp:txXfrm>
    </dsp:sp>
    <dsp:sp modelId="{C131D6F7-CF6E-4F36-92F9-8EE33D1541D9}">
      <dsp:nvSpPr>
        <dsp:cNvPr id="0" name=""/>
        <dsp:cNvSpPr/>
      </dsp:nvSpPr>
      <dsp:spPr>
        <a:xfrm>
          <a:off x="4761310" y="317178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Düyünlü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4777370" y="333238"/>
        <a:ext cx="1064557" cy="516218"/>
      </dsp:txXfrm>
    </dsp:sp>
    <dsp:sp modelId="{7D944FCD-FF64-4DFE-9BB6-2C37113B9690}">
      <dsp:nvSpPr>
        <dsp:cNvPr id="0" name=""/>
        <dsp:cNvSpPr/>
      </dsp:nvSpPr>
      <dsp:spPr>
        <a:xfrm rot="17179538">
          <a:off x="3761688" y="1963565"/>
          <a:ext cx="1560572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560572" y="7196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02961" y="1931747"/>
        <a:ext cx="78028" cy="78028"/>
      </dsp:txXfrm>
    </dsp:sp>
    <dsp:sp modelId="{2A3BD1E2-2717-4093-8A6D-4E8D5A0C785A}">
      <dsp:nvSpPr>
        <dsp:cNvPr id="0" name=""/>
        <dsp:cNvSpPr/>
      </dsp:nvSpPr>
      <dsp:spPr>
        <a:xfrm>
          <a:off x="4761310" y="947767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Diffuz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4777370" y="963827"/>
        <a:ext cx="1064557" cy="516218"/>
      </dsp:txXfrm>
    </dsp:sp>
    <dsp:sp modelId="{58912EC4-E62D-485D-BBB7-2D4EE6898C88}">
      <dsp:nvSpPr>
        <dsp:cNvPr id="0" name=""/>
        <dsp:cNvSpPr/>
      </dsp:nvSpPr>
      <dsp:spPr>
        <a:xfrm rot="17692822">
          <a:off x="5555996" y="741798"/>
          <a:ext cx="104265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042654" y="719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51257" y="722928"/>
        <a:ext cx="52132" cy="52132"/>
      </dsp:txXfrm>
    </dsp:sp>
    <dsp:sp modelId="{360034E5-413D-45F2-AF80-1962CC20AEB6}">
      <dsp:nvSpPr>
        <dsp:cNvPr id="0" name=""/>
        <dsp:cNvSpPr/>
      </dsp:nvSpPr>
      <dsp:spPr>
        <a:xfrm>
          <a:off x="6296658" y="1883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Ödemli-infiltrativ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6312718" y="17943"/>
        <a:ext cx="1064557" cy="516218"/>
      </dsp:txXfrm>
    </dsp:sp>
    <dsp:sp modelId="{619DF7A7-5B99-450B-9AEE-B0A9E8CADF16}">
      <dsp:nvSpPr>
        <dsp:cNvPr id="0" name=""/>
        <dsp:cNvSpPr/>
      </dsp:nvSpPr>
      <dsp:spPr>
        <a:xfrm rot="19457599">
          <a:off x="5807211" y="1057093"/>
          <a:ext cx="54022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540224" y="719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63817" y="1050784"/>
        <a:ext cx="27011" cy="27011"/>
      </dsp:txXfrm>
    </dsp:sp>
    <dsp:sp modelId="{69124EC1-92CC-425D-915C-DCBC95FCB395}">
      <dsp:nvSpPr>
        <dsp:cNvPr id="0" name=""/>
        <dsp:cNvSpPr/>
      </dsp:nvSpPr>
      <dsp:spPr>
        <a:xfrm>
          <a:off x="6296658" y="632473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Mastitəbənzər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6312718" y="648533"/>
        <a:ext cx="1064557" cy="516218"/>
      </dsp:txXfrm>
    </dsp:sp>
    <dsp:sp modelId="{8D4E750D-4771-4D37-8C27-4189884F442A}">
      <dsp:nvSpPr>
        <dsp:cNvPr id="0" name=""/>
        <dsp:cNvSpPr/>
      </dsp:nvSpPr>
      <dsp:spPr>
        <a:xfrm rot="2142401">
          <a:off x="5807211" y="1372388"/>
          <a:ext cx="54022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540224" y="719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63817" y="1366078"/>
        <a:ext cx="27011" cy="27011"/>
      </dsp:txXfrm>
    </dsp:sp>
    <dsp:sp modelId="{E8B626F1-2B4E-4344-968A-18413A71F7BB}">
      <dsp:nvSpPr>
        <dsp:cNvPr id="0" name=""/>
        <dsp:cNvSpPr/>
      </dsp:nvSpPr>
      <dsp:spPr>
        <a:xfrm>
          <a:off x="6296658" y="1263062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Qızılyeləbənzər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6312718" y="1279122"/>
        <a:ext cx="1064557" cy="516218"/>
      </dsp:txXfrm>
    </dsp:sp>
    <dsp:sp modelId="{3FE9BED8-5A96-43B6-8686-DD3D1D6541B8}">
      <dsp:nvSpPr>
        <dsp:cNvPr id="0" name=""/>
        <dsp:cNvSpPr/>
      </dsp:nvSpPr>
      <dsp:spPr>
        <a:xfrm rot="3907178">
          <a:off x="5555996" y="1687683"/>
          <a:ext cx="104265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042654" y="719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51257" y="1668812"/>
        <a:ext cx="52132" cy="52132"/>
      </dsp:txXfrm>
    </dsp:sp>
    <dsp:sp modelId="{CD578739-A294-4330-B9C8-CFDA51043707}">
      <dsp:nvSpPr>
        <dsp:cNvPr id="0" name=""/>
        <dsp:cNvSpPr/>
      </dsp:nvSpPr>
      <dsp:spPr>
        <a:xfrm>
          <a:off x="6296658" y="1893651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Pansir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6312718" y="1909711"/>
        <a:ext cx="1064557" cy="516218"/>
      </dsp:txXfrm>
    </dsp:sp>
    <dsp:sp modelId="{B524571D-9641-42F1-9054-745C1475263C}">
      <dsp:nvSpPr>
        <dsp:cNvPr id="0" name=""/>
        <dsp:cNvSpPr/>
      </dsp:nvSpPr>
      <dsp:spPr>
        <a:xfrm rot="4701201">
          <a:off x="3455486" y="3776510"/>
          <a:ext cx="2172978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2172978" y="7196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487650" y="3729382"/>
        <a:ext cx="108648" cy="108648"/>
      </dsp:txXfrm>
    </dsp:sp>
    <dsp:sp modelId="{0F494138-FE8A-441F-8D8E-EAC5F2B3BFFC}">
      <dsp:nvSpPr>
        <dsp:cNvPr id="0" name=""/>
        <dsp:cNvSpPr/>
      </dsp:nvSpPr>
      <dsp:spPr>
        <a:xfrm>
          <a:off x="4761310" y="4573656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Nadir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4777370" y="4589716"/>
        <a:ext cx="1064557" cy="516218"/>
      </dsp:txXfrm>
    </dsp:sp>
    <dsp:sp modelId="{488EE2DB-CC49-4C41-8253-DDD376C1EF9A}">
      <dsp:nvSpPr>
        <dsp:cNvPr id="0" name=""/>
        <dsp:cNvSpPr/>
      </dsp:nvSpPr>
      <dsp:spPr>
        <a:xfrm rot="17500715">
          <a:off x="5483561" y="4288864"/>
          <a:ext cx="118752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187524" y="719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47635" y="4266372"/>
        <a:ext cx="59376" cy="59376"/>
      </dsp:txXfrm>
    </dsp:sp>
    <dsp:sp modelId="{4B6BCE9A-D1E3-4A90-97EF-DC62195C0D3C}">
      <dsp:nvSpPr>
        <dsp:cNvPr id="0" name=""/>
        <dsp:cNvSpPr/>
      </dsp:nvSpPr>
      <dsp:spPr>
        <a:xfrm>
          <a:off x="6296658" y="3470125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Pecet xərçəngi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6312718" y="3486185"/>
        <a:ext cx="1064557" cy="516218"/>
      </dsp:txXfrm>
    </dsp:sp>
    <dsp:sp modelId="{35E24DFA-D4ED-45F5-99D7-8184C806C88A}">
      <dsp:nvSpPr>
        <dsp:cNvPr id="0" name=""/>
        <dsp:cNvSpPr/>
      </dsp:nvSpPr>
      <dsp:spPr>
        <a:xfrm rot="17692822">
          <a:off x="7091344" y="3264156"/>
          <a:ext cx="104265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042654" y="719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86605" y="3245286"/>
        <a:ext cx="52132" cy="52132"/>
      </dsp:txXfrm>
    </dsp:sp>
    <dsp:sp modelId="{758012A0-0CFE-4A4F-A583-DD7229041A30}">
      <dsp:nvSpPr>
        <dsp:cNvPr id="0" name=""/>
        <dsp:cNvSpPr/>
      </dsp:nvSpPr>
      <dsp:spPr>
        <a:xfrm>
          <a:off x="7832007" y="2524241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Ekzemayabənzər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7848067" y="2540301"/>
        <a:ext cx="1064557" cy="516218"/>
      </dsp:txXfrm>
    </dsp:sp>
    <dsp:sp modelId="{2FAE0C1E-4086-4F5E-AF91-F868832504A5}">
      <dsp:nvSpPr>
        <dsp:cNvPr id="0" name=""/>
        <dsp:cNvSpPr/>
      </dsp:nvSpPr>
      <dsp:spPr>
        <a:xfrm rot="19457599">
          <a:off x="7342559" y="3579451"/>
          <a:ext cx="54022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540224" y="719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9166" y="3573141"/>
        <a:ext cx="27011" cy="27011"/>
      </dsp:txXfrm>
    </dsp:sp>
    <dsp:sp modelId="{515B8F72-9BE4-4854-9AFF-657ADF33A873}">
      <dsp:nvSpPr>
        <dsp:cNvPr id="0" name=""/>
        <dsp:cNvSpPr/>
      </dsp:nvSpPr>
      <dsp:spPr>
        <a:xfrm>
          <a:off x="7832007" y="3154830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Psoriazabənzər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7848067" y="3170890"/>
        <a:ext cx="1064557" cy="516218"/>
      </dsp:txXfrm>
    </dsp:sp>
    <dsp:sp modelId="{B5BB9896-5F7E-4129-8EDC-6B0F0825D665}">
      <dsp:nvSpPr>
        <dsp:cNvPr id="0" name=""/>
        <dsp:cNvSpPr/>
      </dsp:nvSpPr>
      <dsp:spPr>
        <a:xfrm rot="2142401">
          <a:off x="7342559" y="3894746"/>
          <a:ext cx="54022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540224" y="719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9166" y="3888436"/>
        <a:ext cx="27011" cy="27011"/>
      </dsp:txXfrm>
    </dsp:sp>
    <dsp:sp modelId="{80CAFDFD-831E-496A-B9EC-159CD155CA83}">
      <dsp:nvSpPr>
        <dsp:cNvPr id="0" name=""/>
        <dsp:cNvSpPr/>
      </dsp:nvSpPr>
      <dsp:spPr>
        <a:xfrm>
          <a:off x="7832007" y="3785420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Xoralı 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7848067" y="3801480"/>
        <a:ext cx="1064557" cy="516218"/>
      </dsp:txXfrm>
    </dsp:sp>
    <dsp:sp modelId="{417CCB92-CFF5-4298-A3A8-5AEE46163492}">
      <dsp:nvSpPr>
        <dsp:cNvPr id="0" name=""/>
        <dsp:cNvSpPr/>
      </dsp:nvSpPr>
      <dsp:spPr>
        <a:xfrm rot="3907178">
          <a:off x="7091344" y="4210040"/>
          <a:ext cx="104265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042654" y="719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86605" y="4191170"/>
        <a:ext cx="52132" cy="52132"/>
      </dsp:txXfrm>
    </dsp:sp>
    <dsp:sp modelId="{7626D34D-637D-4003-ABC3-21157650C446}">
      <dsp:nvSpPr>
        <dsp:cNvPr id="0" name=""/>
        <dsp:cNvSpPr/>
      </dsp:nvSpPr>
      <dsp:spPr>
        <a:xfrm>
          <a:off x="7832007" y="4416009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Şiş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7848067" y="4432069"/>
        <a:ext cx="1064557" cy="516218"/>
      </dsp:txXfrm>
    </dsp:sp>
    <dsp:sp modelId="{9885E799-18C2-4682-9F41-7F49DADA5E72}">
      <dsp:nvSpPr>
        <dsp:cNvPr id="0" name=""/>
        <dsp:cNvSpPr/>
      </dsp:nvSpPr>
      <dsp:spPr>
        <a:xfrm rot="4099285">
          <a:off x="5483561" y="5392395"/>
          <a:ext cx="118752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187524" y="719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47635" y="5369903"/>
        <a:ext cx="59376" cy="59376"/>
      </dsp:txXfrm>
    </dsp:sp>
    <dsp:sp modelId="{F2F2E028-D4B3-4236-817C-57B7C690A99A}">
      <dsp:nvSpPr>
        <dsp:cNvPr id="0" name=""/>
        <dsp:cNvSpPr/>
      </dsp:nvSpPr>
      <dsp:spPr>
        <a:xfrm>
          <a:off x="6296658" y="5677188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Atipik və digər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6312718" y="5693248"/>
        <a:ext cx="1064557" cy="516218"/>
      </dsp:txXfrm>
    </dsp:sp>
    <dsp:sp modelId="{49F0408F-02D5-4F78-B80F-784784390D3D}">
      <dsp:nvSpPr>
        <dsp:cNvPr id="0" name=""/>
        <dsp:cNvSpPr/>
      </dsp:nvSpPr>
      <dsp:spPr>
        <a:xfrm rot="18289469">
          <a:off x="7228589" y="5628866"/>
          <a:ext cx="768163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768163" y="719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3467" y="5616858"/>
        <a:ext cx="38408" cy="38408"/>
      </dsp:txXfrm>
    </dsp:sp>
    <dsp:sp modelId="{67EE500A-3848-4B7B-A11E-6BE4E27B097D}">
      <dsp:nvSpPr>
        <dsp:cNvPr id="0" name=""/>
        <dsp:cNvSpPr/>
      </dsp:nvSpPr>
      <dsp:spPr>
        <a:xfrm>
          <a:off x="7832007" y="5046598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Gizli xərçəng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7848067" y="5062658"/>
        <a:ext cx="1064557" cy="516218"/>
      </dsp:txXfrm>
    </dsp:sp>
    <dsp:sp modelId="{619B838B-A5EF-48E9-9957-84DFC14E1315}">
      <dsp:nvSpPr>
        <dsp:cNvPr id="0" name=""/>
        <dsp:cNvSpPr/>
      </dsp:nvSpPr>
      <dsp:spPr>
        <a:xfrm>
          <a:off x="7393336" y="5944161"/>
          <a:ext cx="438670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438670" y="719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01704" y="5940390"/>
        <a:ext cx="21933" cy="21933"/>
      </dsp:txXfrm>
    </dsp:sp>
    <dsp:sp modelId="{359A4DEA-84E8-4A62-A5C9-7C50911C461A}">
      <dsp:nvSpPr>
        <dsp:cNvPr id="0" name=""/>
        <dsp:cNvSpPr/>
      </dsp:nvSpPr>
      <dsp:spPr>
        <a:xfrm>
          <a:off x="7832007" y="5677188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Əllənməyən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7848067" y="5693248"/>
        <a:ext cx="1064557" cy="516218"/>
      </dsp:txXfrm>
    </dsp:sp>
    <dsp:sp modelId="{89DA9CAA-5C23-447F-A1F4-F0048D823FBD}">
      <dsp:nvSpPr>
        <dsp:cNvPr id="0" name=""/>
        <dsp:cNvSpPr/>
      </dsp:nvSpPr>
      <dsp:spPr>
        <a:xfrm rot="3310531">
          <a:off x="7228589" y="6259456"/>
          <a:ext cx="768163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768163" y="719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3467" y="6247448"/>
        <a:ext cx="38408" cy="38408"/>
      </dsp:txXfrm>
    </dsp:sp>
    <dsp:sp modelId="{4A5B5AB0-8271-4164-BFD6-E39EF27C757C}">
      <dsp:nvSpPr>
        <dsp:cNvPr id="0" name=""/>
        <dsp:cNvSpPr/>
      </dsp:nvSpPr>
      <dsp:spPr>
        <a:xfrm>
          <a:off x="7832007" y="6307777"/>
          <a:ext cx="1096677" cy="54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200" kern="1200" dirty="0">
              <a:latin typeface="Footlight MT Light" panose="0204060206030A020304" pitchFamily="18" charset="0"/>
            </a:rPr>
            <a:t>İn situ</a:t>
          </a:r>
          <a:endParaRPr lang="en-US" sz="1200" kern="1200" dirty="0">
            <a:latin typeface="Footlight MT Light" panose="0204060206030A020304" pitchFamily="18" charset="0"/>
          </a:endParaRPr>
        </a:p>
      </dsp:txBody>
      <dsp:txXfrm>
        <a:off x="7848067" y="6323837"/>
        <a:ext cx="1064557" cy="5162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55DDF-81E0-461B-B4DB-1D8624474F8A}">
      <dsp:nvSpPr>
        <dsp:cNvPr id="0" name=""/>
        <dsp:cNvSpPr/>
      </dsp:nvSpPr>
      <dsp:spPr>
        <a:xfrm>
          <a:off x="0" y="2754"/>
          <a:ext cx="6816435" cy="64240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«umblikasiya» və ya «dartılma» 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360" y="34114"/>
        <a:ext cx="6753715" cy="579683"/>
      </dsp:txXfrm>
    </dsp:sp>
    <dsp:sp modelId="{5DE342A5-117B-4675-9C65-FCE11FD7E1CD}">
      <dsp:nvSpPr>
        <dsp:cNvPr id="0" name=""/>
        <dsp:cNvSpPr/>
      </dsp:nvSpPr>
      <dsp:spPr>
        <a:xfrm>
          <a:off x="0" y="645157"/>
          <a:ext cx="6816435" cy="669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400" kern="1200" dirty="0">
              <a:latin typeface="Footlight MT Light" panose="0204060206030A020304" pitchFamily="18" charset="0"/>
            </a:rPr>
            <a:t>Şiş nahiyəsində aydın nəzərə çarpan dəri dartılmasının olması</a:t>
          </a:r>
          <a:endParaRPr lang="en-US" sz="2400" kern="1200" dirty="0">
            <a:latin typeface="Footlight MT Light" panose="0204060206030A020304" pitchFamily="18" charset="0"/>
          </a:endParaRPr>
        </a:p>
      </dsp:txBody>
      <dsp:txXfrm>
        <a:off x="0" y="645157"/>
        <a:ext cx="6816435" cy="669758"/>
      </dsp:txXfrm>
    </dsp:sp>
    <dsp:sp modelId="{CE68305D-0E65-4F18-BEFA-E4ED753380E8}">
      <dsp:nvSpPr>
        <dsp:cNvPr id="0" name=""/>
        <dsp:cNvSpPr/>
      </dsp:nvSpPr>
      <dsp:spPr>
        <a:xfrm>
          <a:off x="0" y="1314915"/>
          <a:ext cx="6816435" cy="642403"/>
        </a:xfrm>
        <a:prstGeom prst="roundRect">
          <a:avLst/>
        </a:prstGeom>
        <a:gradFill rotWithShape="0">
          <a:gsLst>
            <a:gs pos="0">
              <a:schemeClr val="accent4">
                <a:hueOff val="-462714"/>
                <a:satOff val="-3227"/>
                <a:lumOff val="10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62714"/>
                <a:satOff val="-3227"/>
                <a:lumOff val="10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62714"/>
                <a:satOff val="-3227"/>
                <a:lumOff val="10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«meydança» simptomu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360" y="1346275"/>
        <a:ext cx="6753715" cy="579683"/>
      </dsp:txXfrm>
    </dsp:sp>
    <dsp:sp modelId="{C05E419B-85AC-4B14-A95B-C7C723E285F2}">
      <dsp:nvSpPr>
        <dsp:cNvPr id="0" name=""/>
        <dsp:cNvSpPr/>
      </dsp:nvSpPr>
      <dsp:spPr>
        <a:xfrm>
          <a:off x="0" y="1957318"/>
          <a:ext cx="6816435" cy="385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400" kern="1200" dirty="0">
              <a:latin typeface="Footlight MT Light" panose="0204060206030A020304" pitchFamily="18" charset="0"/>
            </a:rPr>
            <a:t>Şiş üzərində dərinin fiksasiyası</a:t>
          </a:r>
          <a:endParaRPr lang="en-US" sz="2400" kern="1200" dirty="0">
            <a:latin typeface="Footlight MT Light" panose="0204060206030A020304" pitchFamily="18" charset="0"/>
          </a:endParaRPr>
        </a:p>
      </dsp:txBody>
      <dsp:txXfrm>
        <a:off x="0" y="1957318"/>
        <a:ext cx="6816435" cy="385618"/>
      </dsp:txXfrm>
    </dsp:sp>
    <dsp:sp modelId="{8D8EF432-8AD9-4B8C-BE88-74359227F0B1}">
      <dsp:nvSpPr>
        <dsp:cNvPr id="0" name=""/>
        <dsp:cNvSpPr/>
      </dsp:nvSpPr>
      <dsp:spPr>
        <a:xfrm>
          <a:off x="0" y="2342937"/>
          <a:ext cx="6816435" cy="642403"/>
        </a:xfrm>
        <a:prstGeom prst="roundRect">
          <a:avLst/>
        </a:prstGeom>
        <a:gradFill rotWithShape="0">
          <a:gsLst>
            <a:gs pos="0">
              <a:schemeClr val="accent4">
                <a:hueOff val="-925427"/>
                <a:satOff val="-6453"/>
                <a:lumOff val="2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925427"/>
                <a:satOff val="-6453"/>
                <a:lumOff val="2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925427"/>
                <a:satOff val="-6453"/>
                <a:lumOff val="2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«qırışıqlıq» simptomu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360" y="2374297"/>
        <a:ext cx="6753715" cy="579683"/>
      </dsp:txXfrm>
    </dsp:sp>
    <dsp:sp modelId="{7C2C091B-F053-460D-B148-201467BC267C}">
      <dsp:nvSpPr>
        <dsp:cNvPr id="0" name=""/>
        <dsp:cNvSpPr/>
      </dsp:nvSpPr>
      <dsp:spPr>
        <a:xfrm>
          <a:off x="0" y="2985340"/>
          <a:ext cx="6816435" cy="385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400" kern="1200" dirty="0">
              <a:latin typeface="Footlight MT Light" panose="0204060206030A020304" pitchFamily="18" charset="0"/>
            </a:rPr>
            <a:t>Şiş üzərində dərinin qırışıq olması</a:t>
          </a:r>
          <a:endParaRPr lang="en-US" sz="2400" kern="1200" dirty="0">
            <a:latin typeface="Footlight MT Light" panose="0204060206030A020304" pitchFamily="18" charset="0"/>
          </a:endParaRPr>
        </a:p>
      </dsp:txBody>
      <dsp:txXfrm>
        <a:off x="0" y="2985340"/>
        <a:ext cx="6816435" cy="385618"/>
      </dsp:txXfrm>
    </dsp:sp>
    <dsp:sp modelId="{65903399-D928-45E3-96E8-4866250A5941}">
      <dsp:nvSpPr>
        <dsp:cNvPr id="0" name=""/>
        <dsp:cNvSpPr/>
      </dsp:nvSpPr>
      <dsp:spPr>
        <a:xfrm>
          <a:off x="0" y="3370958"/>
          <a:ext cx="6816435" cy="642403"/>
        </a:xfrm>
        <a:prstGeom prst="roundRect">
          <a:avLst/>
        </a:prstGeom>
        <a:gradFill rotWithShape="0">
          <a:gsLst>
            <a:gs pos="0">
              <a:schemeClr val="accent4">
                <a:hueOff val="-1388141"/>
                <a:satOff val="-9680"/>
                <a:lumOff val="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88141"/>
                <a:satOff val="-9680"/>
                <a:lumOff val="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88141"/>
                <a:satOff val="-9680"/>
                <a:lumOff val="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800" kern="1200" dirty="0">
              <a:latin typeface="Footlight MT Light" panose="0204060206030A020304" pitchFamily="18" charset="0"/>
            </a:rPr>
            <a:t>«limon qabığı» simptomu</a:t>
          </a:r>
          <a:endParaRPr lang="en-US" sz="2800" kern="1200" dirty="0">
            <a:latin typeface="Footlight MT Light" panose="0204060206030A020304" pitchFamily="18" charset="0"/>
          </a:endParaRPr>
        </a:p>
      </dsp:txBody>
      <dsp:txXfrm>
        <a:off x="31360" y="3402318"/>
        <a:ext cx="6753715" cy="579683"/>
      </dsp:txXfrm>
    </dsp:sp>
    <dsp:sp modelId="{E37ED358-FBDB-4025-9A1C-80A192153EA6}">
      <dsp:nvSpPr>
        <dsp:cNvPr id="0" name=""/>
        <dsp:cNvSpPr/>
      </dsp:nvSpPr>
      <dsp:spPr>
        <a:xfrm>
          <a:off x="0" y="4013361"/>
          <a:ext cx="6816435" cy="1664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az-Latn-AZ" sz="2400" kern="1200" dirty="0">
              <a:latin typeface="Footlight MT Light" panose="0204060206030A020304" pitchFamily="18" charset="0"/>
            </a:rPr>
            <a:t>Limon qabığı şəklində dəri infiltrasiyasıdır, süd vəzisi dərisinin dərin limfa damarlarının şiş hüceyrələri embolları ilə tutulması və regionar sahələrin limfa yollarının blokadası nəticəsində dəridaxili limfostazla əlaqədar inkişaf edir</a:t>
          </a:r>
          <a:endParaRPr lang="en-US" sz="2400" kern="1200" dirty="0">
            <a:latin typeface="Footlight MT Light" panose="0204060206030A020304" pitchFamily="18" charset="0"/>
          </a:endParaRPr>
        </a:p>
      </dsp:txBody>
      <dsp:txXfrm>
        <a:off x="0" y="4013361"/>
        <a:ext cx="6816435" cy="1664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ar" val="2.5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type="bentUpArrow" r:blip="" rot="90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type="bentArrow" r:blip="" rot="180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linDir" val="fromT"/>
              <dgm:param type="chAlign" val="r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type="rect" r:blip="" rot="270">
                  <dgm:adjLst/>
                </dgm:shape>
              </dgm:if>
              <dgm:else name="Name11">
                <dgm:shape xmlns:r="http://schemas.openxmlformats.org/officeDocument/2006/relationships" type="rect" r:blip="" rot="90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A022F5-9703-4B90-8B21-0C65ABD44F7E}" type="datetime1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41C1F1-A08D-408C-828C-5DFF929E3B24}" type="datetime1">
              <a:rPr lang="ru-RU" noProof="0" smtClean="0"/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ru-RU" noProof="0" smtClean="0"/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29B01-D91F-4418-A7A8-E692214653FD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13FBEF-9622-4E6F-91AD-1A84854E32E7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B30942-AF54-4C43-B596-0C50C99B8721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F214E-7C63-48DE-8A97-7C10AE756013}" type="datetime1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5BAC24-0F4C-4972-B608-4468E9B3B8B9}" type="datetime1">
              <a:rPr lang="ru-RU" smtClean="0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12DAB0-1689-47C6-B468-472EFBE3E427}" type="datetime1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416D4A-7D3C-4EDC-9E62-93A6D001134D}" type="datetime1">
              <a:rPr lang="ru-RU" smtClean="0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  <a:p>
            <a:pPr lvl="1" rtl="0"/>
            <a:r>
              <a:rPr lang="ru-RU"/>
              <a:t>Второй уровень</a:t>
            </a:r>
            <a:endParaRPr lang="ru-RU"/>
          </a:p>
          <a:p>
            <a:pPr lvl="2" rtl="0"/>
            <a:r>
              <a:rPr lang="ru-RU"/>
              <a:t>Третий уровень</a:t>
            </a:r>
            <a:endParaRPr lang="ru-RU"/>
          </a:p>
          <a:p>
            <a:pPr lvl="3" rtl="0"/>
            <a:r>
              <a:rPr lang="ru-RU"/>
              <a:t>Четвертый уровень</a:t>
            </a:r>
            <a:endParaRPr lang="ru-RU"/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00B32A-A506-4EC1-9ACB-B65F7A3BE5FC}" type="datetime1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  <a:endParaRPr lang="ru-RU" dirty="0"/>
          </a:p>
          <a:p>
            <a:pPr lvl="1" rtl="0"/>
            <a:r>
              <a:rPr lang="ru-RU" dirty="0"/>
              <a:t>Второй уровень</a:t>
            </a:r>
            <a:endParaRPr lang="ru-RU" dirty="0"/>
          </a:p>
          <a:p>
            <a:pPr lvl="2" rtl="0"/>
            <a:r>
              <a:rPr lang="ru-RU" dirty="0"/>
              <a:t>Третий уровень</a:t>
            </a:r>
            <a:endParaRPr lang="ru-RU" dirty="0"/>
          </a:p>
          <a:p>
            <a:pPr lvl="3" rtl="0"/>
            <a:r>
              <a:rPr lang="ru-RU" dirty="0"/>
              <a:t>Четвертый уровень</a:t>
            </a:r>
            <a:endParaRPr lang="ru-RU" dirty="0"/>
          </a:p>
          <a:p>
            <a:pPr lvl="4" rtl="0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66EC540-81EE-43C0-909D-5BD43B41EC30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6.xml"/><Relationship Id="rId8" Type="http://schemas.openxmlformats.org/officeDocument/2006/relationships/diagramLayout" Target="../diagrams/layout6.xml"/><Relationship Id="rId7" Type="http://schemas.openxmlformats.org/officeDocument/2006/relationships/diagramData" Target="../diagrams/data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9.jpeg"/><Relationship Id="rId11" Type="http://schemas.microsoft.com/office/2007/relationships/diagramDrawing" Target="../diagrams/drawing6.xml"/><Relationship Id="rId10" Type="http://schemas.openxmlformats.org/officeDocument/2006/relationships/diagramColors" Target="../diagrams/colors6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" Type="http://schemas.openxmlformats.org/officeDocument/2006/relationships/diagramData" Target="../diagrams/data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" Type="http://schemas.openxmlformats.org/officeDocument/2006/relationships/diagramData" Target="../diagrams/data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hyperlink" Target="https://axtar.len.az/?q=X%C9%99r%C3%A7%C9%99ng_x%C9%99st%C9%99liyi" TargetMode="Externa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5.jpeg"/><Relationship Id="rId6" Type="http://schemas.microsoft.com/office/2007/relationships/hdphoto" Target="../media/image54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3.xml"/><Relationship Id="rId4" Type="http://schemas.openxmlformats.org/officeDocument/2006/relationships/diagramColors" Target="../diagrams/colors13.xml"/><Relationship Id="rId3" Type="http://schemas.openxmlformats.org/officeDocument/2006/relationships/diagramQuickStyle" Target="../diagrams/quickStyle13.xml"/><Relationship Id="rId2" Type="http://schemas.openxmlformats.org/officeDocument/2006/relationships/diagramLayout" Target="../diagrams/layout13.xml"/><Relationship Id="rId1" Type="http://schemas.openxmlformats.org/officeDocument/2006/relationships/diagramData" Target="../diagrams/data13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az-Latn-AZ" dirty="0">
                <a:latin typeface="Footlight MT Light" panose="0204060206030A020304" pitchFamily="18" charset="0"/>
              </a:rPr>
              <a:t>Süd vəzi xərçəngi</a:t>
            </a:r>
            <a:endParaRPr lang="ru-RU" dirty="0"/>
          </a:p>
        </p:txBody>
      </p:sp>
      <p:sp>
        <p:nvSpPr>
          <p:cNvPr id="4" name="Subtitle 3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1"/>
            <a:ext cx="8026213" cy="3131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40" y="3429000"/>
            <a:ext cx="8382560" cy="337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2729" y="368710"/>
            <a:ext cx="1104654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latin typeface="Footlight MT Light" panose="0204060206030A020304" pitchFamily="18" charset="0"/>
              </a:rPr>
              <a:t>Süd </a:t>
            </a:r>
            <a:r>
              <a:rPr lang="en-US" sz="2300" dirty="0" err="1">
                <a:latin typeface="Footlight MT Light" panose="0204060206030A020304" pitchFamily="18" charset="0"/>
              </a:rPr>
              <a:t>vəzisində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haradan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inkişaf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etməsindən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asılı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olaraq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axacaq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va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payc</a:t>
            </a:r>
            <a:r>
              <a:rPr lang="az-Latn-AZ" sz="2300" dirty="0">
                <a:latin typeface="Footlight MT Light" panose="0204060206030A020304" pitchFamily="18" charset="0"/>
              </a:rPr>
              <a:t>ı</a:t>
            </a:r>
            <a:r>
              <a:rPr lang="en-US" sz="2300" dirty="0">
                <a:latin typeface="Footlight MT Light" panose="0204060206030A020304" pitchFamily="18" charset="0"/>
              </a:rPr>
              <a:t>q x</a:t>
            </a:r>
            <a:r>
              <a:rPr lang="az-Latn-AZ" sz="2300" dirty="0">
                <a:latin typeface="Footlight MT Light" panose="0204060206030A020304" pitchFamily="18" charset="0"/>
              </a:rPr>
              <a:t>ə</a:t>
            </a:r>
            <a:r>
              <a:rPr lang="en-US" sz="2300" dirty="0" err="1">
                <a:latin typeface="Footlight MT Light" panose="0204060206030A020304" pitchFamily="18" charset="0"/>
              </a:rPr>
              <a:t>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ayırd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edilir</a:t>
            </a:r>
            <a:r>
              <a:rPr lang="en-US" sz="2300" dirty="0">
                <a:latin typeface="Footlight MT Light" panose="0204060206030A020304" pitchFamily="18" charset="0"/>
              </a:rPr>
              <a:t>. Süd </a:t>
            </a:r>
            <a:r>
              <a:rPr lang="en-US" sz="2300" dirty="0" err="1">
                <a:latin typeface="Footlight MT Light" panose="0204060206030A020304" pitchFamily="18" charset="0"/>
              </a:rPr>
              <a:t>vəzisi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adətən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axacaqların</a:t>
            </a:r>
            <a:r>
              <a:rPr lang="en-US" sz="2300" dirty="0">
                <a:latin typeface="Footlight MT Light" panose="0204060206030A020304" pitchFamily="18" charset="0"/>
              </a:rPr>
              <a:t> (</a:t>
            </a:r>
            <a:r>
              <a:rPr lang="az-Latn-AZ" sz="2300" dirty="0">
                <a:latin typeface="Footlight MT Light" panose="0204060206030A020304" pitchFamily="18" charset="0"/>
              </a:rPr>
              <a:t>ə</a:t>
            </a:r>
            <a:r>
              <a:rPr lang="en-US" sz="2300" dirty="0">
                <a:latin typeface="Footlight MT Light" panose="0204060206030A020304" pitchFamily="18" charset="0"/>
              </a:rPr>
              <a:t>n </a:t>
            </a:r>
            <a:r>
              <a:rPr lang="en-US" sz="2300" dirty="0" err="1">
                <a:latin typeface="Footlight MT Light" panose="0204060206030A020304" pitchFamily="18" charset="0"/>
              </a:rPr>
              <a:t>çox</a:t>
            </a:r>
            <a:r>
              <a:rPr lang="en-US" sz="2300" dirty="0">
                <a:latin typeface="Footlight MT Light" panose="0204060206030A020304" pitchFamily="18" charset="0"/>
              </a:rPr>
              <a:t> da </a:t>
            </a:r>
            <a:r>
              <a:rPr lang="en-US" sz="2300" dirty="0" err="1">
                <a:latin typeface="Footlight MT Light" panose="0204060206030A020304" pitchFamily="18" charset="0"/>
              </a:rPr>
              <a:t>xırda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axacaqların</a:t>
            </a:r>
            <a:r>
              <a:rPr lang="en-US" sz="2300" dirty="0">
                <a:latin typeface="Footlight MT Light" panose="0204060206030A020304" pitchFamily="18" charset="0"/>
              </a:rPr>
              <a:t>) </a:t>
            </a:r>
            <a:r>
              <a:rPr lang="en-US" sz="2300" dirty="0" err="1">
                <a:latin typeface="Footlight MT Light" panose="0204060206030A020304" pitchFamily="18" charset="0"/>
              </a:rPr>
              <a:t>epitelindən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inkişaf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edir</a:t>
            </a:r>
            <a:r>
              <a:rPr lang="en-US" sz="2300" dirty="0">
                <a:latin typeface="Footlight MT Light" panose="0204060206030A020304" pitchFamily="18" charset="0"/>
              </a:rPr>
              <a:t>. </a:t>
            </a:r>
            <a:r>
              <a:rPr lang="en-US" sz="2300" dirty="0" err="1">
                <a:latin typeface="Footlight MT Light" panose="0204060206030A020304" pitchFamily="18" charset="0"/>
              </a:rPr>
              <a:t>Belə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ki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bütün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süd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vəzisi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hadisələrinin</a:t>
            </a:r>
            <a:r>
              <a:rPr lang="en-US" sz="2300" dirty="0">
                <a:latin typeface="Footlight MT Light" panose="0204060206030A020304" pitchFamily="18" charset="0"/>
              </a:rPr>
              <a:t> 70-80%-</a:t>
            </a:r>
            <a:r>
              <a:rPr lang="en-US" sz="2300" dirty="0" err="1">
                <a:latin typeface="Footlight MT Light" panose="0204060206030A020304" pitchFamily="18" charset="0"/>
              </a:rPr>
              <a:t>ni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axacaq</a:t>
            </a:r>
            <a:r>
              <a:rPr lang="en-US" sz="2300" dirty="0">
                <a:latin typeface="Footlight MT Light" panose="0204060206030A020304" pitchFamily="18" charset="0"/>
              </a:rPr>
              <a:t> x</a:t>
            </a:r>
            <a:r>
              <a:rPr lang="az-Latn-AZ" sz="2300" dirty="0">
                <a:latin typeface="Footlight MT Light" panose="0204060206030A020304" pitchFamily="18" charset="0"/>
              </a:rPr>
              <a:t>ə</a:t>
            </a:r>
            <a:r>
              <a:rPr lang="en-US" sz="2300" dirty="0" err="1">
                <a:latin typeface="Footlight MT Light" panose="0204060206030A020304" pitchFamily="18" charset="0"/>
              </a:rPr>
              <a:t>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təşkil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edir</a:t>
            </a:r>
            <a:r>
              <a:rPr lang="az-Latn-AZ" sz="2300" dirty="0">
                <a:latin typeface="Footlight MT Light" panose="0204060206030A020304" pitchFamily="18" charset="0"/>
              </a:rPr>
              <a:t>.</a:t>
            </a:r>
            <a:r>
              <a:rPr lang="en-US" sz="2300" dirty="0" err="1">
                <a:latin typeface="Footlight MT Light" panose="0204060206030A020304" pitchFamily="18" charset="0"/>
              </a:rPr>
              <a:t>Axacaq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vəzi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axacaqları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boyunca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daha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çox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yayılmağa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meyilliliklə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səciyyələnir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adətən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birtərəfli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olur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heç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də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həmişə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əllənən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düyün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əmələ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gətirmir.Süd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vəzisi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nisbətən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az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hallar</a:t>
            </a:r>
            <a:r>
              <a:rPr lang="en-US" sz="2300" dirty="0">
                <a:latin typeface="Footlight MT Light" panose="0204060206030A020304" pitchFamily="18" charset="0"/>
              </a:rPr>
              <a:t> da </a:t>
            </a:r>
            <a:r>
              <a:rPr lang="en-US" sz="2300" dirty="0" err="1">
                <a:latin typeface="Footlight MT Light" panose="0204060206030A020304" pitchFamily="18" charset="0"/>
              </a:rPr>
              <a:t>paycıq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epitelindən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inkişaf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edir</a:t>
            </a:r>
            <a:r>
              <a:rPr lang="en-US" sz="2300" dirty="0">
                <a:latin typeface="Footlight MT Light" panose="0204060206030A020304" pitchFamily="18" charset="0"/>
              </a:rPr>
              <a:t>. </a:t>
            </a:r>
            <a:r>
              <a:rPr lang="en-US" sz="2300" dirty="0" err="1">
                <a:latin typeface="Footlight MT Light" panose="0204060206030A020304" pitchFamily="18" charset="0"/>
              </a:rPr>
              <a:t>Belə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ki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bütün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süd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vəzisi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hadisələrinin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təxminən</a:t>
            </a:r>
            <a:r>
              <a:rPr lang="en-US" sz="2300" dirty="0">
                <a:latin typeface="Footlight MT Light" panose="0204060206030A020304" pitchFamily="18" charset="0"/>
              </a:rPr>
              <a:t> 10%-</a:t>
            </a:r>
            <a:r>
              <a:rPr lang="en-US" sz="2300" dirty="0" err="1">
                <a:latin typeface="Footlight MT Light" panose="0204060206030A020304" pitchFamily="18" charset="0"/>
              </a:rPr>
              <a:t>ni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paycıq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təşkil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edir</a:t>
            </a:r>
            <a:r>
              <a:rPr lang="en-US" sz="2300" dirty="0">
                <a:latin typeface="Footlight MT Light" panose="0204060206030A020304" pitchFamily="18" charset="0"/>
              </a:rPr>
              <a:t>. </a:t>
            </a:r>
            <a:r>
              <a:rPr lang="en-US" sz="2300" dirty="0" err="1">
                <a:latin typeface="Footlight MT Light" panose="0204060206030A020304" pitchFamily="18" charset="0"/>
              </a:rPr>
              <a:t>Payc</a:t>
            </a:r>
            <a:r>
              <a:rPr lang="az-Latn-AZ" sz="2300" dirty="0">
                <a:latin typeface="Footlight MT Light" panose="0204060206030A020304" pitchFamily="18" charset="0"/>
              </a:rPr>
              <a:t>ı</a:t>
            </a:r>
            <a:r>
              <a:rPr lang="en-US" sz="2300" dirty="0">
                <a:latin typeface="Footlight MT Light" panose="0204060206030A020304" pitchFamily="18" charset="0"/>
              </a:rPr>
              <a:t>q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ad</a:t>
            </a:r>
            <a:r>
              <a:rPr lang="az-Latn-AZ" sz="2300" dirty="0">
                <a:latin typeface="Footlight MT Light" panose="0204060206030A020304" pitchFamily="18" charset="0"/>
              </a:rPr>
              <a:t>ə</a:t>
            </a:r>
            <a:r>
              <a:rPr lang="en-US" sz="2300" dirty="0">
                <a:latin typeface="Footlight MT Light" panose="0204060206030A020304" pitchFamily="18" charset="0"/>
              </a:rPr>
              <a:t>t</a:t>
            </a:r>
            <a:r>
              <a:rPr lang="az-Latn-AZ" sz="2300" dirty="0">
                <a:latin typeface="Footlight MT Light" panose="0204060206030A020304" pitchFamily="18" charset="0"/>
              </a:rPr>
              <a:t>ə</a:t>
            </a:r>
            <a:r>
              <a:rPr lang="en-US" sz="2300" dirty="0">
                <a:latin typeface="Footlight MT Light" panose="0204060206030A020304" pitchFamily="18" charset="0"/>
              </a:rPr>
              <a:t>n </a:t>
            </a:r>
            <a:r>
              <a:rPr lang="en-US" sz="2300" dirty="0" err="1">
                <a:latin typeface="Footlight MT Light" panose="0204060206030A020304" pitchFamily="18" charset="0"/>
              </a:rPr>
              <a:t>birincili-çoxsaylı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olur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az-Latn-AZ" sz="2300" dirty="0">
                <a:latin typeface="Footlight MT Light" panose="0204060206030A020304" pitchFamily="18" charset="0"/>
              </a:rPr>
              <a:t>bə</a:t>
            </a:r>
            <a:r>
              <a:rPr lang="en-US" sz="2300" dirty="0" err="1">
                <a:latin typeface="Footlight MT Light" panose="0204060206030A020304" pitchFamily="18" charset="0"/>
              </a:rPr>
              <a:t>zən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ikitərəfli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zədələnmə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müşahidə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edilir</a:t>
            </a:r>
            <a:r>
              <a:rPr lang="en-US" sz="2300" dirty="0">
                <a:latin typeface="Footlight MT Light" panose="0204060206030A020304" pitchFamily="18" charset="0"/>
              </a:rPr>
              <a:t>, ş</a:t>
            </a:r>
            <a:r>
              <a:rPr lang="az-Latn-AZ" sz="2300" dirty="0">
                <a:latin typeface="Footlight MT Light" panose="0204060206030A020304" pitchFamily="18" charset="0"/>
              </a:rPr>
              <a:t>işdə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çox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vaxt</a:t>
            </a:r>
            <a:r>
              <a:rPr lang="en-US" sz="2300" dirty="0">
                <a:latin typeface="Footlight MT Light" panose="0204060206030A020304" pitchFamily="18" charset="0"/>
              </a:rPr>
              <a:t> hormonal </a:t>
            </a:r>
            <a:r>
              <a:rPr lang="en-US" sz="2300" dirty="0" err="1">
                <a:latin typeface="Footlight MT Light" panose="0204060206030A020304" pitchFamily="18" charset="0"/>
              </a:rPr>
              <a:t>reseptorlar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olur.Süd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vəzisinin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infiltrasiyaedici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xərçənginin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digər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histoloji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tipləri</a:t>
            </a:r>
            <a:r>
              <a:rPr lang="en-US" sz="2300" dirty="0">
                <a:latin typeface="Footlight MT Light" panose="0204060206030A020304" pitchFamily="18" charset="0"/>
              </a:rPr>
              <a:t> (</a:t>
            </a:r>
            <a:r>
              <a:rPr lang="en-US" sz="2300" dirty="0" err="1">
                <a:latin typeface="Footlight MT Light" panose="0204060206030A020304" pitchFamily="18" charset="0"/>
              </a:rPr>
              <a:t>selikli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papillyar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medullyar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tubulyar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adenosistoz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sekretor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apokrin</a:t>
            </a:r>
            <a:r>
              <a:rPr lang="en-US" sz="2300" dirty="0">
                <a:latin typeface="Footlight MT Light" panose="0204060206030A020304" pitchFamily="18" charset="0"/>
              </a:rPr>
              <a:t>, </a:t>
            </a:r>
            <a:r>
              <a:rPr lang="en-US" sz="2300" dirty="0" err="1">
                <a:latin typeface="Footlight MT Light" panose="0204060206030A020304" pitchFamily="18" charset="0"/>
              </a:rPr>
              <a:t>metaplaziyalı</a:t>
            </a:r>
            <a:r>
              <a:rPr lang="en-US" sz="2300" dirty="0">
                <a:latin typeface="Footlight MT Light" panose="0204060206030A020304" pitchFamily="18" charset="0"/>
              </a:rPr>
              <a:t>) </a:t>
            </a:r>
            <a:r>
              <a:rPr lang="en-US" sz="2300" dirty="0" err="1">
                <a:latin typeface="Footlight MT Light" panose="0204060206030A020304" pitchFamily="18" charset="0"/>
              </a:rPr>
              <a:t>bütün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süd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vəzisi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hadisələrinin</a:t>
            </a:r>
            <a:r>
              <a:rPr lang="en-US" sz="2300" dirty="0">
                <a:latin typeface="Footlight MT Light" panose="0204060206030A020304" pitchFamily="18" charset="0"/>
              </a:rPr>
              <a:t> 10%-</a:t>
            </a:r>
            <a:r>
              <a:rPr lang="en-US" sz="2300" dirty="0" err="1">
                <a:latin typeface="Footlight MT Light" panose="0204060206030A020304" pitchFamily="18" charset="0"/>
              </a:rPr>
              <a:t>dən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azını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təşkil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edir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və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nisbətən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qənaətbəxş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proqnozla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səciyyələnir</a:t>
            </a:r>
            <a:r>
              <a:rPr lang="az-Latn-AZ" sz="2300" dirty="0">
                <a:latin typeface="Footlight MT Light" panose="0204060206030A020304" pitchFamily="18" charset="0"/>
              </a:rPr>
              <a:t>.</a:t>
            </a:r>
            <a:r>
              <a:rPr lang="en-US" sz="2300" dirty="0">
                <a:latin typeface="Footlight MT Light" panose="0204060206030A020304" pitchFamily="18" charset="0"/>
              </a:rPr>
              <a:t>Süd </a:t>
            </a:r>
            <a:r>
              <a:rPr lang="en-US" sz="2300" dirty="0" err="1">
                <a:latin typeface="Footlight MT Light" panose="0204060206030A020304" pitchFamily="18" charset="0"/>
              </a:rPr>
              <a:t>vəzisi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xərçənginin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xüsusi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formaları</a:t>
            </a:r>
            <a:r>
              <a:rPr lang="en-US" sz="2300" dirty="0">
                <a:latin typeface="Footlight MT Light" panose="0204060206030A020304" pitchFamily="18" charset="0"/>
              </a:rPr>
              <a:t> 2 </a:t>
            </a:r>
            <a:r>
              <a:rPr lang="en-US" sz="2300" dirty="0" err="1">
                <a:latin typeface="Footlight MT Light" panose="0204060206030A020304" pitchFamily="18" charset="0"/>
              </a:rPr>
              <a:t>histoloji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tipdən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ibarətdir</a:t>
            </a:r>
            <a:r>
              <a:rPr lang="en-US" sz="2300" dirty="0">
                <a:latin typeface="Footlight MT Light" panose="0204060206030A020304" pitchFamily="18" charset="0"/>
              </a:rPr>
              <a:t>: </a:t>
            </a:r>
            <a:r>
              <a:rPr lang="en-US" sz="2300" dirty="0" err="1">
                <a:latin typeface="Footlight MT Light" panose="0204060206030A020304" pitchFamily="18" charset="0"/>
              </a:rPr>
              <a:t>Pecet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xərçəngi</a:t>
            </a:r>
            <a:r>
              <a:rPr lang="en-US" sz="2300" dirty="0">
                <a:latin typeface="Footlight MT Light" panose="0204060206030A020304" pitchFamily="18" charset="0"/>
              </a:rPr>
              <a:t> </a:t>
            </a:r>
            <a:r>
              <a:rPr lang="en-US" sz="2300" dirty="0" err="1">
                <a:latin typeface="Footlight MT Light" panose="0204060206030A020304" pitchFamily="18" charset="0"/>
              </a:rPr>
              <a:t>gilə</a:t>
            </a:r>
            <a:r>
              <a:rPr lang="az-Latn-AZ" sz="2300" dirty="0">
                <a:latin typeface="Footlight MT Light" panose="0204060206030A020304" pitchFamily="18" charset="0"/>
              </a:rPr>
              <a:t> yaxınlığında iri axacağın epitelindən inkişaf edir. bütün süd vəzisi xərçəngi hadisələrinin 1-4%-ni təşkil edir; iltihabi xərçəng bütün süd vəzisi xərçəngi hadisələrinin təxminən 1%-ni təşkil edir, dermanın limfa damarlarının infiltrasiyası (süd vəzisi mastit və ya qızılyel iltihabını xatırladır) və olduqca qeyri-qənaətbəxş proqnozla səciyyələnir.Süd vəzisi xərçəngi histoloji quruluşuna görə müxtəlif olur, əsasən adenokarsinoma müşahidə olunur.</a:t>
            </a:r>
            <a:endParaRPr lang="en-US" sz="2300" dirty="0">
              <a:latin typeface="Footlight MT Light" panose="0204060206030A020304" pitchFamily="18" charset="0"/>
            </a:endParaRPr>
          </a:p>
          <a:p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50" y="13447"/>
            <a:ext cx="7936099" cy="612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7"/>
          <a:stretch>
            <a:fillRect/>
          </a:stretch>
        </p:blipFill>
        <p:spPr>
          <a:xfrm>
            <a:off x="6916271" y="1039585"/>
            <a:ext cx="5275729" cy="4778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/>
        </p:nvGraphicFramePr>
        <p:xfrm>
          <a:off x="-1177625" y="29395"/>
          <a:ext cx="9388064" cy="3982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116541" y="3572284"/>
          <a:ext cx="7032812" cy="324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Стрелка: влево 4"/>
          <p:cNvSpPr/>
          <p:nvPr/>
        </p:nvSpPr>
        <p:spPr>
          <a:xfrm rot="5400000">
            <a:off x="3218867" y="4119974"/>
            <a:ext cx="595078" cy="565829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6" y="1210358"/>
            <a:ext cx="6243307" cy="398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EE30E4-52D3-4EC9-8F24-D91A02B81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65EE30E4-52D3-4EC9-8F24-D91A02B81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65EE30E4-52D3-4EC9-8F24-D91A02B81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65EE30E4-52D3-4EC9-8F24-D91A02B81D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25A994-F913-413D-92AC-0DD6E7BA4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4925A994-F913-413D-92AC-0DD6E7BA4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4925A994-F913-413D-92AC-0DD6E7BA4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4925A994-F913-413D-92AC-0DD6E7BA4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E749B9-9E4C-404C-A5CD-AEDAB9E9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5FE749B9-9E4C-404C-A5CD-AEDAB9E9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5FE749B9-9E4C-404C-A5CD-AEDAB9E9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5FE749B9-9E4C-404C-A5CD-AEDAB9E9B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B31ABA-2C79-4B41-87FC-1FFB766A8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01B31ABA-2C79-4B41-87FC-1FFB766A8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01B31ABA-2C79-4B41-87FC-1FFB766A8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01B31ABA-2C79-4B41-87FC-1FFB766A8E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FE434C-D54B-45DC-82C4-8D491EC13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53FE434C-D54B-45DC-82C4-8D491EC13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53FE434C-D54B-45DC-82C4-8D491EC13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53FE434C-D54B-45DC-82C4-8D491EC13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435708-A1EF-46BA-962B-B8CDCEF07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2A435708-A1EF-46BA-962B-B8CDCEF07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2A435708-A1EF-46BA-962B-B8CDCEF07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2A435708-A1EF-46BA-962B-B8CDCEF07C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A2BFB2-7838-4C40-8DE7-B41204B98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8A2BFB2-7838-4C40-8DE7-B41204B98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8A2BFB2-7838-4C40-8DE7-B41204B98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8A2BFB2-7838-4C40-8DE7-B41204B98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5BAA1C-6F59-490A-BB6D-71CB4BE94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815BAA1C-6F59-490A-BB6D-71CB4BE94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815BAA1C-6F59-490A-BB6D-71CB4BE94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815BAA1C-6F59-490A-BB6D-71CB4BE945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0B19-788D-4AE1-9A8B-7B3180873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78E20B19-788D-4AE1-9A8B-7B3180873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78E20B19-788D-4AE1-9A8B-7B3180873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78E20B19-788D-4AE1-9A8B-7B31808736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49C195-0C4B-4D78-9EF6-7BF36318F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449C195-0C4B-4D78-9EF6-7BF36318F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449C195-0C4B-4D78-9EF6-7BF36318F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449C195-0C4B-4D78-9EF6-7BF36318F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E85CC3-ED02-4C1F-A614-CBD24AE91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5DE85CC3-ED02-4C1F-A614-CBD24AE91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5DE85CC3-ED02-4C1F-A614-CBD24AE91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DE85CC3-ED02-4C1F-A614-CBD24AE915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37DCB6-5033-4063-BBC3-FC243A6F0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337DCB6-5033-4063-BBC3-FC243A6F0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8337DCB6-5033-4063-BBC3-FC243A6F0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8337DCB6-5033-4063-BBC3-FC243A6F08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47C77D-EF82-405C-87EC-F10BB0798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A847C77D-EF82-405C-87EC-F10BB0798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A847C77D-EF82-405C-87EC-F10BB0798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A847C77D-EF82-405C-87EC-F10BB0798E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8E4788-AA9B-437A-BB50-1E7D3B664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F8E4788-AA9B-437A-BB50-1E7D3B664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F8E4788-AA9B-437A-BB50-1E7D3B664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F8E4788-AA9B-437A-BB50-1E7D3B6647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585D21-BB80-419A-8BBD-82CA24C42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A0585D21-BB80-419A-8BBD-82CA24C42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A0585D21-BB80-419A-8BBD-82CA24C42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A0585D21-BB80-419A-8BBD-82CA24C427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3FF746-FAA5-4046-8FC8-DE88C485E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F3FF746-FAA5-4046-8FC8-DE88C485E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F3FF746-FAA5-4046-8FC8-DE88C485E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AF3FF746-FAA5-4046-8FC8-DE88C485E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224C0B-11C9-421E-B94F-1DB01A3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BD224C0B-11C9-421E-B94F-1DB01A3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BD224C0B-11C9-421E-B94F-1DB01A3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BD224C0B-11C9-421E-B94F-1DB01A3BDD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FDF081-E16B-41AC-9E2F-AF41944B3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8DFDF081-E16B-41AC-9E2F-AF41944B3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DFDF081-E16B-41AC-9E2F-AF41944B3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8DFDF081-E16B-41AC-9E2F-AF41944B3A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292B34-0C5D-4671-B38C-FEDDD6338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F292B34-0C5D-4671-B38C-FEDDD6338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0F292B34-0C5D-4671-B38C-FEDDD6338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>
                                            <p:graphicEl>
                                              <a:dgm id="{0F292B34-0C5D-4671-B38C-FEDDD6338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805509-2E6F-4376-8EB6-8D4509385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5C805509-2E6F-4376-8EB6-8D4509385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5C805509-2E6F-4376-8EB6-8D4509385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">
                                            <p:graphicEl>
                                              <a:dgm id="{5C805509-2E6F-4376-8EB6-8D4509385B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598270"/>
            <a:ext cx="6974541" cy="5815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306" y="349623"/>
            <a:ext cx="423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3200" dirty="0">
                <a:latin typeface="Footlight MT Light" panose="0204060206030A020304" pitchFamily="18" charset="0"/>
              </a:rPr>
              <a:t>Şişin yerləşdiyi anatomik şöbələr</a:t>
            </a:r>
            <a:endParaRPr lang="en-US" sz="3200" dirty="0">
              <a:latin typeface="Footlight MT Light" panose="0204060206030A020304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426841"/>
          <a:ext cx="5123329" cy="5095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25873" y="136605"/>
            <a:ext cx="346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dirty="0">
                <a:latin typeface="Footlight MT Light" panose="0204060206030A020304" pitchFamily="18" charset="0"/>
              </a:rPr>
              <a:t>TNM klinik təsnifatı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21CD42-5467-4814-B57D-1FB74B3E8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A821CD42-5467-4814-B57D-1FB74B3E8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B09B16-A0AA-48CC-AA4E-F3A5E6A3B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9B09B16-A0AA-48CC-AA4E-F3A5E6A3BC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E8DAF4-1C18-41F3-B72A-C01950F6B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64E8DAF4-1C18-41F3-B72A-C01950F6BA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E98194-5482-4D6F-A7D4-C0B322FC0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59E98194-5482-4D6F-A7D4-C0B322FC0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64BB58-1DA3-4AFD-A285-57BB30273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1C64BB58-1DA3-4AFD-A285-57BB302736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29C732-3E3C-4D24-B0CD-F451BAB8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D29C732-3E3C-4D24-B0CD-F451BAB8F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D6E399-478C-447F-A663-9BD445108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4D6E399-478C-447F-A663-9BD445108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80CE21-5DC8-46AB-8068-F250C6791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7D80CE21-5DC8-46AB-8068-F250C67911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8A8487-B740-45F9-B9E9-88015C841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558A8487-B740-45F9-B9E9-88015C841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2CFBC1-E603-4A62-8EE7-57C068F5E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D12CFBC1-E603-4A62-8EE7-57C068F5E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2492B1-C0CB-4F77-BC01-07CFBC9C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202492B1-C0CB-4F77-BC01-07CFBC9C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489BA0-B85E-44CD-BA88-E2CDD9FC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A2489BA0-B85E-44CD-BA88-E2CDD9FC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0B80F0-63F7-4996-8A6A-778D0FB66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3D0B80F0-63F7-4996-8A6A-778D0FB666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A2DD0F-B59D-473F-B794-CEEC54CF3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A9A2DD0F-B59D-473F-B794-CEEC54CF3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8820B9-452C-455E-8C29-0F2CC347A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>
                                            <p:graphicEl>
                                              <a:dgm id="{A58820B9-452C-455E-8C29-0F2CC347A7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Sub>
          <a:bldDgm bld="one"/>
        </p:bldSub>
      </p:bldGraphic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-3145120" y="0"/>
          <a:ext cx="1215464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r="7551"/>
          <a:stretch>
            <a:fillRect/>
          </a:stretch>
        </p:blipFill>
        <p:spPr>
          <a:xfrm>
            <a:off x="5971309" y="2478232"/>
            <a:ext cx="6220691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64728" y="169908"/>
            <a:ext cx="67471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Footlight MT Light" panose="0204060206030A020304" pitchFamily="18" charset="0"/>
              </a:rPr>
              <a:t>Süd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xərçənginin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çox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təsadüf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forması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düyünlü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formadır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Belə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düyünlü</a:t>
            </a:r>
            <a:r>
              <a:rPr lang="en-US" sz="2400" dirty="0">
                <a:latin typeface="Footlight MT Light" panose="0204060206030A020304" pitchFamily="18" charset="0"/>
              </a:rPr>
              <a:t> forma </a:t>
            </a:r>
            <a:r>
              <a:rPr lang="en-US" sz="2400" dirty="0" err="1">
                <a:latin typeface="Footlight MT Light" panose="0204060206030A020304" pitchFamily="18" charset="0"/>
              </a:rPr>
              <a:t>bütün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xərçəngi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hadisələrinin</a:t>
            </a:r>
            <a:r>
              <a:rPr lang="en-US" sz="2400" dirty="0">
                <a:latin typeface="Footlight MT Light" panose="0204060206030A020304" pitchFamily="18" charset="0"/>
              </a:rPr>
              <a:t> 75-80%-</a:t>
            </a:r>
            <a:r>
              <a:rPr lang="en-US" sz="2400" dirty="0" err="1">
                <a:latin typeface="Footlight MT Light" panose="0204060206030A020304" pitchFamily="18" charset="0"/>
              </a:rPr>
              <a:t>ni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təşkil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Aşağıda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xərçənginin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klinik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formalarından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asılı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olaraq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xəstəliyin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klinik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xarakteristikası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verilir</a:t>
            </a:r>
            <a:r>
              <a:rPr lang="en-US" sz="2400" dirty="0">
                <a:latin typeface="Footlight MT Light" panose="0204060206030A020304" pitchFamily="18" charset="0"/>
              </a:rPr>
              <a:t>.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EF9781-EFC6-4020-885C-15B90AF96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26EF9781-EFC6-4020-885C-15B90AF96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26EF9781-EFC6-4020-885C-15B90AF96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B75112-8AAD-4939-8185-536D0A766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D4B75112-8AAD-4939-8185-536D0A766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D4B75112-8AAD-4939-8185-536D0A766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31D6F7-CF6E-4F36-92F9-8EE33D154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C131D6F7-CF6E-4F36-92F9-8EE33D154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C131D6F7-CF6E-4F36-92F9-8EE33D154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944FCD-FF64-4DFE-9BB6-2C37113B9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7D944FCD-FF64-4DFE-9BB6-2C37113B9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7D944FCD-FF64-4DFE-9BB6-2C37113B9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3BD1E2-2717-4093-8A6D-4E8D5A0C7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2A3BD1E2-2717-4093-8A6D-4E8D5A0C7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2A3BD1E2-2717-4093-8A6D-4E8D5A0C7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912EC4-E62D-485D-BBB7-2D4EE6898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58912EC4-E62D-485D-BBB7-2D4EE6898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58912EC4-E62D-485D-BBB7-2D4EE6898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034E5-413D-45F2-AF80-1962CC20A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360034E5-413D-45F2-AF80-1962CC20A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360034E5-413D-45F2-AF80-1962CC20A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9DF7A7-5B99-450B-9AEE-B0A9E8CAD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19DF7A7-5B99-450B-9AEE-B0A9E8CAD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19DF7A7-5B99-450B-9AEE-B0A9E8CAD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124EC1-92CC-425D-915C-DCBC95FC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69124EC1-92CC-425D-915C-DCBC95FC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69124EC1-92CC-425D-915C-DCBC95FC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4E750D-4771-4D37-8C27-4189884F4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8D4E750D-4771-4D37-8C27-4189884F4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8D4E750D-4771-4D37-8C27-4189884F4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626F1-2B4E-4344-968A-18413A71F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8B626F1-2B4E-4344-968A-18413A71F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8B626F1-2B4E-4344-968A-18413A71F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E9BED8-5A96-43B6-8686-DD3D1D654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FE9BED8-5A96-43B6-8686-DD3D1D654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FE9BED8-5A96-43B6-8686-DD3D1D654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578739-A294-4330-B9C8-CFDA51043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CD578739-A294-4330-B9C8-CFDA51043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CD578739-A294-4330-B9C8-CFDA51043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24571D-9641-42F1-9054-745C14752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524571D-9641-42F1-9054-745C14752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524571D-9641-42F1-9054-745C14752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494138-FE8A-441F-8D8E-EAC5F2B3B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0F494138-FE8A-441F-8D8E-EAC5F2B3B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0F494138-FE8A-441F-8D8E-EAC5F2B3B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EE2DB-CC49-4C41-8253-DDD376C1E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488EE2DB-CC49-4C41-8253-DDD376C1E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488EE2DB-CC49-4C41-8253-DDD376C1E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6BCE9A-D1E3-4A90-97EF-DC62195C0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B6BCE9A-D1E3-4A90-97EF-DC62195C0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4B6BCE9A-D1E3-4A90-97EF-DC62195C0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E24DFA-D4ED-45F5-99D7-8184C806C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35E24DFA-D4ED-45F5-99D7-8184C806C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5E24DFA-D4ED-45F5-99D7-8184C806C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8012A0-0CFE-4A4F-A583-DD7229041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758012A0-0CFE-4A4F-A583-DD7229041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758012A0-0CFE-4A4F-A583-DD7229041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AE0C1E-4086-4F5E-AF91-F86883250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FAE0C1E-4086-4F5E-AF91-F86883250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FAE0C1E-4086-4F5E-AF91-F86883250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B8F72-9BE4-4854-9AFF-657ADF33A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15B8F72-9BE4-4854-9AFF-657ADF33A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15B8F72-9BE4-4854-9AFF-657ADF33A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BB9896-5F7E-4129-8EDC-6B0F0825D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B5BB9896-5F7E-4129-8EDC-6B0F0825D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B5BB9896-5F7E-4129-8EDC-6B0F0825D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CAFDFD-831E-496A-B9EC-159CD155C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0CAFDFD-831E-496A-B9EC-159CD155C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0CAFDFD-831E-496A-B9EC-159CD155C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7CCB92-CFF5-4298-A3A8-5AEE46163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417CCB92-CFF5-4298-A3A8-5AEE46163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417CCB92-CFF5-4298-A3A8-5AEE46163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26D34D-637D-4003-ABC3-21157650C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7626D34D-637D-4003-ABC3-21157650C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7626D34D-637D-4003-ABC3-21157650C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85E799-18C2-4682-9F41-7F49DADA5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9885E799-18C2-4682-9F41-7F49DADA5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9885E799-18C2-4682-9F41-7F49DADA5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F2E028-D4B3-4236-817C-57B7C690A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F2F2E028-D4B3-4236-817C-57B7C690A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F2F2E028-D4B3-4236-817C-57B7C690A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F0408F-02D5-4F78-B80F-784784390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49F0408F-02D5-4F78-B80F-784784390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49F0408F-02D5-4F78-B80F-784784390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EE500A-3848-4B7B-A11E-6BE4E27B0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67EE500A-3848-4B7B-A11E-6BE4E27B0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67EE500A-3848-4B7B-A11E-6BE4E27B0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9B838B-A5EF-48E9-9957-84DFC14E1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619B838B-A5EF-48E9-9957-84DFC14E1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619B838B-A5EF-48E9-9957-84DFC14E1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9A4DEA-84E8-4A62-A5C9-7C50911C4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359A4DEA-84E8-4A62-A5C9-7C50911C4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359A4DEA-84E8-4A62-A5C9-7C50911C4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DA9CAA-5C23-447F-A1F4-F0048D823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89DA9CAA-5C23-447F-A1F4-F0048D823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89DA9CAA-5C23-447F-A1F4-F0048D823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5B5AB0-8271-4164-BFD6-E39EF27C7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A5B5AB0-8271-4164-BFD6-E39EF27C7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">
                                            <p:graphicEl>
                                              <a:dgm id="{4A5B5AB0-8271-4164-BFD6-E39EF27C7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8582" y="-5417"/>
            <a:ext cx="691341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Footlight MT Light" panose="0204060206030A020304" pitchFamily="18" charset="0"/>
              </a:rPr>
              <a:t>Süd </a:t>
            </a:r>
            <a:r>
              <a:rPr lang="en-US" sz="2000" dirty="0" err="1">
                <a:latin typeface="Footlight MT Light" panose="0204060206030A020304" pitchFamily="18" charset="0"/>
              </a:rPr>
              <a:t>vəzisi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xərçənginin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düyünlü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forması</a:t>
            </a:r>
            <a:r>
              <a:rPr lang="en-US" sz="2000" dirty="0">
                <a:latin typeface="Footlight MT Light" panose="0204060206030A020304" pitchFamily="18" charset="0"/>
              </a:rPr>
              <a:t>. </a:t>
            </a:r>
            <a:r>
              <a:rPr lang="en-US" sz="2000" dirty="0" err="1">
                <a:latin typeface="Footlight MT Light" panose="0204060206030A020304" pitchFamily="18" charset="0"/>
              </a:rPr>
              <a:t>Şiş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əksər</a:t>
            </a:r>
            <a:r>
              <a:rPr lang="en-US" sz="2000" dirty="0">
                <a:latin typeface="Footlight MT Light" panose="0204060206030A020304" pitchFamily="18" charset="0"/>
              </a:rPr>
              <a:t> (</a:t>
            </a:r>
            <a:r>
              <a:rPr lang="en-US" sz="2000" dirty="0" err="1">
                <a:latin typeface="Footlight MT Light" panose="0204060206030A020304" pitchFamily="18" charset="0"/>
              </a:rPr>
              <a:t>təxminən</a:t>
            </a:r>
            <a:r>
              <a:rPr lang="en-US" sz="2000" dirty="0">
                <a:latin typeface="Footlight MT Light" panose="0204060206030A020304" pitchFamily="18" charset="0"/>
              </a:rPr>
              <a:t> 50%) </a:t>
            </a:r>
            <a:r>
              <a:rPr lang="en-US" sz="2000" dirty="0" err="1">
                <a:latin typeface="Footlight MT Light" panose="0204060206030A020304" pitchFamily="18" charset="0"/>
              </a:rPr>
              <a:t>hallarda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yuxarı-xarici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kvadrantda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ondan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az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hallarda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mərkəzi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hissədə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lokalizasiya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edir</a:t>
            </a:r>
            <a:r>
              <a:rPr lang="en-US" sz="2000" dirty="0">
                <a:latin typeface="Footlight MT Light" panose="0204060206030A020304" pitchFamily="18" charset="0"/>
              </a:rPr>
              <a:t>. </a:t>
            </a:r>
            <a:r>
              <a:rPr lang="en-US" sz="2000" dirty="0" err="1">
                <a:latin typeface="Footlight MT Light" panose="0204060206030A020304" pitchFamily="18" charset="0"/>
              </a:rPr>
              <a:t>Şişə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digər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anatomik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şöbələrdə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az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təsadüf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edilir</a:t>
            </a:r>
            <a:r>
              <a:rPr lang="en-US" sz="2000" dirty="0">
                <a:latin typeface="Footlight MT Light" panose="0204060206030A020304" pitchFamily="18" charset="0"/>
              </a:rPr>
              <a:t>. </a:t>
            </a:r>
            <a:r>
              <a:rPr lang="en-US" sz="2000" dirty="0" err="1">
                <a:latin typeface="Footlight MT Light" panose="0204060206030A020304" pitchFamily="18" charset="0"/>
              </a:rPr>
              <a:t>Xəstəliyin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başlan</a:t>
            </a:r>
            <a:r>
              <a:rPr lang="az-Latn-AZ" sz="2000" dirty="0">
                <a:latin typeface="Footlight MT Light" panose="0204060206030A020304" pitchFamily="18" charset="0"/>
              </a:rPr>
              <a:t>ğ</a:t>
            </a:r>
            <a:r>
              <a:rPr lang="en-US" sz="2000" dirty="0" err="1">
                <a:latin typeface="Footlight MT Light" panose="0204060206030A020304" pitchFamily="18" charset="0"/>
              </a:rPr>
              <a:t>ıc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mərhələlərində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palpasiyada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bərk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konsistensiyalı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girdə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formalı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qabarıq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səthli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qeyri</a:t>
            </a:r>
            <a:r>
              <a:rPr lang="az-Latn-AZ" sz="2000" dirty="0">
                <a:latin typeface="Footlight MT Light" panose="0204060206030A020304" pitchFamily="18" charset="0"/>
              </a:rPr>
              <a:t>-</a:t>
            </a:r>
            <a:r>
              <a:rPr lang="en-US" sz="2000" dirty="0" err="1">
                <a:latin typeface="Footlight MT Light" panose="0204060206030A020304" pitchFamily="18" charset="0"/>
              </a:rPr>
              <a:t>dəqiq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konturlu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məhdud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hərəkətli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müxtəlif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ölçülü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ağrısız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törəmə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</a:t>
            </a:r>
            <a:r>
              <a:rPr lang="az-Latn-AZ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ya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bərkimə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sahəsi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əllənir</a:t>
            </a:r>
            <a:r>
              <a:rPr lang="en-US" sz="2000" dirty="0">
                <a:latin typeface="Footlight MT Light" panose="0204060206030A020304" pitchFamily="18" charset="0"/>
              </a:rPr>
              <a:t>. </a:t>
            </a:r>
            <a:r>
              <a:rPr lang="en-US" sz="2000" dirty="0" err="1">
                <a:latin typeface="Footlight MT Light" panose="0204060206030A020304" pitchFamily="18" charset="0"/>
              </a:rPr>
              <a:t>Şiş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gilənin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altında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yerləşdikdə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xəstəliyin</a:t>
            </a:r>
            <a:r>
              <a:rPr lang="en-US" sz="2000" dirty="0">
                <a:latin typeface="Footlight MT Light" panose="0204060206030A020304" pitchFamily="18" charset="0"/>
              </a:rPr>
              <a:t> ilk </a:t>
            </a:r>
            <a:r>
              <a:rPr lang="en-US" sz="2000" dirty="0" err="1">
                <a:latin typeface="Footlight MT Light" panose="0204060206030A020304" pitchFamily="18" charset="0"/>
              </a:rPr>
              <a:t>simptomları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gilənin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kənara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çəkilməsi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içəri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dartılması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ya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fiksasiyası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olur</a:t>
            </a:r>
            <a:r>
              <a:rPr lang="en-US" sz="2000" dirty="0">
                <a:latin typeface="Footlight MT Light" panose="0204060206030A020304" pitchFamily="18" charset="0"/>
              </a:rPr>
              <a:t>. </a:t>
            </a:r>
            <a:r>
              <a:rPr lang="en-US" sz="2000" dirty="0" err="1">
                <a:latin typeface="Footlight MT Light" panose="0204060206030A020304" pitchFamily="18" charset="0"/>
              </a:rPr>
              <a:t>Bəzən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süd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vəzisi</a:t>
            </a:r>
            <a:r>
              <a:rPr lang="az-Latn-AZ" sz="2000" dirty="0">
                <a:latin typeface="Footlight MT Light" panose="0204060206030A020304" pitchFamily="18" charset="0"/>
              </a:rPr>
              <a:t> </a:t>
            </a:r>
            <a:r>
              <a:rPr lang="en-US" sz="2000" dirty="0">
                <a:latin typeface="Footlight MT Light" panose="0204060206030A020304" pitchFamily="18" charset="0"/>
              </a:rPr>
              <a:t>x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rçənginin</a:t>
            </a:r>
            <a:r>
              <a:rPr lang="en-US" sz="2000" dirty="0">
                <a:latin typeface="Footlight MT Light" panose="0204060206030A020304" pitchFamily="18" charset="0"/>
              </a:rPr>
              <a:t> ilk </a:t>
            </a:r>
            <a:r>
              <a:rPr lang="en-US" sz="2000" dirty="0" err="1">
                <a:latin typeface="Footlight MT Light" panose="0204060206030A020304" pitchFamily="18" charset="0"/>
              </a:rPr>
              <a:t>klinik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lam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tlari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gil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d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n </a:t>
            </a:r>
            <a:r>
              <a:rPr lang="en-US" sz="2000" dirty="0" err="1">
                <a:latin typeface="Footlight MT Light" panose="0204060206030A020304" pitchFamily="18" charset="0"/>
              </a:rPr>
              <a:t>sero</a:t>
            </a:r>
            <a:r>
              <a:rPr lang="az-Latn-AZ" sz="2000" dirty="0">
                <a:latin typeface="Footlight MT Light" panose="0204060206030A020304" pitchFamily="18" charset="0"/>
              </a:rPr>
              <a:t>z</a:t>
            </a:r>
            <a:r>
              <a:rPr lang="en-US" sz="2000" dirty="0">
                <a:latin typeface="Footlight MT Light" panose="0204060206030A020304" pitchFamily="18" charset="0"/>
              </a:rPr>
              <a:t> v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 y</a:t>
            </a:r>
            <a:r>
              <a:rPr lang="az-Latn-AZ" sz="2000" dirty="0">
                <a:latin typeface="Footlight MT Light" panose="0204060206030A020304" pitchFamily="18" charset="0"/>
              </a:rPr>
              <a:t>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qan</a:t>
            </a:r>
            <a:r>
              <a:rPr lang="az-Latn-AZ" sz="2000" dirty="0">
                <a:latin typeface="Footlight MT Light" panose="0204060206030A020304" pitchFamily="18" charset="0"/>
              </a:rPr>
              <a:t>lı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ifra</a:t>
            </a:r>
            <a:r>
              <a:rPr lang="az-Latn-AZ" sz="2000" dirty="0">
                <a:latin typeface="Footlight MT Light" panose="0204060206030A020304" pitchFamily="18" charset="0"/>
              </a:rPr>
              <a:t>zatın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xaric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olması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olur</a:t>
            </a:r>
            <a:r>
              <a:rPr lang="en-US" sz="2000" dirty="0">
                <a:latin typeface="Footlight MT Light" panose="0204060206030A020304" pitchFamily="18" charset="0"/>
              </a:rPr>
              <a:t>. </a:t>
            </a:r>
            <a:r>
              <a:rPr lang="az-Latn-AZ" sz="2000" dirty="0">
                <a:latin typeface="Footlight MT Light" panose="0204060206030A020304" pitchFamily="18" charset="0"/>
              </a:rPr>
              <a:t>Ü</a:t>
            </a:r>
            <a:r>
              <a:rPr lang="en-US" sz="2000" dirty="0" err="1">
                <a:latin typeface="Footlight MT Light" panose="0204060206030A020304" pitchFamily="18" charset="0"/>
              </a:rPr>
              <a:t>mumiyyətl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gil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d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n </a:t>
            </a:r>
            <a:r>
              <a:rPr lang="en-US" sz="2000" dirty="0" err="1">
                <a:latin typeface="Footlight MT Light" panose="0204060206030A020304" pitchFamily="18" charset="0"/>
              </a:rPr>
              <a:t>qan</a:t>
            </a:r>
            <a:r>
              <a:rPr lang="az-Latn-AZ" sz="2000" dirty="0">
                <a:latin typeface="Footlight MT Light" panose="0204060206030A020304" pitchFamily="18" charset="0"/>
              </a:rPr>
              <a:t>lı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ifra</a:t>
            </a:r>
            <a:r>
              <a:rPr lang="az-Latn-AZ" sz="2000" dirty="0">
                <a:latin typeface="Footlight MT Light" panose="0204060206030A020304" pitchFamily="18" charset="0"/>
              </a:rPr>
              <a:t>z</a:t>
            </a:r>
            <a:r>
              <a:rPr lang="en-US" sz="2000" dirty="0">
                <a:latin typeface="Footlight MT Light" panose="0204060206030A020304" pitchFamily="18" charset="0"/>
              </a:rPr>
              <a:t>at</a:t>
            </a:r>
            <a:r>
              <a:rPr lang="az-Latn-AZ" sz="2000" dirty="0">
                <a:latin typeface="Footlight MT Light" panose="0204060206030A020304" pitchFamily="18" charset="0"/>
              </a:rPr>
              <a:t>ı</a:t>
            </a:r>
            <a:r>
              <a:rPr lang="en-US" sz="2000" dirty="0">
                <a:latin typeface="Footlight MT Light" panose="0204060206030A020304" pitchFamily="18" charset="0"/>
              </a:rPr>
              <a:t>n </a:t>
            </a:r>
            <a:r>
              <a:rPr lang="en-US" sz="2000" dirty="0" err="1">
                <a:latin typeface="Footlight MT Light" panose="0204060206030A020304" pitchFamily="18" charset="0"/>
              </a:rPr>
              <a:t>xari</a:t>
            </a:r>
            <a:r>
              <a:rPr lang="az-Latn-AZ" sz="2000" dirty="0">
                <a:latin typeface="Footlight MT Light" panose="0204060206030A020304" pitchFamily="18" charset="0"/>
              </a:rPr>
              <a:t>c</a:t>
            </a:r>
            <a:r>
              <a:rPr lang="en-US" sz="2000" dirty="0">
                <a:latin typeface="Footlight MT Light" panose="0204060206030A020304" pitchFamily="18" charset="0"/>
              </a:rPr>
              <a:t> olm</a:t>
            </a:r>
            <a:r>
              <a:rPr lang="az-Latn-AZ" sz="2000" dirty="0">
                <a:latin typeface="Footlight MT Light" panose="0204060206030A020304" pitchFamily="18" charset="0"/>
              </a:rPr>
              <a:t>ası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axardaxili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papillomanın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lam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tidir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lakin</a:t>
            </a:r>
            <a:r>
              <a:rPr lang="en-US" sz="2000" dirty="0">
                <a:latin typeface="Footlight MT Light" panose="0204060206030A020304" pitchFamily="18" charset="0"/>
              </a:rPr>
              <a:t> 10% </a:t>
            </a:r>
            <a:r>
              <a:rPr lang="en-US" sz="2000" dirty="0" err="1">
                <a:latin typeface="Footlight MT Light" panose="0204060206030A020304" pitchFamily="18" charset="0"/>
              </a:rPr>
              <a:t>hallarda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bu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la</a:t>
            </a:r>
            <a:r>
              <a:rPr lang="az-Latn-AZ" sz="2000" dirty="0">
                <a:latin typeface="Footlight MT Light" panose="0204060206030A020304" pitchFamily="18" charset="0"/>
              </a:rPr>
              <a:t>mət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süd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vəzisi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xərç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ngi</a:t>
            </a:r>
            <a:r>
              <a:rPr lang="en-US" sz="2000" dirty="0">
                <a:latin typeface="Footlight MT Light" panose="0204060206030A020304" pitchFamily="18" charset="0"/>
              </a:rPr>
              <a:t> zaman</a:t>
            </a:r>
            <a:r>
              <a:rPr lang="az-Latn-AZ" sz="2000" dirty="0">
                <a:latin typeface="Footlight MT Light" panose="0204060206030A020304" pitchFamily="18" charset="0"/>
              </a:rPr>
              <a:t>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müşahidə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edilir.Qoltuqalt</a:t>
            </a:r>
            <a:r>
              <a:rPr lang="az-Latn-AZ" sz="2000" dirty="0">
                <a:latin typeface="Footlight MT Light" panose="0204060206030A020304" pitchFamily="18" charset="0"/>
              </a:rPr>
              <a:t>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limfa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düyünləri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metastazla</a:t>
            </a:r>
            <a:r>
              <a:rPr lang="en-US" sz="2000" dirty="0">
                <a:latin typeface="Footlight MT Light" panose="0204060206030A020304" pitchFamily="18" charset="0"/>
              </a:rPr>
              <a:t> z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d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ləndikd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şiş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olan</a:t>
            </a:r>
            <a:r>
              <a:rPr lang="az-Latn-AZ" sz="2000" dirty="0">
                <a:latin typeface="Footlight MT Light" panose="0204060206030A020304" pitchFamily="18" charset="0"/>
              </a:rPr>
              <a:t> tərəf</a:t>
            </a:r>
            <a:r>
              <a:rPr lang="en-US" sz="2000" dirty="0" err="1">
                <a:latin typeface="Footlight MT Light" panose="0204060206030A020304" pitchFamily="18" charset="0"/>
              </a:rPr>
              <a:t>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qoltuqaltı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çuxurda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bir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ya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bir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neç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ölçül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ri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böyümüş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hamar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az-Latn-AZ" sz="2000" dirty="0">
                <a:latin typeface="Footlight MT Light" panose="0204060206030A020304" pitchFamily="18" charset="0"/>
              </a:rPr>
              <a:t>sət</a:t>
            </a:r>
            <a:r>
              <a:rPr lang="en-US" sz="2000" dirty="0" err="1">
                <a:latin typeface="Footlight MT Light" panose="0204060206030A020304" pitchFamily="18" charset="0"/>
              </a:rPr>
              <a:t>hli</a:t>
            </a:r>
            <a:r>
              <a:rPr lang="en-US" sz="2000" dirty="0">
                <a:latin typeface="Footlight MT Light" panose="0204060206030A020304" pitchFamily="18" charset="0"/>
              </a:rPr>
              <a:t>, b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rk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konsistensiya</a:t>
            </a:r>
            <a:r>
              <a:rPr lang="az-Latn-AZ" sz="2000" dirty="0">
                <a:latin typeface="Footlight MT Light" panose="0204060206030A020304" pitchFamily="18" charset="0"/>
              </a:rPr>
              <a:t>l</a:t>
            </a:r>
            <a:r>
              <a:rPr lang="en-US" sz="2000" dirty="0">
                <a:latin typeface="Footlight MT Light" panose="0204060206030A020304" pitchFamily="18" charset="0"/>
              </a:rPr>
              <a:t>ı </a:t>
            </a:r>
            <a:r>
              <a:rPr lang="en-US" sz="2000" dirty="0" err="1">
                <a:latin typeface="Footlight MT Light" panose="0204060206030A020304" pitchFamily="18" charset="0"/>
              </a:rPr>
              <a:t>ağrısız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limfa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düyünləri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ll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nir</a:t>
            </a:r>
            <a:r>
              <a:rPr lang="en-US" sz="2000" dirty="0">
                <a:latin typeface="Footlight MT Light" panose="0204060206030A020304" pitchFamily="18" charset="0"/>
              </a:rPr>
              <a:t>. </a:t>
            </a:r>
            <a:r>
              <a:rPr lang="en-US" sz="2000" dirty="0" err="1">
                <a:latin typeface="Footlight MT Light" panose="0204060206030A020304" pitchFamily="18" charset="0"/>
              </a:rPr>
              <a:t>Limfa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düyünləri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adətən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hərəkətli</a:t>
            </a:r>
            <a:r>
              <a:rPr lang="en-US" sz="2000" dirty="0">
                <a:latin typeface="Footlight MT Light" panose="0204060206030A020304" pitchFamily="18" charset="0"/>
              </a:rPr>
              <a:t>, </a:t>
            </a:r>
            <a:r>
              <a:rPr lang="en-US" sz="2000" dirty="0" err="1">
                <a:latin typeface="Footlight MT Light" panose="0204060206030A020304" pitchFamily="18" charset="0"/>
              </a:rPr>
              <a:t>bir-birilə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traf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toxumalarla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bitişm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miş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olur.Nadir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hallarda</a:t>
            </a:r>
            <a:r>
              <a:rPr lang="en-US" sz="2000" dirty="0">
                <a:latin typeface="Footlight MT Light" panose="0204060206030A020304" pitchFamily="18" charset="0"/>
              </a:rPr>
              <a:t> (</a:t>
            </a:r>
            <a:r>
              <a:rPr lang="en-US" sz="2000" dirty="0" err="1">
                <a:latin typeface="Footlight MT Light" panose="0204060206030A020304" pitchFamily="18" charset="0"/>
              </a:rPr>
              <a:t>gizli</a:t>
            </a:r>
            <a:r>
              <a:rPr lang="en-US" sz="2000" dirty="0">
                <a:latin typeface="Footlight MT Light" panose="0204060206030A020304" pitchFamily="18" charset="0"/>
              </a:rPr>
              <a:t> x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rç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ng </a:t>
            </a:r>
            <a:r>
              <a:rPr lang="en-US" sz="2000" dirty="0" err="1">
                <a:latin typeface="Footlight MT Light" panose="0204060206030A020304" pitchFamily="18" charset="0"/>
              </a:rPr>
              <a:t>zamanı</a:t>
            </a:r>
            <a:r>
              <a:rPr lang="en-US" sz="2000" dirty="0">
                <a:latin typeface="Footlight MT Light" panose="0204060206030A020304" pitchFamily="18" charset="0"/>
              </a:rPr>
              <a:t>) </a:t>
            </a:r>
            <a:r>
              <a:rPr lang="en-US" sz="2000" dirty="0" err="1">
                <a:latin typeface="Footlight MT Light" panose="0204060206030A020304" pitchFamily="18" charset="0"/>
              </a:rPr>
              <a:t>süd</a:t>
            </a:r>
            <a:r>
              <a:rPr lang="en-US" sz="2000" dirty="0">
                <a:latin typeface="Footlight MT Light" panose="0204060206030A020304" pitchFamily="18" charset="0"/>
              </a:rPr>
              <a:t> v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zisi</a:t>
            </a:r>
            <a:r>
              <a:rPr lang="en-US" sz="2000" dirty="0">
                <a:latin typeface="Footlight MT Light" panose="0204060206030A020304" pitchFamily="18" charset="0"/>
              </a:rPr>
              <a:t> x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rçənginin</a:t>
            </a:r>
            <a:r>
              <a:rPr lang="en-US" sz="2000" dirty="0">
                <a:latin typeface="Footlight MT Light" panose="0204060206030A020304" pitchFamily="18" charset="0"/>
              </a:rPr>
              <a:t> ilk </a:t>
            </a:r>
            <a:r>
              <a:rPr lang="en-US" sz="2000" dirty="0" err="1">
                <a:latin typeface="Footlight MT Light" panose="0204060206030A020304" pitchFamily="18" charset="0"/>
              </a:rPr>
              <a:t>klinik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əlamətləri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metastazla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zədələnmiş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yuxarıdakı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lam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tlar</a:t>
            </a:r>
            <a:r>
              <a:rPr lang="az-Latn-AZ" sz="2000" dirty="0">
                <a:latin typeface="Footlight MT Light" panose="0204060206030A020304" pitchFamily="18" charset="0"/>
              </a:rPr>
              <a:t>lə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xarakterizə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edilən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qoltuqaltı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limfa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düyünlərinin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böyüm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 err="1">
                <a:latin typeface="Footlight MT Light" panose="0204060206030A020304" pitchFamily="18" charset="0"/>
              </a:rPr>
              <a:t>si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olur</a:t>
            </a:r>
            <a:r>
              <a:rPr lang="en-US" sz="2000" dirty="0">
                <a:latin typeface="Footlight MT Light" panose="0204060206030A020304" pitchFamily="18" charset="0"/>
              </a:rPr>
              <a:t> (</a:t>
            </a:r>
            <a:r>
              <a:rPr lang="en-US" sz="2000" dirty="0" err="1">
                <a:latin typeface="Footlight MT Light" panose="0204060206030A020304" pitchFamily="18" charset="0"/>
              </a:rPr>
              <a:t>bu</a:t>
            </a:r>
            <a:r>
              <a:rPr lang="en-US" sz="2000" dirty="0">
                <a:latin typeface="Footlight MT Light" panose="0204060206030A020304" pitchFamily="18" charset="0"/>
              </a:rPr>
              <a:t> zaman </a:t>
            </a:r>
            <a:r>
              <a:rPr lang="en-US" sz="2000" dirty="0" err="1">
                <a:latin typeface="Footlight MT Light" panose="0204060206030A020304" pitchFamily="18" charset="0"/>
              </a:rPr>
              <a:t>süd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vəzisində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şiş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klinik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olaraq</a:t>
            </a:r>
            <a:r>
              <a:rPr lang="en-US" sz="2000" dirty="0">
                <a:latin typeface="Footlight MT Light" panose="0204060206030A020304" pitchFamily="18" charset="0"/>
              </a:rPr>
              <a:t> t</a:t>
            </a:r>
            <a:r>
              <a:rPr lang="az-Latn-AZ" sz="2000" dirty="0">
                <a:latin typeface="Footlight MT Light" panose="0204060206030A020304" pitchFamily="18" charset="0"/>
              </a:rPr>
              <a:t>ə</a:t>
            </a:r>
            <a:r>
              <a:rPr lang="en-US" sz="2000" dirty="0">
                <a:latin typeface="Footlight MT Light" panose="0204060206030A020304" pitchFamily="18" charset="0"/>
              </a:rPr>
              <a:t>yin </a:t>
            </a:r>
            <a:r>
              <a:rPr lang="en-US" sz="2000" dirty="0" err="1">
                <a:latin typeface="Footlight MT Light" panose="0204060206030A020304" pitchFamily="18" charset="0"/>
              </a:rPr>
              <a:t>edilmir</a:t>
            </a:r>
            <a:r>
              <a:rPr lang="en-US" sz="2000" dirty="0">
                <a:latin typeface="Footlight MT Light" panose="0204060206030A020304" pitchFamily="18" charset="0"/>
              </a:rPr>
              <a:t>).</a:t>
            </a:r>
            <a:endParaRPr lang="en-US" sz="2000" dirty="0">
              <a:latin typeface="Footlight MT Light" panose="0204060206030A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7" y="302359"/>
            <a:ext cx="4682838" cy="2791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13536" r="36801" b="31110"/>
          <a:stretch>
            <a:fillRect/>
          </a:stretch>
        </p:blipFill>
        <p:spPr>
          <a:xfrm rot="16200000">
            <a:off x="1305697" y="2634699"/>
            <a:ext cx="2791880" cy="4682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3" y="436418"/>
            <a:ext cx="4954939" cy="4954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Схема 5"/>
          <p:cNvGraphicFramePr/>
          <p:nvPr/>
        </p:nvGraphicFramePr>
        <p:xfrm>
          <a:off x="263238" y="1177636"/>
          <a:ext cx="6816435" cy="5680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10145" y="318655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4000" dirty="0">
                <a:latin typeface="Footlight MT Light" panose="0204060206030A020304" pitchFamily="18" charset="0"/>
              </a:rPr>
              <a:t>Dəri simptomları</a:t>
            </a:r>
            <a:endParaRPr lang="en-US" sz="4000" dirty="0">
              <a:latin typeface="Footlight MT Light" panose="0204060206030A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" y="318655"/>
            <a:ext cx="4150430" cy="416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8" b="17172"/>
          <a:stretch>
            <a:fillRect/>
          </a:stretch>
        </p:blipFill>
        <p:spPr>
          <a:xfrm>
            <a:off x="8210198" y="274189"/>
            <a:ext cx="3855697" cy="346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4" b="17171"/>
          <a:stretch>
            <a:fillRect/>
          </a:stretch>
        </p:blipFill>
        <p:spPr>
          <a:xfrm>
            <a:off x="4295336" y="2798716"/>
            <a:ext cx="3855697" cy="379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B55DDF-81E0-461B-B4DB-1D8624474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8EB55DDF-81E0-461B-B4DB-1D8624474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8EB55DDF-81E0-461B-B4DB-1D8624474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E342A5-117B-4675-9C65-FCE11FD7E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5DE342A5-117B-4675-9C65-FCE11FD7E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5DE342A5-117B-4675-9C65-FCE11FD7E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68305D-0E65-4F18-BEFA-E4ED75338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CE68305D-0E65-4F18-BEFA-E4ED75338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CE68305D-0E65-4F18-BEFA-E4ED75338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5E419B-85AC-4B14-A95B-C7C723E28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C05E419B-85AC-4B14-A95B-C7C723E28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C05E419B-85AC-4B14-A95B-C7C723E28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8EF432-8AD9-4B8C-BE88-74359227F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8D8EF432-8AD9-4B8C-BE88-74359227F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8D8EF432-8AD9-4B8C-BE88-74359227F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2C091B-F053-460D-B148-201467BC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7C2C091B-F053-460D-B148-201467BC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7C2C091B-F053-460D-B148-201467BC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903399-D928-45E3-96E8-4866250A5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65903399-D928-45E3-96E8-4866250A5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65903399-D928-45E3-96E8-4866250A5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7ED358-FBDB-4025-9A1C-80A192153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E37ED358-FBDB-4025-9A1C-80A192153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E37ED358-FBDB-4025-9A1C-80A192153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2714859"/>
            <a:ext cx="5157219" cy="3839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44" y="188256"/>
            <a:ext cx="2913556" cy="3412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31960" r="47473" b="25929"/>
          <a:stretch>
            <a:fillRect/>
          </a:stretch>
        </p:blipFill>
        <p:spPr>
          <a:xfrm>
            <a:off x="5381458" y="1307216"/>
            <a:ext cx="3780322" cy="4587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10777" y="161365"/>
          <a:ext cx="11253693" cy="6514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F7C87D-04B8-475C-B72B-E7AA24A34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C4F7C87D-04B8-475C-B72B-E7AA24A34E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09F4CE-3ACF-4916-923C-89BF52384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A609F4CE-3ACF-4916-923C-89BF523841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F99D27-363B-44E9-9818-85D0871AD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AAF99D27-363B-44E9-9818-85D0871AD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41A0D7-197E-46A8-812D-D7B758480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3441A0D7-197E-46A8-812D-D7B758480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65D25A-80C4-49F6-979D-EFE92049E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B65D25A-80C4-49F6-979D-EFE92049E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B062C9-9909-46D6-A7C4-9B1E70960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0B062C9-9909-46D6-A7C4-9B1E70960F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0493B3-0D69-4D7C-811C-D3046C0EC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4B0493B3-0D69-4D7C-811C-D3046C0EC1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E99573-FAEA-4D07-B873-F0D28D0E3E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DE99573-FAEA-4D07-B873-F0D28D0E3E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AE8BC4-80CE-4E6E-84F4-572A4B019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39AE8BC4-80CE-4E6E-84F4-572A4B019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2C318B-FFA5-4A8C-86E9-A6F9CB11B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4C2C318B-FFA5-4A8C-86E9-A6F9CB11B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4082" y="612844"/>
            <a:ext cx="756621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Footlight MT Light" panose="0204060206030A020304" pitchFamily="18" charset="0"/>
              </a:rPr>
              <a:t>Ödemli-infiltrativ</a:t>
            </a:r>
            <a:r>
              <a:rPr lang="en-US" sz="2400" b="1" dirty="0">
                <a:latin typeface="Footlight MT Light" panose="0204060206030A020304" pitchFamily="18" charset="0"/>
              </a:rPr>
              <a:t> forma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kəskin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ödem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şiş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infiltra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siyası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hesabına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böyüyür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dəri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qalınlaşmış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hiperemiyalı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, «</a:t>
            </a:r>
            <a:r>
              <a:rPr lang="en-US" sz="2400" dirty="0" err="1">
                <a:latin typeface="Footlight MT Light" panose="0204060206030A020304" pitchFamily="18" charset="0"/>
              </a:rPr>
              <a:t>limon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qabığı</a:t>
            </a:r>
            <a:r>
              <a:rPr lang="en-US" sz="2400" dirty="0">
                <a:latin typeface="Footlight MT Light" panose="0204060206030A020304" pitchFamily="18" charset="0"/>
              </a:rPr>
              <a:t>» </a:t>
            </a:r>
            <a:r>
              <a:rPr lang="en-US" sz="2400" dirty="0" err="1">
                <a:latin typeface="Footlight MT Light" panose="0204060206030A020304" pitchFamily="18" charset="0"/>
              </a:rPr>
              <a:t>simptomu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aşkar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ifadə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edilir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az-Latn-AZ" sz="2400" dirty="0">
                <a:latin typeface="Footlight MT Light" panose="0204060206030A020304" pitchFamily="18" charset="0"/>
              </a:rPr>
              <a:t>.</a:t>
            </a:r>
            <a:r>
              <a:rPr lang="en-US" sz="2400" dirty="0" err="1">
                <a:latin typeface="Footlight MT Light" panose="0204060206030A020304" pitchFamily="18" charset="0"/>
              </a:rPr>
              <a:t>Palpasiya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zamanı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vəzisində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böyük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bir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hissəsini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əhatə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edən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dəqiq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sərhədləri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olmayan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ağrısız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cüzi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ağrılı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infiltrat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əllənir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Ödemli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infiltrativ</a:t>
            </a:r>
            <a:r>
              <a:rPr lang="en-US" sz="2400" dirty="0">
                <a:latin typeface="Footlight MT Light" panose="0204060206030A020304" pitchFamily="18" charset="0"/>
              </a:rPr>
              <a:t> forma </a:t>
            </a:r>
            <a:r>
              <a:rPr lang="en-US" sz="2400" dirty="0" err="1">
                <a:latin typeface="Footlight MT Light" panose="0204060206030A020304" pitchFamily="18" charset="0"/>
              </a:rPr>
              <a:t>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çox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gənc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qadınlarda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müşahidə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edilir</a:t>
            </a:r>
            <a:r>
              <a:rPr lang="en-US" sz="2400" dirty="0">
                <a:latin typeface="Footlight MT Light" panose="0204060206030A020304" pitchFamily="18" charset="0"/>
              </a:rPr>
              <a:t>.</a:t>
            </a:r>
            <a:endParaRPr lang="az-Latn-AZ" sz="2400" dirty="0">
              <a:latin typeface="Footlight MT Light" panose="0204060206030A020304" pitchFamily="18" charset="0"/>
            </a:endParaRPr>
          </a:p>
          <a:p>
            <a:pPr algn="ctr"/>
            <a:r>
              <a:rPr lang="en-US" sz="2400" b="1" dirty="0" err="1">
                <a:latin typeface="Footlight MT Light" panose="0204060206030A020304" pitchFamily="18" charset="0"/>
              </a:rPr>
              <a:t>Mastitəbənzər</a:t>
            </a:r>
            <a:r>
              <a:rPr lang="en-US" sz="2400" b="1" dirty="0">
                <a:latin typeface="Footlight MT Light" panose="0204060206030A020304" pitchFamily="18" charset="0"/>
              </a:rPr>
              <a:t> forma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sürətlə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böyüyən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şişin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hesabına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həcmcǝ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xeyli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böyüyür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bərkimiş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gərginləşmiş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məhdud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hərəkətli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prosesə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infeksiyanın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qoşulması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hesabına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hiperemiyalaşmış</a:t>
            </a:r>
            <a:r>
              <a:rPr lang="en-US" sz="2400" dirty="0">
                <a:latin typeface="Footlight MT Light" panose="0204060206030A020304" pitchFamily="18" charset="0"/>
              </a:rPr>
              <a:t> v</a:t>
            </a:r>
            <a:r>
              <a:rPr lang="az-Latn-AZ" sz="2400" dirty="0">
                <a:latin typeface="Footlight MT Light" panose="0204060206030A020304" pitchFamily="18" charset="0"/>
              </a:rPr>
              <a:t>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hipertermiyalı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Palpasiya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zamanı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vəzisində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yumşalma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sahələri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olmayan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zəif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ağr</a:t>
            </a:r>
            <a:r>
              <a:rPr lang="az-Latn-AZ" sz="2400" dirty="0">
                <a:latin typeface="Footlight MT Light" panose="0204060206030A020304" pitchFamily="18" charset="0"/>
              </a:rPr>
              <a:t>ı</a:t>
            </a:r>
            <a:r>
              <a:rPr lang="en-US" sz="2400" dirty="0">
                <a:latin typeface="Footlight MT Light" panose="0204060206030A020304" pitchFamily="18" charset="0"/>
              </a:rPr>
              <a:t>l</a:t>
            </a:r>
            <a:r>
              <a:rPr lang="az-Latn-AZ" sz="2400" dirty="0">
                <a:latin typeface="Footlight MT Light" panose="0204060206030A020304" pitchFamily="18" charset="0"/>
              </a:rPr>
              <a:t>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infiltrat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əllənir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bədən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temperaturu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artır</a:t>
            </a:r>
            <a:r>
              <a:rPr lang="en-US" sz="2400" dirty="0">
                <a:latin typeface="Footlight MT Light" panose="0204060206030A020304" pitchFamily="18" charset="0"/>
              </a:rPr>
              <a:t> (</a:t>
            </a:r>
            <a:r>
              <a:rPr lang="en-US" sz="2400" dirty="0" err="1">
                <a:latin typeface="Footlight MT Light" panose="0204060206030A020304" pitchFamily="18" charset="0"/>
              </a:rPr>
              <a:t>lakin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leykositoz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müşahidə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edilmir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cüzi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), proses </a:t>
            </a:r>
            <a:r>
              <a:rPr lang="en-US" sz="2400" dirty="0" err="1">
                <a:latin typeface="Footlight MT Light" panose="0204060206030A020304" pitchFamily="18" charset="0"/>
              </a:rPr>
              <a:t>əlamətlərinə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görə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mastiti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xatırladır</a:t>
            </a:r>
            <a:r>
              <a:rPr lang="en-US" sz="2400" dirty="0">
                <a:latin typeface="Footlight MT Light" panose="0204060206030A020304" pitchFamily="18" charset="0"/>
              </a:rPr>
              <a:t>.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10523" r="27255" b="27516"/>
          <a:stretch>
            <a:fillRect/>
          </a:stretch>
        </p:blipFill>
        <p:spPr>
          <a:xfrm rot="16200000">
            <a:off x="894230" y="1304363"/>
            <a:ext cx="2864225" cy="4249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93577" y="674400"/>
            <a:ext cx="966395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Ümumdünya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Səhiyyə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Təşkilatının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məlumatına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görə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, 2021-ci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qədər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bütün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dünyada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geniş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yayılmış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xəstəliyi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döş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olub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 Bu,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bütün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dünyada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illik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bütün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yeni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hallarının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12%-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təşkil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edir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 45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yaşa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qədər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olan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süd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ağdərili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nisbətən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qara</a:t>
            </a:r>
            <a:r>
              <a:rPr lang="az-Latn-AZ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dərili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daha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çox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rast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gəlinir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</a:t>
            </a:r>
            <a:r>
              <a:rPr lang="az-Latn-AZ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endParaRPr lang="az-Latn-AZ" sz="22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ÜST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aprel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2021-də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Dünya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Günündə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2020-ci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ildə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dünya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miqyasında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19,3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milyon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insanın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 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  <a:hlinkClick r:id="rId2" tooltip="Xərçəng xəstəliyi"/>
              </a:rPr>
              <a:t>xərçəng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 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xəstəliyindən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əziyyət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çəkdiyini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bildirdi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çox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ölüm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halı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süd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olaraq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qeyd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edildi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ikinci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sırada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ağciyər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durur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 ÜST-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görə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bugünkü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ortalama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20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milyon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yeni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xəstələnmə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sayı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2040-a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qədər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30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milyona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qalxa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bilər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 Süd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çox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təsadüf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edilən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invaziv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növüdür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 ÜST-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nın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dəyərləndirməsinə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görə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dünya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miqyasında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ildə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təxminən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1.050.000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yeni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xəstələnmə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baş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verir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ki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bunun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580.000-i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inkişaf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etmiş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ölkələrdədir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 Afrika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Asyada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xəstələnmə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halları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nisbətən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nadirdir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 1998-ci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ildə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412.000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süd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xərçəngindən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öldü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bu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cari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üçün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ümumi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ölümünün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1,6%-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idi.Qərb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dünyasında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süd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30–60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yaşlı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arasında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başlıca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ölüm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səbəbidir</a:t>
            </a:r>
            <a:r>
              <a:rPr lang="en-US" sz="2200" dirty="0">
                <a:solidFill>
                  <a:schemeClr val="tx2"/>
                </a:solidFill>
                <a:latin typeface="Footlight MT Light" panose="0204060206030A020304" pitchFamily="18" charset="0"/>
              </a:rPr>
              <a:t>.</a:t>
            </a:r>
            <a:endParaRPr lang="az-Latn-AZ" sz="22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97" y="0"/>
            <a:ext cx="6763870" cy="6871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7540" y="474345"/>
            <a:ext cx="1141655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Footlight MT Light" panose="0204060206030A020304" pitchFamily="18" charset="0"/>
              </a:rPr>
              <a:t>Qızılyeləbənzər</a:t>
            </a:r>
            <a:r>
              <a:rPr lang="en-US" sz="2400" b="1" dirty="0">
                <a:latin typeface="Footlight MT Light" panose="0204060206030A020304" pitchFamily="18" charset="0"/>
              </a:rPr>
              <a:t> forma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vəzisində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şiş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infiltratının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olması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</a:t>
            </a:r>
            <a:r>
              <a:rPr lang="az-Latn-AZ" sz="2400" dirty="0">
                <a:latin typeface="Footlight MT Light" panose="0204060206030A020304" pitchFamily="18" charset="0"/>
              </a:rPr>
              <a:t>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yanaşı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vəzi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dərisinin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qeyri-düzgün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sərhədli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kəskin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hiperemiyası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xarakterizə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edilir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bu</a:t>
            </a:r>
            <a:r>
              <a:rPr lang="en-US" sz="2400" dirty="0">
                <a:latin typeface="Footlight MT Light" panose="0204060206030A020304" pitchFamily="18" charset="0"/>
              </a:rPr>
              <a:t> da </a:t>
            </a:r>
            <a:r>
              <a:rPr lang="en-US" sz="2400" dirty="0" err="1">
                <a:latin typeface="Footlight MT Light" panose="0204060206030A020304" pitchFamily="18" charset="0"/>
              </a:rPr>
              <a:t>zahirən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qızılyel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iltihabını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xatırladır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Hiperemiya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sahəsi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döş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qəfəsi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dərisinə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yayıla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bilir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Vəzi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çəhrayı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ləkələrlə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örtülü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bu</a:t>
            </a:r>
            <a:r>
              <a:rPr lang="en-US" sz="2400" dirty="0">
                <a:latin typeface="Footlight MT Light" panose="0204060206030A020304" pitchFamily="18" charset="0"/>
              </a:rPr>
              <a:t> da </a:t>
            </a:r>
            <a:r>
              <a:rPr lang="en-US" sz="2400" dirty="0" err="1">
                <a:latin typeface="Footlight MT Light" panose="0204060206030A020304" pitchFamily="18" charset="0"/>
              </a:rPr>
              <a:t>şiş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hüceyrələrinin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limfa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damarları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kapilyarları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</a:t>
            </a:r>
            <a:r>
              <a:rPr lang="az-Latn-AZ" sz="2400" dirty="0">
                <a:latin typeface="Footlight MT Light" panose="0204060206030A020304" pitchFamily="18" charset="0"/>
              </a:rPr>
              <a:t>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yayılması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əlaqədar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Çox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vaxt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kəskin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gedişlə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temperaturun</a:t>
            </a:r>
            <a:r>
              <a:rPr lang="en-US" sz="2400" dirty="0">
                <a:latin typeface="Footlight MT Light" panose="0204060206030A020304" pitchFamily="18" charset="0"/>
              </a:rPr>
              <a:t> 39-40°C-yə </a:t>
            </a:r>
            <a:r>
              <a:rPr lang="en-US" sz="2400" dirty="0" err="1">
                <a:latin typeface="Footlight MT Light" panose="0204060206030A020304" pitchFamily="18" charset="0"/>
              </a:rPr>
              <a:t>qədər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yüksəlməsi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xarakterizə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olunur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Coşqun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klinik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gediş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tezliklə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regionar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uzaq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metastazvermə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səciyyələnir.Qeyd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etmək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lazımdır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xərçənginin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mastit</a:t>
            </a:r>
            <a:r>
              <a:rPr lang="az-Latn-AZ" sz="2400" dirty="0">
                <a:latin typeface="Footlight MT Light" panose="0204060206030A020304" pitchFamily="18" charset="0"/>
              </a:rPr>
              <a:t>ə</a:t>
            </a:r>
            <a:r>
              <a:rPr lang="en-US" sz="2400" dirty="0" err="1">
                <a:latin typeface="Footlight MT Light" panose="0204060206030A020304" pitchFamily="18" charset="0"/>
              </a:rPr>
              <a:t>bənzər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qızılyeləbənzər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formalarına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ödemli-infiltrativ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formanın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müxtəlif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variantları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kimi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baxılır</a:t>
            </a:r>
            <a:r>
              <a:rPr lang="en-US" sz="2400" dirty="0">
                <a:latin typeface="Footlight MT Light" panose="0204060206030A020304" pitchFamily="18" charset="0"/>
              </a:rPr>
              <a:t>.</a:t>
            </a:r>
            <a:endParaRPr lang="az-Latn-AZ" sz="2400" dirty="0">
              <a:latin typeface="Footlight MT Light" panose="0204060206030A020304" pitchFamily="18" charset="0"/>
            </a:endParaRPr>
          </a:p>
          <a:p>
            <a:pPr algn="ctr"/>
            <a:r>
              <a:rPr lang="en-US" sz="2400" b="1" dirty="0" err="1">
                <a:latin typeface="Footlight MT Light" panose="0204060206030A020304" pitchFamily="18" charset="0"/>
              </a:rPr>
              <a:t>Pansir</a:t>
            </a:r>
            <a:r>
              <a:rPr lang="en-US" sz="2400" b="1" dirty="0">
                <a:latin typeface="Footlight MT Light" panose="0204060206030A020304" pitchFamily="18" charset="0"/>
              </a:rPr>
              <a:t> forma </a:t>
            </a:r>
            <a:r>
              <a:rPr lang="en-US" sz="2400" dirty="0">
                <a:latin typeface="Footlight MT Light" panose="0204060206030A020304" pitchFamily="18" charset="0"/>
              </a:rPr>
              <a:t>-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toxumasının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dərisinin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geniş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şiş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infiltrasiyası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xarakterizə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edilir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Bəzən</a:t>
            </a:r>
            <a:r>
              <a:rPr lang="en-US" sz="2400" dirty="0">
                <a:latin typeface="Footlight MT Light" panose="0204060206030A020304" pitchFamily="18" charset="0"/>
              </a:rPr>
              <a:t> proses v</a:t>
            </a:r>
            <a:r>
              <a:rPr lang="az-Latn-AZ" sz="2400" dirty="0">
                <a:latin typeface="Footlight MT Light" panose="0204060206030A020304" pitchFamily="18" charset="0"/>
              </a:rPr>
              <a:t>ə</a:t>
            </a:r>
            <a:r>
              <a:rPr lang="en-US" sz="2400" dirty="0" err="1">
                <a:latin typeface="Footlight MT Light" panose="0204060206030A020304" pitchFamily="18" charset="0"/>
              </a:rPr>
              <a:t>zi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hüdudlarından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kənara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çıxır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döş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qəfəsinə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yayılır</a:t>
            </a:r>
            <a:r>
              <a:rPr lang="en-US" sz="2400" dirty="0">
                <a:latin typeface="Footlight MT Light" panose="0204060206030A020304" pitchFamily="18" charset="0"/>
              </a:rPr>
              <a:t>. Süd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kiçilir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yuxarıya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dartılmış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büzüşmüş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Vəzi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bərk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piqmentasiyalı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xoralaşır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yerin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çətin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dəyişir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ümumiyyətlə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dəyişmir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Çoxsaylı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xırda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bir-birilə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birləşən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dəridaxili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şiş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düyünləri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müşahidə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edilir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Qeyd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dəyişiklikləri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zirehi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xatırladır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bu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formanın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adı</a:t>
            </a:r>
            <a:r>
              <a:rPr lang="en-US" sz="2400" dirty="0">
                <a:latin typeface="Footlight MT Light" panose="0204060206030A020304" pitchFamily="18" charset="0"/>
              </a:rPr>
              <a:t> da </a:t>
            </a:r>
            <a:r>
              <a:rPr lang="en-US" sz="2400" dirty="0" err="1">
                <a:latin typeface="Footlight MT Light" panose="0204060206030A020304" pitchFamily="18" charset="0"/>
              </a:rPr>
              <a:t>buradan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götürülmüşdür</a:t>
            </a:r>
            <a:r>
              <a:rPr lang="en-US" sz="2400" dirty="0">
                <a:latin typeface="Footlight MT Light" panose="0204060206030A020304" pitchFamily="18" charset="0"/>
              </a:rPr>
              <a:t>.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812" y="249721"/>
            <a:ext cx="501911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Footlight MT Light" panose="0204060206030A020304" pitchFamily="18" charset="0"/>
              </a:rPr>
              <a:t>Nadir </a:t>
            </a:r>
            <a:r>
              <a:rPr lang="en-US" sz="2400" b="1" dirty="0" err="1">
                <a:latin typeface="Footlight MT Light" panose="0204060206030A020304" pitchFamily="18" charset="0"/>
              </a:rPr>
              <a:t>formalar</a:t>
            </a:r>
            <a:r>
              <a:rPr lang="en-US" sz="2400" b="1" dirty="0">
                <a:latin typeface="Footlight MT Light" panose="0204060206030A020304" pitchFamily="18" charset="0"/>
              </a:rPr>
              <a:t>. </a:t>
            </a:r>
            <a:r>
              <a:rPr lang="en-US" sz="2400" b="1" dirty="0" err="1">
                <a:latin typeface="Footlight MT Light" panose="0204060206030A020304" pitchFamily="18" charset="0"/>
              </a:rPr>
              <a:t>Pecet</a:t>
            </a:r>
            <a:r>
              <a:rPr lang="en-US" sz="2400" b="1" dirty="0">
                <a:latin typeface="Footlight MT Light" panose="0204060206030A020304" pitchFamily="18" charset="0"/>
              </a:rPr>
              <a:t> </a:t>
            </a:r>
            <a:r>
              <a:rPr lang="en-US" sz="2400" b="1" dirty="0" err="1">
                <a:latin typeface="Footlight MT Light" panose="0204060206030A020304" pitchFamily="18" charset="0"/>
              </a:rPr>
              <a:t>xərçəngi</a:t>
            </a:r>
            <a:r>
              <a:rPr lang="en-US" sz="2400" b="1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yuxarıda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qeyd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edildiyi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kimi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bütün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xərçəngi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hadisələrinin</a:t>
            </a:r>
            <a:r>
              <a:rPr lang="en-US" sz="2400" dirty="0">
                <a:latin typeface="Footlight MT Light" panose="0204060206030A020304" pitchFamily="18" charset="0"/>
              </a:rPr>
              <a:t> 1-4%-</a:t>
            </a:r>
            <a:r>
              <a:rPr lang="en-US" sz="2400" dirty="0" err="1">
                <a:latin typeface="Footlight MT Light" panose="0204060206030A020304" pitchFamily="18" charset="0"/>
              </a:rPr>
              <a:t>ni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təşkil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gila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yaxınlığında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axacağın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epitelindən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inkişaf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edir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gilə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areolanı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zədələyir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Şiş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həm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səthi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boyunca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böyüyərək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əvvəlcə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areolaya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sonra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isə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areoladan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kənara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dəriyə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yayılır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həm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axacaq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boyunca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dərinə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parenximasına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doğru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yayılır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vəzisinin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dərinliyində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ağrisız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şiş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düyünü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əmələ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gəlir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ki</a:t>
            </a:r>
            <a:r>
              <a:rPr lang="en-US" sz="2400" dirty="0"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latin typeface="Footlight MT Light" panose="0204060206030A020304" pitchFamily="18" charset="0"/>
              </a:rPr>
              <a:t>bunu</a:t>
            </a:r>
            <a:r>
              <a:rPr lang="en-US" sz="2400" dirty="0">
                <a:latin typeface="Footlight MT Light" panose="0204060206030A020304" pitchFamily="18" charset="0"/>
              </a:rPr>
              <a:t> da </a:t>
            </a:r>
            <a:r>
              <a:rPr lang="en-US" sz="2400" dirty="0" err="1">
                <a:latin typeface="Footlight MT Light" panose="0204060206030A020304" pitchFamily="18" charset="0"/>
              </a:rPr>
              <a:t>xəstələrin</a:t>
            </a:r>
            <a:r>
              <a:rPr lang="en-US" sz="2400" dirty="0">
                <a:latin typeface="Footlight MT Light" panose="0204060206030A020304" pitchFamily="18" charset="0"/>
              </a:rPr>
              <a:t> 60-70%-</a:t>
            </a:r>
            <a:r>
              <a:rPr lang="en-US" sz="2400" dirty="0" err="1">
                <a:latin typeface="Footlight MT Light" panose="0204060206030A020304" pitchFamily="18" charset="0"/>
              </a:rPr>
              <a:t>də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əlləmək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olur</a:t>
            </a:r>
            <a:r>
              <a:rPr lang="en-US" sz="2400" dirty="0"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latin typeface="Footlight MT Light" panose="0204060206030A020304" pitchFamily="18" charset="0"/>
              </a:rPr>
              <a:t>Pecet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xərçəngi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tədricən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inkişaf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etməklə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va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nisbətən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qənaətbəxş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proqnozla</a:t>
            </a:r>
            <a:r>
              <a:rPr lang="en-US" sz="2400" dirty="0"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latin typeface="Footlight MT Light" panose="0204060206030A020304" pitchFamily="18" charset="0"/>
              </a:rPr>
              <a:t>səciyyələnir</a:t>
            </a:r>
            <a:r>
              <a:rPr lang="en-US" dirty="0"/>
              <a:t>.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59" y="1066156"/>
            <a:ext cx="6468229" cy="3638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-586" r="11448" b="12455"/>
          <a:stretch>
            <a:fillRect/>
          </a:stretch>
        </p:blipFill>
        <p:spPr>
          <a:xfrm>
            <a:off x="0" y="1129555"/>
            <a:ext cx="4316506" cy="4051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/>
        </p:nvGraphicFramePr>
        <p:xfrm>
          <a:off x="3811496" y="1930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4888485" y="5732768"/>
            <a:ext cx="5974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az-Latn-AZ" sz="2000" dirty="0">
                <a:latin typeface="Footlight MT Light" panose="0204060206030A020304" pitchFamily="18" charset="0"/>
              </a:rPr>
              <a:t>Termoqrafiya, diafanoskopiya, laborator müayinə üsulları</a:t>
            </a:r>
            <a:endParaRPr lang="en-US" sz="2000" dirty="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C6F8B9-384C-4C2F-A2EB-500F1EACA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C79B70-602E-4CAB-89CD-AED8DE656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2FFB4C-A981-4C92-BD2B-ED4B5B06E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A26102-E3C5-486B-9728-8A4992CC4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614505-22C7-4315-8337-0DEC745B0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3C9292-B05D-4B59-A103-4C6E5F00B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01512E-36FE-4797-9BCD-1A2201249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48759E-2F64-4E3A-838F-90C52E3E8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518C9E-CCAA-4839-B07C-5A942F64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76A3BB-A2F7-4878-B5F5-2C13746CC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75443B-CED5-45A9-86D5-4514E9C59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46EE15-F3BB-4850-99D7-0FF842ED6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03EFC8-E9B2-48A6-B39B-F1877E096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FE9AF9-E4E8-4101-BBD0-C8DBC85E1B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AD721D-B25D-4977-8589-AA20E5539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6" y="2432514"/>
            <a:ext cx="2918460" cy="44389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0341"/>
            <a:ext cx="5499847" cy="2752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12" y="1936376"/>
            <a:ext cx="4262107" cy="4935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17" y="-40341"/>
            <a:ext cx="4659283" cy="539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4201"/>
          <a:stretch>
            <a:fillRect/>
          </a:stretch>
        </p:blipFill>
        <p:spPr>
          <a:xfrm>
            <a:off x="104214" y="235743"/>
            <a:ext cx="3724836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r="6154"/>
          <a:stretch>
            <a:fillRect/>
          </a:stretch>
        </p:blipFill>
        <p:spPr>
          <a:xfrm>
            <a:off x="151838" y="3428999"/>
            <a:ext cx="3724836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18" y="3429000"/>
            <a:ext cx="3635189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0060"/>
          <a:stretch>
            <a:fillRect/>
          </a:stretch>
        </p:blipFill>
        <p:spPr>
          <a:xfrm>
            <a:off x="4075019" y="235743"/>
            <a:ext cx="3550024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6994"/>
          <a:stretch>
            <a:fillRect/>
          </a:stretch>
        </p:blipFill>
        <p:spPr>
          <a:xfrm>
            <a:off x="7908551" y="235742"/>
            <a:ext cx="4032998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r="4795"/>
          <a:stretch>
            <a:fillRect/>
          </a:stretch>
        </p:blipFill>
        <p:spPr>
          <a:xfrm>
            <a:off x="7908551" y="3429000"/>
            <a:ext cx="4032998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28" y="639280"/>
            <a:ext cx="7435872" cy="5579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1" y="0"/>
            <a:ext cx="459556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8182" cy="4061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64" y="1761565"/>
            <a:ext cx="5325036" cy="3550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" y="4596905"/>
            <a:ext cx="6667498" cy="2031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86" y="351545"/>
            <a:ext cx="4462869" cy="2204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37002"/>
          <a:stretch>
            <a:fillRect/>
          </a:stretch>
        </p:blipFill>
        <p:spPr>
          <a:xfrm>
            <a:off x="0" y="4112341"/>
            <a:ext cx="4215406" cy="2204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0" t="33267"/>
          <a:stretch>
            <a:fillRect/>
          </a:stretch>
        </p:blipFill>
        <p:spPr>
          <a:xfrm>
            <a:off x="8911477" y="393108"/>
            <a:ext cx="3219764" cy="2204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86" y="3365564"/>
            <a:ext cx="7829614" cy="342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7" b="97644" l="10000" r="9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737" y="258638"/>
            <a:ext cx="4286250" cy="36385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03" y="993551"/>
            <a:ext cx="8128000" cy="466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mmogram for breast cancer - What to exp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73" y="124837"/>
            <a:ext cx="4496427" cy="3029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2" y="124837"/>
            <a:ext cx="3714750" cy="395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97" y="3154210"/>
            <a:ext cx="3563190" cy="344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6" y="1595355"/>
            <a:ext cx="6189571" cy="3117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913" y="1115833"/>
            <a:ext cx="60982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Hər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il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döş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xərçəngi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diaqnozu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qoyulan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qadınların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təxminən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80%-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45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və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ondan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yuxarı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yaşda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,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təxminən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43%-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isə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65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və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ondan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yuxarı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yaşdadır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.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Qeyd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edək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ki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, 40—50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yaş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arası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qadınlarda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döş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xərçəngi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xəstəliyinə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tutulma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riski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69-dan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biri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müşahidə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olunur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. 50—60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yaş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arası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bu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risk 43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yaşdan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birinə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qədər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artır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. 60-70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yaş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qrupunda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risk 29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nəfərdən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biridir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. 70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və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ondan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yuxarı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yaşda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olan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qadınlarda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hər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26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nəfərdən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biri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bu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xəstəliyə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tutulmaq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təhlükəsi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ilə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 </a:t>
            </a:r>
            <a:r>
              <a:rPr lang="en-US" sz="2400" b="0" i="0" dirty="0" err="1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üz-üzədir</a:t>
            </a:r>
            <a:r>
              <a:rPr lang="en-US" sz="2400" b="0" i="0" dirty="0">
                <a:solidFill>
                  <a:srgbClr val="171616"/>
                </a:solidFill>
                <a:effectLst/>
                <a:latin typeface="Footlight MT Light" panose="0204060206030A020304" pitchFamily="18" charset="0"/>
              </a:rPr>
              <a:t>.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65" y="1015631"/>
            <a:ext cx="5858435" cy="4255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5" y="712694"/>
            <a:ext cx="5290187" cy="4595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/>
        </p:nvGraphicFramePr>
        <p:xfrm>
          <a:off x="0" y="9886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76717" y="204319"/>
            <a:ext cx="359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600" dirty="0">
                <a:latin typeface="Footlight MT Light" panose="0204060206030A020304" pitchFamily="18" charset="0"/>
              </a:rPr>
              <a:t>Müalicə tədbirləri</a:t>
            </a:r>
            <a:endParaRPr lang="en-US" sz="3600" dirty="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1C0ECD-180D-4C26-A347-3246FBAD3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061C0ECD-180D-4C26-A347-3246FBAD3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061C0ECD-180D-4C26-A347-3246FBAD3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C02E70-6A1B-48C7-BFFF-880562A4E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82C02E70-6A1B-48C7-BFFF-880562A4E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82C02E70-6A1B-48C7-BFFF-880562A4E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3060BB-FB5F-45B9-8D4B-82B3917AE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C13060BB-FB5F-45B9-8D4B-82B3917AE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C13060BB-FB5F-45B9-8D4B-82B3917AE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91979E-1893-4DE0-B6C9-5DDA003FC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4191979E-1893-4DE0-B6C9-5DDA003FC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4191979E-1893-4DE0-B6C9-5DDA003FC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680A97-55B9-4B85-9F7B-3E51AB7BDC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0C680A97-55B9-4B85-9F7B-3E51AB7BDC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0C680A97-55B9-4B85-9F7B-3E51AB7BDC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235CAA-533E-4B1C-AED3-A15F78E75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D3235CAA-533E-4B1C-AED3-A15F78E75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D3235CAA-533E-4B1C-AED3-A15F78E75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692531-BF21-413E-917E-48B2E7BC9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EA692531-BF21-413E-917E-48B2E7BC9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graphicEl>
                                              <a:dgm id="{EA692531-BF21-413E-917E-48B2E7BC9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6BFEE3-04BC-4311-A835-D42F5B478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786BFEE3-04BC-4311-A835-D42F5B478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786BFEE3-04BC-4311-A835-D42F5B478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-472142" y="174813"/>
          <a:ext cx="13136284" cy="6683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CFE745-53DB-4134-893A-E9867133A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9ACFE745-53DB-4134-893A-E9867133A1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25BA80-14B0-4168-99E2-3393E6E45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B825BA80-14B0-4168-99E2-3393E6E450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EBC6C2-FCE7-4398-B9F5-FEEAFF485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D2EBC6C2-FCE7-4398-B9F5-FEEAFF485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BD3357-4816-46BA-9EC6-D6F088A44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37BD3357-4816-46BA-9EC6-D6F088A44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8D69F-43F1-4B13-B25D-6B1D03E7C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1578D69F-43F1-4B13-B25D-6B1D03E7CB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B91654-C4F3-46FD-B7B4-0AF2EF6D7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F8B91654-C4F3-46FD-B7B4-0AF2EF6D7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F27217-0F55-41B6-A707-F826F0B7B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78F27217-0F55-41B6-A707-F826F0B7B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3B9F39-ED93-417C-A537-59083EC62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2C3B9F39-ED93-417C-A537-59083EC627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259ADB-3F5E-4670-AE4E-2285C96AD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4A259ADB-3F5E-4670-AE4E-2285C96AD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8B35AB-70BF-4854-BC28-98D15C6F3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B28B35AB-70BF-4854-BC28-98D15C6F3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38156-5A7F-4AF1-9B3B-94585428F9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DD38156-5A7F-4AF1-9B3B-94585428F9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75DBB5-56FB-40C1-9A15-F25E0C229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475DBB5-56FB-40C1-9A15-F25E0C229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C9CACB-5851-401A-9CB3-64DEC91A8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42C9CACB-5851-401A-9CB3-64DEC91A8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FB11B2-424F-4118-8E37-24E1A0190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C8FB11B2-424F-4118-8E37-24E1A01909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9059D1-293F-4670-BB8E-DDADD337C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D09059D1-293F-4670-BB8E-DDADD337C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8CE4C-BFC7-4B73-8BE7-D19626314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36B8CE4C-BFC7-4B73-8BE7-D19626314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4E866D-F3CA-4B4C-9724-4948C2F4F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304E866D-F3CA-4B4C-9724-4948C2F4F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70FB6C-766C-4945-838B-7C0794608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0870FB6C-766C-4945-838B-7C0794608F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36CA93-05D4-47C0-BE54-F46F57022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E436CA93-05D4-47C0-BE54-F46F570221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4AF917-C93E-49B7-B28E-3A8AF0566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814AF917-C93E-49B7-B28E-3A8AF0566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C9ADA9-C534-4B84-9C12-19303388A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7AC9ADA9-C534-4B84-9C12-19303388A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4A79BD-31AC-4BFF-BADD-632660BF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E14A79BD-31AC-4BFF-BADD-632660BF9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748AAA-2BEE-448D-8A3D-03CABF315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E6748AAA-2BEE-448D-8A3D-03CABF3151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3689A7-A376-4AE8-8B83-6638BED30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EC3689A7-A376-4AE8-8B83-6638BED30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8452CF-435D-4B13-93FD-B4B1648F8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8A8452CF-435D-4B13-93FD-B4B1648F89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89C5E2-71F6-4560-BECC-94C8D875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8089C5E2-71F6-4560-BECC-94C8D875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516BFF-C601-4E80-8ED2-41246130AA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DF516BFF-C601-4E80-8ED2-41246130AA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95569A-161C-442A-B963-3F0649C01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6495569A-161C-442A-B963-3F0649C01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C04194-23EF-4749-9A06-B3274BEB8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2">
                                            <p:graphicEl>
                                              <a:dgm id="{C7C04194-23EF-4749-9A06-B3274BEB86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1089210"/>
            <a:ext cx="6048375" cy="341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2" y="454189"/>
            <a:ext cx="4435288" cy="267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769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39" y="1089210"/>
            <a:ext cx="6351447" cy="4814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67" y="1134035"/>
            <a:ext cx="5953125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345844" y="255494"/>
            <a:ext cx="7420332" cy="6696636"/>
          </a:xfrm>
        </p:spPr>
        <p:txBody>
          <a:bodyPr>
            <a:normAutofit fontScale="92500" lnSpcReduction="10000"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Süd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diaqnozu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qoyulmuş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birinci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dərəcəli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qohumu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anası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bacısı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qızı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)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varsa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qadının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döş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riski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demək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olar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ki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iki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dəfə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artır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Süd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xərçənginə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yaxalanan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qadınların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15%-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dən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azının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ailə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üzvünə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bu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diaqnoz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qoyulub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</a:t>
            </a:r>
            <a:endParaRPr lang="az-Latn-AZ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Süd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vəzisi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xərçənginin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təxminən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5-10% -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bir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ananın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atanın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miras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qoyduğu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məlum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gen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mutasiyaları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əlaqəli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bilər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BRCA1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BRCA2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genlərində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mutasiyalar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ən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çox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rast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gəlinəndir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Orta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hesabla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BRCA1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mutasiyası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olan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qadınlarda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süd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xərçənginin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inkişaf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riski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72%-ə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qədərdir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BRCA2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mutasiyası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olan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üçün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risk 69%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təşkil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edir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BRCA1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ya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BRCA2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mutasiyaları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üçün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müsbət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olan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döş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daha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çox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cavan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qadınlarda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inkişaf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etməyə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meyllidir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Kişilərdə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BRCA2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mutasiyaları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ömür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boyu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döş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riskinin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təxminən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6,8%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olması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ilə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əlaqələndirilir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; BRCA1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mutasiyaları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kişilərdə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döş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xərçənginin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daha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az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rastlanan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səbəbidir</a:t>
            </a:r>
            <a:r>
              <a:rPr lang="en-US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. </a:t>
            </a:r>
            <a:endParaRPr lang="az-Latn-AZ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S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üd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xərçənginin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təxminən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85%-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süd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vəzi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xərçənginin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ailə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tarixi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olmayan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qadınlarda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baş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verir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.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Bunlar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irsi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mutasiyalar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deyil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ümumiyyətlə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qocalma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prosesi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və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həyat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nəticəsində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baş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verən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genetik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mutasiyalar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nəticəsində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baş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ootlight MT Light" panose="0204060206030A020304" pitchFamily="18" charset="0"/>
              </a:rPr>
              <a:t>verir</a:t>
            </a:r>
            <a:r>
              <a:rPr lang="en-US" dirty="0">
                <a:solidFill>
                  <a:schemeClr val="tx2"/>
                </a:solidFill>
                <a:latin typeface="Footlight MT Light" panose="0204060206030A020304" pitchFamily="18" charset="0"/>
              </a:rPr>
              <a:t>.</a:t>
            </a:r>
            <a:endParaRPr lang="en-US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6" y="1639428"/>
            <a:ext cx="3917575" cy="339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063999" y="-7729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9962" y="171027"/>
            <a:ext cx="5230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5400" dirty="0">
                <a:latin typeface="Footlight MT Light" panose="0204060206030A020304" pitchFamily="18" charset="0"/>
              </a:rPr>
              <a:t>Profilaktikası</a:t>
            </a:r>
            <a:endParaRPr lang="en-US" sz="5400" dirty="0">
              <a:latin typeface="Footlight MT Light" panose="0204060206030A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670"/>
            <a:ext cx="6225988" cy="3896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6" y="3573334"/>
            <a:ext cx="5549153" cy="328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29" y="674400"/>
            <a:ext cx="554915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3200" dirty="0">
                <a:latin typeface="Footlight MT Light" panose="0204060206030A020304" pitchFamily="18" charset="0"/>
              </a:rPr>
              <a:t>Xərçəng süd vəzisinin istənilən nahiyəsindən inkişaf edə bilər; bununla yanaşı, şiş, əksər hallarda süd vəzisinin yuxarı-xarici kvadratında və yuxarı kvadratların kəsişdiyi yerdə lokalizasiya edir. Sağ və sol süd vəzisi eyni tezliklə zədələnir. Hər iki süd vəzisində eyni vaxtda xərçəngin inkişafına nadir hallarda rast gəlinir.</a:t>
            </a:r>
            <a:endParaRPr lang="en-US" sz="3200" dirty="0">
              <a:latin typeface="Footlight MT Light" panose="0204060206030A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54" y="1849031"/>
            <a:ext cx="6548717" cy="408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624919" y="512393"/>
            <a:ext cx="4491316" cy="1188720"/>
          </a:xfrm>
        </p:spPr>
        <p:txBody>
          <a:bodyPr>
            <a:normAutofit/>
          </a:bodyPr>
          <a:lstStyle/>
          <a:p>
            <a:r>
              <a:rPr lang="az-Latn-AZ" sz="5400" dirty="0">
                <a:latin typeface="Footlight MT Light" panose="0204060206030A020304" pitchFamily="18" charset="0"/>
              </a:rPr>
              <a:t>Lokalizasiyası</a:t>
            </a:r>
            <a:endParaRPr lang="en-US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0" y="121023"/>
            <a:ext cx="6324038" cy="6615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897530" y="174813"/>
          <a:ext cx="8994588" cy="3859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: вниз 5"/>
          <p:cNvSpPr/>
          <p:nvPr/>
        </p:nvSpPr>
        <p:spPr>
          <a:xfrm>
            <a:off x="3509682" y="4128248"/>
            <a:ext cx="376518" cy="578223"/>
          </a:xfrm>
          <a:prstGeom prst="down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Стрелка: вниз 6"/>
          <p:cNvSpPr/>
          <p:nvPr/>
        </p:nvSpPr>
        <p:spPr>
          <a:xfrm>
            <a:off x="9279966" y="4128247"/>
            <a:ext cx="376518" cy="578223"/>
          </a:xfrm>
          <a:prstGeom prst="down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Стрелка: вниз 7"/>
          <p:cNvSpPr/>
          <p:nvPr/>
        </p:nvSpPr>
        <p:spPr>
          <a:xfrm>
            <a:off x="6394824" y="4128247"/>
            <a:ext cx="376518" cy="578223"/>
          </a:xfrm>
          <a:prstGeom prst="down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8082" y="4908176"/>
            <a:ext cx="272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Məhdud böyüyən</a:t>
            </a:r>
            <a:endParaRPr lang="az-Latn-AZ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Yerli-infiltrativ böyüyən</a:t>
            </a:r>
            <a:endParaRPr lang="en-US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2506" y="4930116"/>
            <a:ext cx="2501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Ödemli</a:t>
            </a:r>
            <a:endParaRPr lang="az-Latn-AZ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Diffuz-infiltrativ</a:t>
            </a:r>
            <a:endParaRPr lang="az-Latn-AZ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Limfangitik</a:t>
            </a:r>
            <a:endParaRPr lang="az-Latn-AZ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98330" y="4908176"/>
            <a:ext cx="2595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Pecet xərçəngi</a:t>
            </a:r>
            <a:endParaRPr lang="az-Latn-AZ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Birincili-metastatik(gizli) xərçəng</a:t>
            </a:r>
            <a:endParaRPr lang="en-US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89552C-7183-4588-A7E7-41DFC574D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6C89552C-7183-4588-A7E7-41DFC574D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6C89552C-7183-4588-A7E7-41DFC574D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7F3440-CF10-4613-99E3-9B79790D0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CE7F3440-CF10-4613-99E3-9B79790D0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CE7F3440-CF10-4613-99E3-9B79790D0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95A949-11AC-46A8-86D0-B13BC2ABF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6095A949-11AC-46A8-86D0-B13BC2ABF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6095A949-11AC-46A8-86D0-B13BC2ABF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EF0640-0032-48C4-8146-11821A1FA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19EF0640-0032-48C4-8146-11821A1FA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19EF0640-0032-48C4-8146-11821A1FA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5E4313-8B29-4B8E-9598-CB8D7F648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305E4313-8B29-4B8E-9598-CB8D7F648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305E4313-8B29-4B8E-9598-CB8D7F648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D54833-2406-4BDB-8D42-074F43360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26D54833-2406-4BDB-8D42-074F43360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26D54833-2406-4BDB-8D42-074F43360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657F0D-20DE-4FB5-8FA2-1AF1A0858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F8657F0D-20DE-4FB5-8FA2-1AF1A0858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F8657F0D-20DE-4FB5-8FA2-1AF1A0858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8D9067-190C-468B-88E4-34E18D415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578D9067-190C-468B-88E4-34E18D415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578D9067-190C-468B-88E4-34E18D415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DC4B7-47FE-47BB-A2F9-B29D55331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08ADC4B7-47FE-47BB-A2F9-B29D55331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08ADC4B7-47FE-47BB-A2F9-B29D55331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887810-7226-487D-8C52-AF49B47B6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FB887810-7226-487D-8C52-AF49B47B6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FB887810-7226-487D-8C52-AF49B47B6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14776D-EF38-4456-9A1C-B35F80088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6814776D-EF38-4456-9A1C-B35F80088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6814776D-EF38-4456-9A1C-B35F80088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6" grpId="0" animBg="1"/>
      <p:bldP spid="7" grpId="0" animBg="1"/>
      <p:bldP spid="8" grpId="0" animBg="1"/>
      <p:bldP spid="9" grpId="0" build="p"/>
      <p:bldP spid="10" grpId="0" build="p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924424" y="-6250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: вниз 2"/>
          <p:cNvSpPr/>
          <p:nvPr/>
        </p:nvSpPr>
        <p:spPr>
          <a:xfrm>
            <a:off x="3092823" y="4034117"/>
            <a:ext cx="470647" cy="874059"/>
          </a:xfrm>
          <a:prstGeom prst="down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Стрелка: вниз 3"/>
          <p:cNvSpPr/>
          <p:nvPr/>
        </p:nvSpPr>
        <p:spPr>
          <a:xfrm>
            <a:off x="8839201" y="4034117"/>
            <a:ext cx="470647" cy="874059"/>
          </a:xfrm>
          <a:prstGeom prst="down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Стрелка: вниз 4"/>
          <p:cNvSpPr/>
          <p:nvPr/>
        </p:nvSpPr>
        <p:spPr>
          <a:xfrm>
            <a:off x="5966012" y="4034117"/>
            <a:ext cx="470647" cy="874059"/>
          </a:xfrm>
          <a:prstGeom prst="down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9863" y="5177118"/>
            <a:ext cx="239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Şişin ölçüsünün ikiqat artması müddəti 1-3 ay </a:t>
            </a:r>
            <a:endParaRPr lang="en-US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6095" y="5177118"/>
            <a:ext cx="2501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Şişin ölçüsünün ikiqat artması müddəti 3-12 ay</a:t>
            </a:r>
            <a:endParaRPr lang="en-US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160" y="5177117"/>
            <a:ext cx="2785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2400" dirty="0">
                <a:solidFill>
                  <a:schemeClr val="tx2"/>
                </a:solidFill>
                <a:latin typeface="Footlight MT Light" panose="0204060206030A020304" pitchFamily="18" charset="0"/>
              </a:rPr>
              <a:t>Şişin ölçüsünün ikiqat artması müddəti 12 aydan yuxarı</a:t>
            </a:r>
            <a:endParaRPr lang="en-US" sz="2400" dirty="0">
              <a:solidFill>
                <a:schemeClr val="tx2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05" y="147917"/>
            <a:ext cx="5786438" cy="656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F04496-E1B1-461E-B009-E03C8B8F9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6EF04496-E1B1-461E-B009-E03C8B8F9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6EF04496-E1B1-461E-B009-E03C8B8F9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166797-FBFE-40D3-8620-F37C10A50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7E166797-FBFE-40D3-8620-F37C10A50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7E166797-FBFE-40D3-8620-F37C10A50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DBF26F-E9F0-41A2-BA63-B98216365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BBDBF26F-E9F0-41A2-BA63-B98216365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BBDBF26F-E9F0-41A2-BA63-B98216365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CD261C-0F20-4F7D-A1D8-6DBDD47E8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09CD261C-0F20-4F7D-A1D8-6DBDD47E8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09CD261C-0F20-4F7D-A1D8-6DBDD47E8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17126D-A330-4FAB-A144-EFA5F53BC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0817126D-A330-4FAB-A144-EFA5F53BC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0817126D-A330-4FAB-A144-EFA5F53BC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20B41E-9064-4BB9-8D25-8F1CD3D47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E220B41E-9064-4BB9-8D25-8F1CD3D47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E220B41E-9064-4BB9-8D25-8F1CD3D47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597413-75EB-40C3-8C98-3ED819F46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4E597413-75EB-40C3-8C98-3ED819F46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4E597413-75EB-40C3-8C98-3ED819F46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F849D-9330-42FA-A6F9-F43FE6905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61BF849D-9330-42FA-A6F9-F43FE6905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1BF849D-9330-42FA-A6F9-F43FE6905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CCB357-E620-4A16-893A-266F98835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81CCB357-E620-4A16-893A-266F98835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81CCB357-E620-4A16-893A-266F98835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90617-7AEB-4B04-94AA-05F3DBE78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76490617-7AEB-4B04-94AA-05F3DBE78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76490617-7AEB-4B04-94AA-05F3DBE78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FFCEB5-07CD-4CAC-A73B-67C6424A8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FFCEB5-07CD-4CAC-A73B-67C6424A8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A1FFCEB5-07CD-4CAC-A73B-67C6424A8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-818776" y="121024"/>
          <a:ext cx="8128000" cy="6615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Стрелка: вправо 2"/>
          <p:cNvSpPr/>
          <p:nvPr/>
        </p:nvSpPr>
        <p:spPr>
          <a:xfrm>
            <a:off x="6414247" y="578224"/>
            <a:ext cx="658906" cy="268941"/>
          </a:xfrm>
          <a:prstGeom prst="rightArrow">
            <a:avLst/>
          </a:prstGeom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Стрелка: вправо 4"/>
          <p:cNvSpPr/>
          <p:nvPr/>
        </p:nvSpPr>
        <p:spPr>
          <a:xfrm>
            <a:off x="6414247" y="3294529"/>
            <a:ext cx="658906" cy="268941"/>
          </a:xfrm>
          <a:prstGeom prst="rightArrow">
            <a:avLst/>
          </a:prstGeom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Стрелка: вправо 5"/>
          <p:cNvSpPr/>
          <p:nvPr/>
        </p:nvSpPr>
        <p:spPr>
          <a:xfrm>
            <a:off x="6414247" y="6010835"/>
            <a:ext cx="658906" cy="268941"/>
          </a:xfrm>
          <a:prstGeom prst="rightArrow">
            <a:avLst/>
          </a:prstGeom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73153" y="295836"/>
            <a:ext cx="2864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Axacaqdaxili (intrakanalikulyar) in situ xərçəngi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Paycıq (lobulyar) in situ xərçəngi 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3153" y="1840399"/>
            <a:ext cx="4585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İnfiltrasiyaedici axacaq xərçəngi;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Axacaqdaxili komponentin üstünlüyü ilə olan infiltrasiyaedici axacaq xarçəngi; 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İnfiltrasiyaedici paycıq xərçəngi;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Selikli (musinoz) xərçəng;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Papillyar xərçəng;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Medullyar xərçəng; 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Tubulyar xərçəng;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Adenosistoz xərçəng;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Sekretor xərçəng;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Apokrin xərçəngi;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Metaplaziyalı xərçəng 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78297" y="4080072"/>
            <a:ext cx="21246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sz="1700" dirty="0">
                <a:latin typeface="Footlight MT Light" panose="0204060206030A020304" pitchFamily="18" charset="0"/>
              </a:rPr>
              <a:t>Yastıhüceyrəli tipli</a:t>
            </a:r>
            <a:endParaRPr lang="az-Latn-AZ" sz="1700" dirty="0">
              <a:latin typeface="Footlight MT Light" panose="0204060206030A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sz="1700" dirty="0">
                <a:latin typeface="Footlight MT Light" panose="0204060206030A020304" pitchFamily="18" charset="0"/>
              </a:rPr>
              <a:t>İyhüceyrəli tipli</a:t>
            </a:r>
            <a:endParaRPr lang="az-Latn-AZ" sz="1700" dirty="0">
              <a:latin typeface="Footlight MT Light" panose="0204060206030A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sz="1700" dirty="0">
                <a:latin typeface="Footlight MT Light" panose="0204060206030A020304" pitchFamily="18" charset="0"/>
              </a:rPr>
              <a:t>Xondroid və osteoid tipli</a:t>
            </a:r>
            <a:endParaRPr lang="az-Latn-AZ" sz="1700" dirty="0">
              <a:latin typeface="Footlight MT Light" panose="0204060206030A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sz="1700" dirty="0">
                <a:latin typeface="Footlight MT Light" panose="0204060206030A020304" pitchFamily="18" charset="0"/>
              </a:rPr>
              <a:t>Qarışıq tipli</a:t>
            </a:r>
            <a:endParaRPr lang="en-US" sz="1700" dirty="0">
              <a:latin typeface="Footlight MT Light" panose="0204060206030A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73153" y="5762815"/>
            <a:ext cx="4388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Footlight MT Light" panose="0204060206030A020304" pitchFamily="18" charset="0"/>
              </a:rPr>
              <a:t>Pecet</a:t>
            </a:r>
            <a:r>
              <a:rPr lang="en-US" dirty="0">
                <a:latin typeface="Footlight MT Light" panose="0204060206030A020304" pitchFamily="18" charset="0"/>
              </a:rPr>
              <a:t> </a:t>
            </a:r>
            <a:r>
              <a:rPr lang="en-US" dirty="0" err="1">
                <a:latin typeface="Footlight MT Light" panose="0204060206030A020304" pitchFamily="18" charset="0"/>
              </a:rPr>
              <a:t>xərçəngi</a:t>
            </a:r>
            <a:r>
              <a:rPr lang="en-US" dirty="0">
                <a:latin typeface="Footlight MT Light" panose="0204060206030A020304" pitchFamily="18" charset="0"/>
              </a:rPr>
              <a:t> (</a:t>
            </a:r>
            <a:r>
              <a:rPr lang="en-US" dirty="0" err="1">
                <a:latin typeface="Footlight MT Light" panose="0204060206030A020304" pitchFamily="18" charset="0"/>
              </a:rPr>
              <a:t>gilənin</a:t>
            </a:r>
            <a:r>
              <a:rPr lang="en-US" dirty="0">
                <a:latin typeface="Footlight MT Light" panose="0204060206030A020304" pitchFamily="18" charset="0"/>
              </a:rPr>
              <a:t> </a:t>
            </a:r>
            <a:r>
              <a:rPr lang="en-US" dirty="0" err="1">
                <a:latin typeface="Footlight MT Light" panose="0204060206030A020304" pitchFamily="18" charset="0"/>
              </a:rPr>
              <a:t>xərçəngi</a:t>
            </a:r>
            <a:r>
              <a:rPr lang="en-US" dirty="0">
                <a:latin typeface="Footlight MT Light" panose="0204060206030A020304" pitchFamily="18" charset="0"/>
              </a:rPr>
              <a:t>);</a:t>
            </a:r>
            <a:endParaRPr lang="az-Latn-AZ" dirty="0">
              <a:latin typeface="Footlight MT Light" panose="0204060206030A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>
                <a:latin typeface="Footlight MT Light" panose="0204060206030A020304" pitchFamily="18" charset="0"/>
              </a:rPr>
              <a:t>İ</a:t>
            </a:r>
            <a:r>
              <a:rPr lang="en-US" dirty="0" err="1">
                <a:latin typeface="Footlight MT Light" panose="0204060206030A020304" pitchFamily="18" charset="0"/>
              </a:rPr>
              <a:t>ltihabi</a:t>
            </a:r>
            <a:r>
              <a:rPr lang="en-US" dirty="0">
                <a:latin typeface="Footlight MT Light" panose="0204060206030A020304" pitchFamily="18" charset="0"/>
              </a:rPr>
              <a:t> </a:t>
            </a:r>
            <a:r>
              <a:rPr lang="en-US" dirty="0" err="1">
                <a:latin typeface="Footlight MT Light" panose="0204060206030A020304" pitchFamily="18" charset="0"/>
              </a:rPr>
              <a:t>xərçəng</a:t>
            </a:r>
            <a:endParaRPr lang="en-US" dirty="0">
              <a:latin typeface="Footlight MT Light" panose="0204060206030A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9596455" y="4395019"/>
            <a:ext cx="681842" cy="558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9596455" y="4778477"/>
            <a:ext cx="681842" cy="175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9596455" y="4953612"/>
            <a:ext cx="681842" cy="9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9596455" y="4953612"/>
            <a:ext cx="681842" cy="562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1" y="426835"/>
            <a:ext cx="10907251" cy="613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B94711-3D8A-4ABC-83BE-E3AD136A5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DAB94711-3D8A-4ABC-83BE-E3AD136A5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DAB94711-3D8A-4ABC-83BE-E3AD136A5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3C6434-BBFB-4182-917D-B54D508DD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373C6434-BBFB-4182-917D-B54D508DD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373C6434-BBFB-4182-917D-B54D508DD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0FF0C9-FF4F-49D8-884D-9266E0363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2A0FF0C9-FF4F-49D8-884D-9266E0363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2A0FF0C9-FF4F-49D8-884D-9266E0363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B4E47E-72A8-4A8B-9BC7-E5B06DB6B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FB4E47E-72A8-4A8B-9BC7-E5B06DB6B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FB4E47E-72A8-4A8B-9BC7-E5B06DB6B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9EA9CC-EDA4-42DA-954B-3359536F6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A79EA9CC-EDA4-42DA-954B-3359536F6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A79EA9CC-EDA4-42DA-954B-3359536F6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017F4C-0A1D-4163-B4B6-765D6BC05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3B017F4C-0A1D-4163-B4B6-765D6BC05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B017F4C-0A1D-4163-B4B6-765D6BC05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5C49D2-4C0F-4FDC-BECE-23AB27D8A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4E5C49D2-4C0F-4FDC-BECE-23AB27D8A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E5C49D2-4C0F-4FDC-BECE-23AB27D8A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  <p:bldP spid="5" grpId="0" animBg="1"/>
      <p:bldP spid="6" grpId="0" animBg="1"/>
      <p:bldP spid="7" grpId="0" build="p"/>
      <p:bldP spid="8" grpId="0" build="p"/>
      <p:bldP spid="20" grpId="0" build="p"/>
    </p:bldLst>
  </p:timing>
</p:sld>
</file>

<file path=ppt/theme/theme1.xml><?xml version="1.0" encoding="utf-8"?>
<a:theme xmlns:a="http://schemas.openxmlformats.org/drawingml/2006/main" name="Цветущая вишня (16x9)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природными мотивами Цветущая вишня (широкоэкранный формат)</Template>
  <TotalTime>0</TotalTime>
  <Words>9726</Words>
  <Application>WPS Presentation</Application>
  <PresentationFormat>Широкоэкранный</PresentationFormat>
  <Paragraphs>82</Paragraphs>
  <Slides>33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SimSun</vt:lpstr>
      <vt:lpstr>Wingdings</vt:lpstr>
      <vt:lpstr>Footlight MT Light</vt:lpstr>
      <vt:lpstr>Cambria</vt:lpstr>
      <vt:lpstr>Microsoft YaHei</vt:lpstr>
      <vt:lpstr>Arial Unicode MS</vt:lpstr>
      <vt:lpstr>Ink Free</vt:lpstr>
      <vt:lpstr>Цветущая вишня (16x9)</vt:lpstr>
      <vt:lpstr>Süd vəzi xərçəngi</vt:lpstr>
      <vt:lpstr>PowerPoint 演示文稿</vt:lpstr>
      <vt:lpstr>PowerPoint 演示文稿</vt:lpstr>
      <vt:lpstr>PowerPoint 演示文稿</vt:lpstr>
      <vt:lpstr>PowerPoint 演示文稿</vt:lpstr>
      <vt:lpstr>Lokalizasiyası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Süd vəzi xərçəngi</dc:title>
  <dc:creator>Hp</dc:creator>
  <cp:lastModifiedBy>HELLO</cp:lastModifiedBy>
  <cp:revision>12</cp:revision>
  <dcterms:created xsi:type="dcterms:W3CDTF">2022-03-27T14:57:00Z</dcterms:created>
  <dcterms:modified xsi:type="dcterms:W3CDTF">2023-10-24T18:42:10Z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B7BBB93977B64F2AA7A050572B4BAFCD_13</vt:lpwstr>
  </property>
  <property fmtid="{D5CDD505-2E9C-101B-9397-08002B2CF9AE}" pid="3" name="KSOProductBuildVer">
    <vt:lpwstr>1033-12.2.0.13266</vt:lpwstr>
  </property>
</Properties>
</file>