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dp" ContentType="image/vnd.ms-photo"/>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
  </p:notesMasterIdLst>
  <p:handoutMasterIdLst>
    <p:handoutMasterId r:id="rId36"/>
  </p:handoutMasterIdLst>
  <p:sldIdLst>
    <p:sldId id="256" r:id="rId3"/>
    <p:sldId id="271" r:id="rId5"/>
    <p:sldId id="272" r:id="rId6"/>
    <p:sldId id="259" r:id="rId7"/>
    <p:sldId id="274" r:id="rId8"/>
    <p:sldId id="267" r:id="rId9"/>
    <p:sldId id="273" r:id="rId10"/>
    <p:sldId id="275" r:id="rId11"/>
    <p:sldId id="276" r:id="rId12"/>
    <p:sldId id="277" r:id="rId13"/>
    <p:sldId id="278" r:id="rId14"/>
    <p:sldId id="293" r:id="rId15"/>
    <p:sldId id="294" r:id="rId16"/>
    <p:sldId id="260" r:id="rId17"/>
    <p:sldId id="279" r:id="rId18"/>
    <p:sldId id="280" r:id="rId19"/>
    <p:sldId id="281" r:id="rId20"/>
    <p:sldId id="292" r:id="rId21"/>
    <p:sldId id="296" r:id="rId22"/>
    <p:sldId id="282" r:id="rId23"/>
    <p:sldId id="283" r:id="rId24"/>
    <p:sldId id="257" r:id="rId25"/>
    <p:sldId id="295" r:id="rId26"/>
    <p:sldId id="284" r:id="rId27"/>
    <p:sldId id="291" r:id="rId28"/>
    <p:sldId id="285" r:id="rId29"/>
    <p:sldId id="286" r:id="rId30"/>
    <p:sldId id="287" r:id="rId31"/>
    <p:sldId id="288" r:id="rId32"/>
    <p:sldId id="289" r:id="rId33"/>
    <p:sldId id="266" r:id="rId34"/>
    <p:sldId id="290" r:id="rId35"/>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FA6"/>
    <a:srgbClr val="EE892E"/>
    <a:srgbClr val="FDDBF7"/>
    <a:srgbClr val="A3E7FF"/>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598" autoAdjust="0"/>
  </p:normalViewPr>
  <p:slideViewPr>
    <p:cSldViewPr snapToGrid="0">
      <p:cViewPr>
        <p:scale>
          <a:sx n="71" d="100"/>
          <a:sy n="71"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customXml" Target="../customXml/item3.xml"/><Relationship Id="rId41" Type="http://schemas.openxmlformats.org/officeDocument/2006/relationships/customXml" Target="../customXml/item2.xml"/><Relationship Id="rId40" Type="http://schemas.openxmlformats.org/officeDocument/2006/relationships/customXml" Target="../customXml/item1.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6C4528E-1303-4863-A8B3-F9F98FFFDAAE}"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US"/>
        </a:p>
      </dgm:t>
    </dgm:pt>
    <dgm:pt modelId="{45FC579F-B26C-44C7-A1E8-318719FCFE22}">
      <dgm:prSet phldrT="[Текст]"/>
      <dgm:spPr/>
      <dgm:t>
        <a:bodyPr/>
        <a:lstStyle/>
        <a:p>
          <a:r>
            <a:rPr lang="az-Latn-AZ" dirty="0">
              <a:latin typeface="Footlight MT Light" panose="0204060206030A020304" pitchFamily="18" charset="0"/>
            </a:rPr>
            <a:t>Skoliozun formaları</a:t>
          </a:r>
          <a:endParaRPr lang="en-US" dirty="0">
            <a:latin typeface="Footlight MT Light" panose="0204060206030A020304" pitchFamily="18" charset="0"/>
          </a:endParaRPr>
        </a:p>
      </dgm:t>
    </dgm:pt>
    <dgm:pt modelId="{78EA5DF7-780E-44B6-B0E8-C4360C6EA51C}" cxnId="{21068873-C0D7-4909-B614-F63552486697}" type="parTrans">
      <dgm:prSet/>
      <dgm:spPr/>
      <dgm:t>
        <a:bodyPr/>
        <a:lstStyle/>
        <a:p>
          <a:endParaRPr lang="en-US"/>
        </a:p>
      </dgm:t>
    </dgm:pt>
    <dgm:pt modelId="{5B591E41-1608-481E-8D51-B4735A9172F6}" cxnId="{21068873-C0D7-4909-B614-F63552486697}" type="sibTrans">
      <dgm:prSet/>
      <dgm:spPr/>
      <dgm:t>
        <a:bodyPr/>
        <a:lstStyle/>
        <a:p>
          <a:endParaRPr lang="en-US"/>
        </a:p>
      </dgm:t>
    </dgm:pt>
    <dgm:pt modelId="{70253AE0-45D3-4E4A-8DC2-A3B05797BEC3}">
      <dgm:prSet/>
      <dgm:spPr/>
      <dgm:t>
        <a:bodyPr/>
        <a:lstStyle/>
        <a:p>
          <a:r>
            <a:rPr lang="az-Latn-AZ" dirty="0">
              <a:latin typeface="Footlight MT Light" panose="0204060206030A020304" pitchFamily="18" charset="0"/>
            </a:rPr>
            <a:t>Struktur </a:t>
          </a:r>
          <a:endParaRPr lang="en-US" dirty="0">
            <a:latin typeface="Footlight MT Light" panose="0204060206030A020304" pitchFamily="18" charset="0"/>
          </a:endParaRPr>
        </a:p>
      </dgm:t>
    </dgm:pt>
    <dgm:pt modelId="{ACA5D970-302F-49C1-899A-B2C1C3207518}" cxnId="{AFBACCF8-17AB-437D-BEE1-EBFD9248AA42}" type="parTrans">
      <dgm:prSet/>
      <dgm:spPr/>
      <dgm:t>
        <a:bodyPr/>
        <a:lstStyle/>
        <a:p>
          <a:endParaRPr lang="en-US"/>
        </a:p>
      </dgm:t>
    </dgm:pt>
    <dgm:pt modelId="{AB3AD238-C1CF-4BCD-9586-A57D5B0E4ABD}" cxnId="{AFBACCF8-17AB-437D-BEE1-EBFD9248AA42}" type="sibTrans">
      <dgm:prSet/>
      <dgm:spPr/>
      <dgm:t>
        <a:bodyPr/>
        <a:lstStyle/>
        <a:p>
          <a:endParaRPr lang="en-US"/>
        </a:p>
      </dgm:t>
    </dgm:pt>
    <dgm:pt modelId="{A5B2E8E0-27E7-4E8F-8A4B-C65A502A643B}">
      <dgm:prSet/>
      <dgm:spPr/>
      <dgm:t>
        <a:bodyPr/>
        <a:lstStyle/>
        <a:p>
          <a:r>
            <a:rPr lang="az-Latn-AZ" dirty="0">
              <a:latin typeface="Footlight MT Light" panose="0204060206030A020304" pitchFamily="18" charset="0"/>
            </a:rPr>
            <a:t>Qeyri-struktur </a:t>
          </a:r>
          <a:endParaRPr lang="en-US" dirty="0">
            <a:latin typeface="Footlight MT Light" panose="0204060206030A020304" pitchFamily="18" charset="0"/>
          </a:endParaRPr>
        </a:p>
      </dgm:t>
    </dgm:pt>
    <dgm:pt modelId="{2657C8AD-0DFB-4836-B97A-8442FA6BC692}" cxnId="{27F29FC1-842A-4BF2-A45D-E62FF6AE56E1}" type="parTrans">
      <dgm:prSet/>
      <dgm:spPr/>
      <dgm:t>
        <a:bodyPr/>
        <a:lstStyle/>
        <a:p>
          <a:endParaRPr lang="en-US"/>
        </a:p>
      </dgm:t>
    </dgm:pt>
    <dgm:pt modelId="{CD1A0594-8C7E-46C0-8620-0BF9A9A57D2B}" cxnId="{27F29FC1-842A-4BF2-A45D-E62FF6AE56E1}" type="sibTrans">
      <dgm:prSet/>
      <dgm:spPr/>
      <dgm:t>
        <a:bodyPr/>
        <a:lstStyle/>
        <a:p>
          <a:endParaRPr lang="en-US"/>
        </a:p>
      </dgm:t>
    </dgm:pt>
    <dgm:pt modelId="{B7951908-B25E-428A-A971-F9F2AFD9686A}" type="pres">
      <dgm:prSet presAssocID="{76C4528E-1303-4863-A8B3-F9F98FFFDAAE}" presName="hierChild1" presStyleCnt="0">
        <dgm:presLayoutVars>
          <dgm:chPref val="1"/>
          <dgm:dir/>
          <dgm:animOne val="branch"/>
          <dgm:animLvl val="lvl"/>
          <dgm:resizeHandles/>
        </dgm:presLayoutVars>
      </dgm:prSet>
      <dgm:spPr/>
    </dgm:pt>
    <dgm:pt modelId="{3D7DF049-E09E-4180-A62E-42031975FA6D}" type="pres">
      <dgm:prSet presAssocID="{45FC579F-B26C-44C7-A1E8-318719FCFE22}" presName="hierRoot1" presStyleCnt="0"/>
      <dgm:spPr/>
    </dgm:pt>
    <dgm:pt modelId="{76F2E4BB-E92F-441C-B784-5EC1B35EC539}" type="pres">
      <dgm:prSet presAssocID="{45FC579F-B26C-44C7-A1E8-318719FCFE22}" presName="composite" presStyleCnt="0"/>
      <dgm:spPr/>
    </dgm:pt>
    <dgm:pt modelId="{31D2E8A1-591D-4725-8C6E-8205908F4447}" type="pres">
      <dgm:prSet presAssocID="{45FC579F-B26C-44C7-A1E8-318719FCFE22}" presName="background" presStyleLbl="node0" presStyleIdx="0" presStyleCnt="1"/>
      <dgm:spPr/>
    </dgm:pt>
    <dgm:pt modelId="{93576511-9191-4274-89A8-9A13ED2F339D}" type="pres">
      <dgm:prSet presAssocID="{45FC579F-B26C-44C7-A1E8-318719FCFE22}" presName="text" presStyleLbl="fgAcc0" presStyleIdx="0" presStyleCnt="1">
        <dgm:presLayoutVars>
          <dgm:chPref val="3"/>
        </dgm:presLayoutVars>
      </dgm:prSet>
      <dgm:spPr/>
    </dgm:pt>
    <dgm:pt modelId="{0025B7F8-018E-4034-AA97-71EA4447B3E0}" type="pres">
      <dgm:prSet presAssocID="{45FC579F-B26C-44C7-A1E8-318719FCFE22}" presName="hierChild2" presStyleCnt="0"/>
      <dgm:spPr/>
    </dgm:pt>
    <dgm:pt modelId="{351BF566-3593-402F-9327-1E7D913ABB63}" type="pres">
      <dgm:prSet presAssocID="{ACA5D970-302F-49C1-899A-B2C1C3207518}" presName="Name10" presStyleLbl="parChTrans1D2" presStyleIdx="0" presStyleCnt="2"/>
      <dgm:spPr/>
    </dgm:pt>
    <dgm:pt modelId="{5C21EF30-CD8A-45C1-A8A9-029AE2C4A177}" type="pres">
      <dgm:prSet presAssocID="{70253AE0-45D3-4E4A-8DC2-A3B05797BEC3}" presName="hierRoot2" presStyleCnt="0"/>
      <dgm:spPr/>
    </dgm:pt>
    <dgm:pt modelId="{81B40ABC-1D5A-47F3-BCFD-64E087EDB246}" type="pres">
      <dgm:prSet presAssocID="{70253AE0-45D3-4E4A-8DC2-A3B05797BEC3}" presName="composite2" presStyleCnt="0"/>
      <dgm:spPr/>
    </dgm:pt>
    <dgm:pt modelId="{76264238-A39E-4DDE-AB11-F2C700750D2C}" type="pres">
      <dgm:prSet presAssocID="{70253AE0-45D3-4E4A-8DC2-A3B05797BEC3}" presName="background2" presStyleLbl="node2" presStyleIdx="0" presStyleCnt="2"/>
      <dgm:spPr/>
    </dgm:pt>
    <dgm:pt modelId="{BC3EA315-E646-4BFE-A8D3-94BD91014D82}" type="pres">
      <dgm:prSet presAssocID="{70253AE0-45D3-4E4A-8DC2-A3B05797BEC3}" presName="text2" presStyleLbl="fgAcc2" presStyleIdx="0" presStyleCnt="2">
        <dgm:presLayoutVars>
          <dgm:chPref val="3"/>
        </dgm:presLayoutVars>
      </dgm:prSet>
      <dgm:spPr/>
    </dgm:pt>
    <dgm:pt modelId="{F97A2563-E2F0-4407-A6E0-14B7666706CC}" type="pres">
      <dgm:prSet presAssocID="{70253AE0-45D3-4E4A-8DC2-A3B05797BEC3}" presName="hierChild3" presStyleCnt="0"/>
      <dgm:spPr/>
    </dgm:pt>
    <dgm:pt modelId="{259D1553-CB4E-4B70-83B2-1EEACB8EFFD1}" type="pres">
      <dgm:prSet presAssocID="{2657C8AD-0DFB-4836-B97A-8442FA6BC692}" presName="Name10" presStyleLbl="parChTrans1D2" presStyleIdx="1" presStyleCnt="2"/>
      <dgm:spPr/>
    </dgm:pt>
    <dgm:pt modelId="{ACE9D6A4-68A2-4A0D-8297-2EC609335383}" type="pres">
      <dgm:prSet presAssocID="{A5B2E8E0-27E7-4E8F-8A4B-C65A502A643B}" presName="hierRoot2" presStyleCnt="0"/>
      <dgm:spPr/>
    </dgm:pt>
    <dgm:pt modelId="{BD6FB159-F3EE-466E-BDA0-965CDD0F7AA4}" type="pres">
      <dgm:prSet presAssocID="{A5B2E8E0-27E7-4E8F-8A4B-C65A502A643B}" presName="composite2" presStyleCnt="0"/>
      <dgm:spPr/>
    </dgm:pt>
    <dgm:pt modelId="{AF6DD9A9-2860-4F9F-8068-DEC3C0DBE1FD}" type="pres">
      <dgm:prSet presAssocID="{A5B2E8E0-27E7-4E8F-8A4B-C65A502A643B}" presName="background2" presStyleLbl="node2" presStyleIdx="1" presStyleCnt="2"/>
      <dgm:spPr/>
    </dgm:pt>
    <dgm:pt modelId="{0B073D85-71AA-4D68-A949-53E6F9A53DBC}" type="pres">
      <dgm:prSet presAssocID="{A5B2E8E0-27E7-4E8F-8A4B-C65A502A643B}" presName="text2" presStyleLbl="fgAcc2" presStyleIdx="1" presStyleCnt="2">
        <dgm:presLayoutVars>
          <dgm:chPref val="3"/>
        </dgm:presLayoutVars>
      </dgm:prSet>
      <dgm:spPr/>
    </dgm:pt>
    <dgm:pt modelId="{537D3F6A-71B9-4E61-8F2C-59DBD4219489}" type="pres">
      <dgm:prSet presAssocID="{A5B2E8E0-27E7-4E8F-8A4B-C65A502A643B}" presName="hierChild3" presStyleCnt="0"/>
      <dgm:spPr/>
    </dgm:pt>
  </dgm:ptLst>
  <dgm:cxnLst>
    <dgm:cxn modelId="{BE518E0C-70FF-4BBA-BBD1-C918A4FD9263}" type="presOf" srcId="{ACA5D970-302F-49C1-899A-B2C1C3207518}" destId="{351BF566-3593-402F-9327-1E7D913ABB63}" srcOrd="0" destOrd="0" presId="urn:microsoft.com/office/officeart/2005/8/layout/hierarchy1"/>
    <dgm:cxn modelId="{1DA49C14-80A8-4BC3-9114-4C3F0506C513}" type="presOf" srcId="{A5B2E8E0-27E7-4E8F-8A4B-C65A502A643B}" destId="{0B073D85-71AA-4D68-A949-53E6F9A53DBC}" srcOrd="0" destOrd="0" presId="urn:microsoft.com/office/officeart/2005/8/layout/hierarchy1"/>
    <dgm:cxn modelId="{6AC2E922-4F2E-468E-9E92-87192EC8AE7B}" type="presOf" srcId="{2657C8AD-0DFB-4836-B97A-8442FA6BC692}" destId="{259D1553-CB4E-4B70-83B2-1EEACB8EFFD1}" srcOrd="0" destOrd="0" presId="urn:microsoft.com/office/officeart/2005/8/layout/hierarchy1"/>
    <dgm:cxn modelId="{9448B765-A07E-42E6-9FBF-A152938BE87E}" type="presOf" srcId="{76C4528E-1303-4863-A8B3-F9F98FFFDAAE}" destId="{B7951908-B25E-428A-A971-F9F2AFD9686A}" srcOrd="0" destOrd="0" presId="urn:microsoft.com/office/officeart/2005/8/layout/hierarchy1"/>
    <dgm:cxn modelId="{92034453-67ED-4488-97E1-7360172EE95C}" type="presOf" srcId="{70253AE0-45D3-4E4A-8DC2-A3B05797BEC3}" destId="{BC3EA315-E646-4BFE-A8D3-94BD91014D82}" srcOrd="0" destOrd="0" presId="urn:microsoft.com/office/officeart/2005/8/layout/hierarchy1"/>
    <dgm:cxn modelId="{21068873-C0D7-4909-B614-F63552486697}" srcId="{76C4528E-1303-4863-A8B3-F9F98FFFDAAE}" destId="{45FC579F-B26C-44C7-A1E8-318719FCFE22}" srcOrd="0" destOrd="0" parTransId="{78EA5DF7-780E-44B6-B0E8-C4360C6EA51C}" sibTransId="{5B591E41-1608-481E-8D51-B4735A9172F6}"/>
    <dgm:cxn modelId="{4EF2467A-43C9-46EB-A65C-F9C7BFD663FF}" type="presOf" srcId="{45FC579F-B26C-44C7-A1E8-318719FCFE22}" destId="{93576511-9191-4274-89A8-9A13ED2F339D}" srcOrd="0" destOrd="0" presId="urn:microsoft.com/office/officeart/2005/8/layout/hierarchy1"/>
    <dgm:cxn modelId="{27F29FC1-842A-4BF2-A45D-E62FF6AE56E1}" srcId="{45FC579F-B26C-44C7-A1E8-318719FCFE22}" destId="{A5B2E8E0-27E7-4E8F-8A4B-C65A502A643B}" srcOrd="1" destOrd="0" parTransId="{2657C8AD-0DFB-4836-B97A-8442FA6BC692}" sibTransId="{CD1A0594-8C7E-46C0-8620-0BF9A9A57D2B}"/>
    <dgm:cxn modelId="{AFBACCF8-17AB-437D-BEE1-EBFD9248AA42}" srcId="{45FC579F-B26C-44C7-A1E8-318719FCFE22}" destId="{70253AE0-45D3-4E4A-8DC2-A3B05797BEC3}" srcOrd="0" destOrd="0" parTransId="{ACA5D970-302F-49C1-899A-B2C1C3207518}" sibTransId="{AB3AD238-C1CF-4BCD-9586-A57D5B0E4ABD}"/>
    <dgm:cxn modelId="{BC6D813E-23F0-4372-A698-B89B8386D596}" type="presParOf" srcId="{B7951908-B25E-428A-A971-F9F2AFD9686A}" destId="{3D7DF049-E09E-4180-A62E-42031975FA6D}" srcOrd="0" destOrd="0" presId="urn:microsoft.com/office/officeart/2005/8/layout/hierarchy1"/>
    <dgm:cxn modelId="{946A57C6-B45E-4C52-ADA0-CE310435D3DC}" type="presParOf" srcId="{3D7DF049-E09E-4180-A62E-42031975FA6D}" destId="{76F2E4BB-E92F-441C-B784-5EC1B35EC539}" srcOrd="0" destOrd="0" presId="urn:microsoft.com/office/officeart/2005/8/layout/hierarchy1"/>
    <dgm:cxn modelId="{7F274778-3EAA-4398-ACD4-146EC2D4CF59}" type="presParOf" srcId="{76F2E4BB-E92F-441C-B784-5EC1B35EC539}" destId="{31D2E8A1-591D-4725-8C6E-8205908F4447}" srcOrd="0" destOrd="0" presId="urn:microsoft.com/office/officeart/2005/8/layout/hierarchy1"/>
    <dgm:cxn modelId="{DA616840-36D2-4664-804F-AEFFD59F5FBA}" type="presParOf" srcId="{76F2E4BB-E92F-441C-B784-5EC1B35EC539}" destId="{93576511-9191-4274-89A8-9A13ED2F339D}" srcOrd="1" destOrd="0" presId="urn:microsoft.com/office/officeart/2005/8/layout/hierarchy1"/>
    <dgm:cxn modelId="{2DDA3203-58D8-4921-9FC2-7D151DCF5951}" type="presParOf" srcId="{3D7DF049-E09E-4180-A62E-42031975FA6D}" destId="{0025B7F8-018E-4034-AA97-71EA4447B3E0}" srcOrd="1" destOrd="0" presId="urn:microsoft.com/office/officeart/2005/8/layout/hierarchy1"/>
    <dgm:cxn modelId="{9FD3CD83-817B-494F-A57F-37E1A4C6FB31}" type="presParOf" srcId="{0025B7F8-018E-4034-AA97-71EA4447B3E0}" destId="{351BF566-3593-402F-9327-1E7D913ABB63}" srcOrd="0" destOrd="0" presId="urn:microsoft.com/office/officeart/2005/8/layout/hierarchy1"/>
    <dgm:cxn modelId="{487A93E7-52A6-4E4F-BA6A-6C318132DBD7}" type="presParOf" srcId="{0025B7F8-018E-4034-AA97-71EA4447B3E0}" destId="{5C21EF30-CD8A-45C1-A8A9-029AE2C4A177}" srcOrd="1" destOrd="0" presId="urn:microsoft.com/office/officeart/2005/8/layout/hierarchy1"/>
    <dgm:cxn modelId="{F951DA0B-A8F3-4E43-A4A4-BE37CEDB0B24}" type="presParOf" srcId="{5C21EF30-CD8A-45C1-A8A9-029AE2C4A177}" destId="{81B40ABC-1D5A-47F3-BCFD-64E087EDB246}" srcOrd="0" destOrd="0" presId="urn:microsoft.com/office/officeart/2005/8/layout/hierarchy1"/>
    <dgm:cxn modelId="{19CED49C-FEB4-4D31-8A45-878752D4841C}" type="presParOf" srcId="{81B40ABC-1D5A-47F3-BCFD-64E087EDB246}" destId="{76264238-A39E-4DDE-AB11-F2C700750D2C}" srcOrd="0" destOrd="0" presId="urn:microsoft.com/office/officeart/2005/8/layout/hierarchy1"/>
    <dgm:cxn modelId="{F3A2167D-84E6-44D9-B328-014A4FE9FF09}" type="presParOf" srcId="{81B40ABC-1D5A-47F3-BCFD-64E087EDB246}" destId="{BC3EA315-E646-4BFE-A8D3-94BD91014D82}" srcOrd="1" destOrd="0" presId="urn:microsoft.com/office/officeart/2005/8/layout/hierarchy1"/>
    <dgm:cxn modelId="{89192894-0449-47B1-9948-B0B0444EF9B9}" type="presParOf" srcId="{5C21EF30-CD8A-45C1-A8A9-029AE2C4A177}" destId="{F97A2563-E2F0-4407-A6E0-14B7666706CC}" srcOrd="1" destOrd="0" presId="urn:microsoft.com/office/officeart/2005/8/layout/hierarchy1"/>
    <dgm:cxn modelId="{D0CBE050-5B80-40B3-814D-276AAC624F3A}" type="presParOf" srcId="{0025B7F8-018E-4034-AA97-71EA4447B3E0}" destId="{259D1553-CB4E-4B70-83B2-1EEACB8EFFD1}" srcOrd="2" destOrd="0" presId="urn:microsoft.com/office/officeart/2005/8/layout/hierarchy1"/>
    <dgm:cxn modelId="{DB1FC2F0-E43D-423F-80BB-39B3384D8625}" type="presParOf" srcId="{0025B7F8-018E-4034-AA97-71EA4447B3E0}" destId="{ACE9D6A4-68A2-4A0D-8297-2EC609335383}" srcOrd="3" destOrd="0" presId="urn:microsoft.com/office/officeart/2005/8/layout/hierarchy1"/>
    <dgm:cxn modelId="{B73F30C9-883B-40C4-A802-57E2DC697D02}" type="presParOf" srcId="{ACE9D6A4-68A2-4A0D-8297-2EC609335383}" destId="{BD6FB159-F3EE-466E-BDA0-965CDD0F7AA4}" srcOrd="0" destOrd="0" presId="urn:microsoft.com/office/officeart/2005/8/layout/hierarchy1"/>
    <dgm:cxn modelId="{040318F8-7526-4416-B91D-A7AE16A1EFB8}" type="presParOf" srcId="{BD6FB159-F3EE-466E-BDA0-965CDD0F7AA4}" destId="{AF6DD9A9-2860-4F9F-8068-DEC3C0DBE1FD}" srcOrd="0" destOrd="0" presId="urn:microsoft.com/office/officeart/2005/8/layout/hierarchy1"/>
    <dgm:cxn modelId="{88922FB8-9451-4DE0-96D8-905252A38A25}" type="presParOf" srcId="{BD6FB159-F3EE-466E-BDA0-965CDD0F7AA4}" destId="{0B073D85-71AA-4D68-A949-53E6F9A53DBC}" srcOrd="1" destOrd="0" presId="urn:microsoft.com/office/officeart/2005/8/layout/hierarchy1"/>
    <dgm:cxn modelId="{78B88E2E-0AE0-4658-B0B2-81A80DF872BE}" type="presParOf" srcId="{ACE9D6A4-68A2-4A0D-8297-2EC609335383}" destId="{537D3F6A-71B9-4E61-8F2C-59DBD4219489}"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E2F9A7-8124-4F4E-89D0-5FEB349D9376}" type="doc">
      <dgm:prSet loTypeId="urn:microsoft.com/office/officeart/2008/layout/PictureAccentList" loCatId="picture" qsTypeId="urn:microsoft.com/office/officeart/2005/8/quickstyle/simple5" qsCatId="simple" csTypeId="urn:microsoft.com/office/officeart/2005/8/colors/colorful1" csCatId="colorful" phldr="1"/>
      <dgm:spPr/>
      <dgm:t>
        <a:bodyPr/>
        <a:lstStyle/>
        <a:p>
          <a:endParaRPr lang="en-US"/>
        </a:p>
      </dgm:t>
    </dgm:pt>
    <dgm:pt modelId="{D29AE25A-8836-458C-9DA6-3EC5AFA34EBB}">
      <dgm:prSet phldrT="[Текст]"/>
      <dgm:spPr/>
      <dgm:t>
        <a:bodyPr/>
        <a:lstStyle/>
        <a:p>
          <a:r>
            <a:rPr lang="az-Latn-AZ" dirty="0">
              <a:latin typeface="Footlight MT Light" panose="0204060206030A020304" pitchFamily="18" charset="0"/>
            </a:rPr>
            <a:t>III dərəcə</a:t>
          </a:r>
          <a:endParaRPr lang="en-US" dirty="0">
            <a:latin typeface="Footlight MT Light" panose="0204060206030A020304" pitchFamily="18" charset="0"/>
          </a:endParaRPr>
        </a:p>
      </dgm:t>
    </dgm:pt>
    <dgm:pt modelId="{A2FB5BF4-2B83-40D2-9054-E437B47A9A16}" cxnId="{4B25F338-7027-414E-B333-43D9F1695A44}" type="parTrans">
      <dgm:prSet/>
      <dgm:spPr/>
      <dgm:t>
        <a:bodyPr/>
        <a:lstStyle/>
        <a:p>
          <a:endParaRPr lang="en-US"/>
        </a:p>
      </dgm:t>
    </dgm:pt>
    <dgm:pt modelId="{8FF99CF1-594B-4DEF-B858-FB63EDAC6EE1}" cxnId="{4B25F338-7027-414E-B333-43D9F1695A44}" type="sibTrans">
      <dgm:prSet/>
      <dgm:spPr/>
      <dgm:t>
        <a:bodyPr/>
        <a:lstStyle/>
        <a:p>
          <a:endParaRPr lang="en-US"/>
        </a:p>
      </dgm:t>
    </dgm:pt>
    <dgm:pt modelId="{734C892B-DF0D-45E6-8399-AAFDC11CE665}">
      <dgm:prSet phldrT="[Текст]" custT="1"/>
      <dgm:spPr/>
      <dgm:t>
        <a:bodyPr/>
        <a:lstStyle/>
        <a:p>
          <a:r>
            <a:rPr lang="az-Latn-AZ" sz="2400" dirty="0">
              <a:latin typeface="Footlight MT Light" panose="0204060206030A020304" pitchFamily="18" charset="0"/>
            </a:rPr>
            <a:t>Əyilmə bucağı 26–50 dərəcə</a:t>
          </a:r>
          <a:endParaRPr lang="en-US" sz="2400" dirty="0">
            <a:latin typeface="Footlight MT Light" panose="0204060206030A020304" pitchFamily="18" charset="0"/>
          </a:endParaRPr>
        </a:p>
      </dgm:t>
    </dgm:pt>
    <dgm:pt modelId="{8D68C1F6-0787-4294-8E0B-3A43A88E792D}" cxnId="{0858A638-5C86-4FC5-889C-C1341F8B7185}" type="parTrans">
      <dgm:prSet/>
      <dgm:spPr/>
      <dgm:t>
        <a:bodyPr/>
        <a:lstStyle/>
        <a:p>
          <a:endParaRPr lang="en-US"/>
        </a:p>
      </dgm:t>
    </dgm:pt>
    <dgm:pt modelId="{0172F7B9-6F5F-481A-889E-FF7DD3E34232}" cxnId="{0858A638-5C86-4FC5-889C-C1341F8B7185}" type="sibTrans">
      <dgm:prSet/>
      <dgm:spPr/>
      <dgm:t>
        <a:bodyPr/>
        <a:lstStyle/>
        <a:p>
          <a:endParaRPr lang="en-US"/>
        </a:p>
      </dgm:t>
    </dgm:pt>
    <dgm:pt modelId="{A623191D-2254-4C52-AAD4-B4F58B38B461}">
      <dgm:prSet phldrT="[Текст]" custT="1"/>
      <dgm:spPr/>
      <dgm:t>
        <a:bodyPr/>
        <a:lstStyle/>
        <a:p>
          <a:r>
            <a:rPr lang="az-Latn-AZ" sz="2400" dirty="0">
              <a:latin typeface="Footlight MT Light" panose="0204060206030A020304" pitchFamily="18" charset="0"/>
            </a:rPr>
            <a:t>II dərəcəyə xas olan əlamətlər</a:t>
          </a:r>
          <a:endParaRPr lang="en-US" sz="2400" dirty="0">
            <a:latin typeface="Footlight MT Light" panose="0204060206030A020304" pitchFamily="18" charset="0"/>
          </a:endParaRPr>
        </a:p>
      </dgm:t>
    </dgm:pt>
    <dgm:pt modelId="{93CBB344-123A-4ED7-8D33-17E0FE3CCF5E}" cxnId="{A9261146-621F-4E50-BC99-1974F811554C}" type="parTrans">
      <dgm:prSet/>
      <dgm:spPr/>
      <dgm:t>
        <a:bodyPr/>
        <a:lstStyle/>
        <a:p>
          <a:endParaRPr lang="en-US"/>
        </a:p>
      </dgm:t>
    </dgm:pt>
    <dgm:pt modelId="{74CB730E-1E03-4F8A-B2A8-E8230BB08B0C}" cxnId="{A9261146-621F-4E50-BC99-1974F811554C}" type="sibTrans">
      <dgm:prSet/>
      <dgm:spPr/>
      <dgm:t>
        <a:bodyPr/>
        <a:lstStyle/>
        <a:p>
          <a:endParaRPr lang="en-US"/>
        </a:p>
      </dgm:t>
    </dgm:pt>
    <dgm:pt modelId="{368DA957-C3A9-4CDD-B64C-166C4FA6CBDB}">
      <dgm:prSet phldrT="[Текст]" custT="1"/>
      <dgm:spPr/>
      <dgm:t>
        <a:bodyPr/>
        <a:lstStyle/>
        <a:p>
          <a:r>
            <a:rPr lang="az-Latn-AZ" sz="2400" dirty="0">
              <a:latin typeface="Footlight MT Light" panose="0204060206030A020304" pitchFamily="18" charset="0"/>
            </a:rPr>
            <a:t>Qabırğalar içəri batır.</a:t>
          </a:r>
          <a:endParaRPr lang="en-US" sz="2400" dirty="0">
            <a:latin typeface="Footlight MT Light" panose="0204060206030A020304" pitchFamily="18" charset="0"/>
          </a:endParaRPr>
        </a:p>
      </dgm:t>
    </dgm:pt>
    <dgm:pt modelId="{49E56C36-2E43-4DFA-A394-4C4FD9886F32}" cxnId="{9486AACA-79E2-4D2F-B751-536BB0F883AD}" type="parTrans">
      <dgm:prSet/>
      <dgm:spPr/>
      <dgm:t>
        <a:bodyPr/>
        <a:lstStyle/>
        <a:p>
          <a:endParaRPr lang="en-US"/>
        </a:p>
      </dgm:t>
    </dgm:pt>
    <dgm:pt modelId="{AD9FB7B6-ABFB-4F6A-90B1-3EEDBD828EC8}" cxnId="{9486AACA-79E2-4D2F-B751-536BB0F883AD}" type="sibTrans">
      <dgm:prSet/>
      <dgm:spPr/>
      <dgm:t>
        <a:bodyPr/>
        <a:lstStyle/>
        <a:p>
          <a:endParaRPr lang="en-US"/>
        </a:p>
      </dgm:t>
    </dgm:pt>
    <dgm:pt modelId="{4748BA7F-02B5-439A-8E26-F72A1E2A71EA}">
      <dgm:prSet phldrT="[Текст]" custT="1"/>
      <dgm:spPr/>
      <dgm:t>
        <a:bodyPr/>
        <a:lstStyle/>
        <a:p>
          <a:r>
            <a:rPr lang="az-Latn-AZ" sz="2400" dirty="0">
              <a:latin typeface="Footlight MT Light" panose="0204060206030A020304" pitchFamily="18" charset="0"/>
            </a:rPr>
            <a:t>Qabarıq ön qabırğa qövsü və qabırğa donqarlığı</a:t>
          </a:r>
          <a:endParaRPr lang="en-US" sz="2400" dirty="0">
            <a:latin typeface="Footlight MT Light" panose="0204060206030A020304" pitchFamily="18" charset="0"/>
          </a:endParaRPr>
        </a:p>
      </dgm:t>
    </dgm:pt>
    <dgm:pt modelId="{05F7BBB3-BF52-4012-896F-5383FF8BEE90}" cxnId="{4806C86A-C3E9-4638-805B-73392B5010EA}" type="parTrans">
      <dgm:prSet/>
      <dgm:spPr/>
      <dgm:t>
        <a:bodyPr/>
        <a:lstStyle/>
        <a:p>
          <a:endParaRPr lang="en-US"/>
        </a:p>
      </dgm:t>
    </dgm:pt>
    <dgm:pt modelId="{3EE0BAD1-7EC5-4C3E-86BD-77341FCE44AC}" cxnId="{4806C86A-C3E9-4638-805B-73392B5010EA}" type="sibTrans">
      <dgm:prSet/>
      <dgm:spPr/>
      <dgm:t>
        <a:bodyPr/>
        <a:lstStyle/>
        <a:p>
          <a:endParaRPr lang="en-US"/>
        </a:p>
      </dgm:t>
    </dgm:pt>
    <dgm:pt modelId="{5132369E-B2F0-4AE4-A2AF-84F670A3C2AC}">
      <dgm:prSet phldrT="[Текст]" custT="1"/>
      <dgm:spPr/>
      <dgm:t>
        <a:bodyPr/>
        <a:lstStyle/>
        <a:p>
          <a:r>
            <a:rPr lang="az-Latn-AZ" sz="2000" dirty="0">
              <a:latin typeface="Footlight MT Light" panose="0204060206030A020304" pitchFamily="18" charset="0"/>
            </a:rPr>
            <a:t>Qarın əzələləri zəifləyir, əzələ kontrakturalarına rast gəlinir.</a:t>
          </a:r>
          <a:endParaRPr lang="en-US" sz="2000" dirty="0">
            <a:latin typeface="Footlight MT Light" panose="0204060206030A020304" pitchFamily="18" charset="0"/>
          </a:endParaRPr>
        </a:p>
      </dgm:t>
    </dgm:pt>
    <dgm:pt modelId="{AB14A273-2C33-43D1-A9C6-7F0A03A00D2A}" cxnId="{C8EAE388-F701-4094-93A1-352C8505F436}" type="parTrans">
      <dgm:prSet/>
      <dgm:spPr/>
      <dgm:t>
        <a:bodyPr/>
        <a:lstStyle/>
        <a:p>
          <a:endParaRPr lang="en-US"/>
        </a:p>
      </dgm:t>
    </dgm:pt>
    <dgm:pt modelId="{09EB9236-FB87-4B5D-ADEE-2E2AB95B2B02}" cxnId="{C8EAE388-F701-4094-93A1-352C8505F436}" type="sibTrans">
      <dgm:prSet/>
      <dgm:spPr/>
      <dgm:t>
        <a:bodyPr/>
        <a:lstStyle/>
        <a:p>
          <a:endParaRPr lang="en-US"/>
        </a:p>
      </dgm:t>
    </dgm:pt>
    <dgm:pt modelId="{DEAEA6EE-207C-406D-84A3-A30B9345B1C3}">
      <dgm:prSet phldrT="[Текст]" custT="1"/>
      <dgm:spPr/>
      <dgm:t>
        <a:bodyPr/>
        <a:lstStyle/>
        <a:p>
          <a:r>
            <a:rPr lang="az-Latn-AZ" sz="2400" dirty="0">
              <a:latin typeface="Footlight MT Light" panose="0204060206030A020304" pitchFamily="18" charset="0"/>
            </a:rPr>
            <a:t>Rentgen: fəqərələrin ifadəli torsiyası izlənilir.</a:t>
          </a:r>
          <a:endParaRPr lang="en-US" sz="2400" dirty="0">
            <a:latin typeface="Footlight MT Light" panose="0204060206030A020304" pitchFamily="18" charset="0"/>
          </a:endParaRPr>
        </a:p>
      </dgm:t>
    </dgm:pt>
    <dgm:pt modelId="{E6A804C8-E34D-4A43-B22A-722AD3460D2D}" cxnId="{E12E3432-311D-43E9-AC34-DDA3C79743AC}" type="parTrans">
      <dgm:prSet/>
      <dgm:spPr/>
      <dgm:t>
        <a:bodyPr/>
        <a:lstStyle/>
        <a:p>
          <a:endParaRPr lang="en-US"/>
        </a:p>
      </dgm:t>
    </dgm:pt>
    <dgm:pt modelId="{F4975AF5-2786-4E5C-9712-30EA49D2E88C}" cxnId="{E12E3432-311D-43E9-AC34-DDA3C79743AC}" type="sibTrans">
      <dgm:prSet/>
      <dgm:spPr/>
      <dgm:t>
        <a:bodyPr/>
        <a:lstStyle/>
        <a:p>
          <a:endParaRPr lang="en-US"/>
        </a:p>
      </dgm:t>
    </dgm:pt>
    <dgm:pt modelId="{25F57033-055B-49F5-8D94-61ACB00EF4F3}" type="pres">
      <dgm:prSet presAssocID="{9AE2F9A7-8124-4F4E-89D0-5FEB349D9376}" presName="layout" presStyleCnt="0">
        <dgm:presLayoutVars>
          <dgm:chMax/>
          <dgm:chPref/>
          <dgm:dir/>
          <dgm:animOne val="branch"/>
          <dgm:animLvl val="lvl"/>
          <dgm:resizeHandles/>
        </dgm:presLayoutVars>
      </dgm:prSet>
      <dgm:spPr/>
    </dgm:pt>
    <dgm:pt modelId="{A979EBFC-9C4B-43A7-A098-B73E177BD5F7}" type="pres">
      <dgm:prSet presAssocID="{D29AE25A-8836-458C-9DA6-3EC5AFA34EBB}" presName="root" presStyleCnt="0">
        <dgm:presLayoutVars>
          <dgm:chMax/>
          <dgm:chPref val="4"/>
        </dgm:presLayoutVars>
      </dgm:prSet>
      <dgm:spPr/>
    </dgm:pt>
    <dgm:pt modelId="{D21443F3-38CF-4557-91ED-E7FF08036AA6}" type="pres">
      <dgm:prSet presAssocID="{D29AE25A-8836-458C-9DA6-3EC5AFA34EBB}" presName="rootComposite" presStyleCnt="0">
        <dgm:presLayoutVars/>
      </dgm:prSet>
      <dgm:spPr/>
    </dgm:pt>
    <dgm:pt modelId="{773B0124-2366-40DA-AB36-153D0C8AA1CB}" type="pres">
      <dgm:prSet presAssocID="{D29AE25A-8836-458C-9DA6-3EC5AFA34EBB}" presName="rootText" presStyleLbl="node0" presStyleIdx="0" presStyleCnt="1">
        <dgm:presLayoutVars>
          <dgm:chMax/>
          <dgm:chPref val="4"/>
        </dgm:presLayoutVars>
      </dgm:prSet>
      <dgm:spPr/>
    </dgm:pt>
    <dgm:pt modelId="{38D2AC76-B21C-4A25-B1EC-7E8950755A85}" type="pres">
      <dgm:prSet presAssocID="{D29AE25A-8836-458C-9DA6-3EC5AFA34EBB}" presName="childShape" presStyleCnt="0">
        <dgm:presLayoutVars>
          <dgm:chMax val="0"/>
          <dgm:chPref val="0"/>
        </dgm:presLayoutVars>
      </dgm:prSet>
      <dgm:spPr/>
    </dgm:pt>
    <dgm:pt modelId="{FCCBC12C-046A-4764-A949-9F4D76B8CEE1}" type="pres">
      <dgm:prSet presAssocID="{734C892B-DF0D-45E6-8399-AAFDC11CE665}" presName="childComposite" presStyleCnt="0">
        <dgm:presLayoutVars>
          <dgm:chMax val="0"/>
          <dgm:chPref val="0"/>
        </dgm:presLayoutVars>
      </dgm:prSet>
      <dgm:spPr/>
    </dgm:pt>
    <dgm:pt modelId="{DDC4C116-94F5-4807-9FB4-270421C0E744}" type="pres">
      <dgm:prSet presAssocID="{734C892B-DF0D-45E6-8399-AAFDC11CE665}" presName="Image" presStyleLbl="node1" presStyleIdx="0" presStyleCnt="6"/>
      <dgm:spPr/>
    </dgm:pt>
    <dgm:pt modelId="{14BD2A92-9FAE-427F-83E2-9DF3DA5E45B2}" type="pres">
      <dgm:prSet presAssocID="{734C892B-DF0D-45E6-8399-AAFDC11CE665}" presName="childText" presStyleLbl="lnNode1" presStyleIdx="0" presStyleCnt="6">
        <dgm:presLayoutVars>
          <dgm:chMax val="0"/>
          <dgm:chPref val="0"/>
          <dgm:bulletEnabled val="1"/>
        </dgm:presLayoutVars>
      </dgm:prSet>
      <dgm:spPr/>
    </dgm:pt>
    <dgm:pt modelId="{9C323DA6-5E3B-4AEC-AD61-A2E20DCA9FEE}" type="pres">
      <dgm:prSet presAssocID="{A623191D-2254-4C52-AAD4-B4F58B38B461}" presName="childComposite" presStyleCnt="0">
        <dgm:presLayoutVars>
          <dgm:chMax val="0"/>
          <dgm:chPref val="0"/>
        </dgm:presLayoutVars>
      </dgm:prSet>
      <dgm:spPr/>
    </dgm:pt>
    <dgm:pt modelId="{5DBD51DA-E78E-49CC-882B-3520A732C5DC}" type="pres">
      <dgm:prSet presAssocID="{A623191D-2254-4C52-AAD4-B4F58B38B461}" presName="Image" presStyleLbl="node1" presStyleIdx="1" presStyleCnt="6"/>
      <dgm:spPr/>
    </dgm:pt>
    <dgm:pt modelId="{C6A7ECBA-E486-4487-B89D-1BD47869CF73}" type="pres">
      <dgm:prSet presAssocID="{A623191D-2254-4C52-AAD4-B4F58B38B461}" presName="childText" presStyleLbl="lnNode1" presStyleIdx="1" presStyleCnt="6">
        <dgm:presLayoutVars>
          <dgm:chMax val="0"/>
          <dgm:chPref val="0"/>
          <dgm:bulletEnabled val="1"/>
        </dgm:presLayoutVars>
      </dgm:prSet>
      <dgm:spPr/>
    </dgm:pt>
    <dgm:pt modelId="{0DBCC247-4D03-47D2-BBA4-145D59B97502}" type="pres">
      <dgm:prSet presAssocID="{4748BA7F-02B5-439A-8E26-F72A1E2A71EA}" presName="childComposite" presStyleCnt="0">
        <dgm:presLayoutVars>
          <dgm:chMax val="0"/>
          <dgm:chPref val="0"/>
        </dgm:presLayoutVars>
      </dgm:prSet>
      <dgm:spPr/>
    </dgm:pt>
    <dgm:pt modelId="{291B1574-D48B-4148-8FDF-A0D09B5233DC}" type="pres">
      <dgm:prSet presAssocID="{4748BA7F-02B5-439A-8E26-F72A1E2A71EA}" presName="Image" presStyleLbl="node1" presStyleIdx="2" presStyleCnt="6"/>
      <dgm:spPr/>
    </dgm:pt>
    <dgm:pt modelId="{1AC5F120-12B4-4265-B8FE-8116037EF481}" type="pres">
      <dgm:prSet presAssocID="{4748BA7F-02B5-439A-8E26-F72A1E2A71EA}" presName="childText" presStyleLbl="lnNode1" presStyleIdx="2" presStyleCnt="6">
        <dgm:presLayoutVars>
          <dgm:chMax val="0"/>
          <dgm:chPref val="0"/>
          <dgm:bulletEnabled val="1"/>
        </dgm:presLayoutVars>
      </dgm:prSet>
      <dgm:spPr/>
    </dgm:pt>
    <dgm:pt modelId="{9DDF2612-3E85-4CFC-AF32-5E24F3DE6FEE}" type="pres">
      <dgm:prSet presAssocID="{5132369E-B2F0-4AE4-A2AF-84F670A3C2AC}" presName="childComposite" presStyleCnt="0">
        <dgm:presLayoutVars>
          <dgm:chMax val="0"/>
          <dgm:chPref val="0"/>
        </dgm:presLayoutVars>
      </dgm:prSet>
      <dgm:spPr/>
    </dgm:pt>
    <dgm:pt modelId="{D56E212A-7EC1-4B92-8EA8-6EFAC21088A5}" type="pres">
      <dgm:prSet presAssocID="{5132369E-B2F0-4AE4-A2AF-84F670A3C2AC}" presName="Image" presStyleLbl="node1" presStyleIdx="3" presStyleCnt="6"/>
      <dgm:spPr/>
    </dgm:pt>
    <dgm:pt modelId="{4C77C929-DA4C-439C-B68F-C8CF905F1EA4}" type="pres">
      <dgm:prSet presAssocID="{5132369E-B2F0-4AE4-A2AF-84F670A3C2AC}" presName="childText" presStyleLbl="lnNode1" presStyleIdx="3" presStyleCnt="6">
        <dgm:presLayoutVars>
          <dgm:chMax val="0"/>
          <dgm:chPref val="0"/>
          <dgm:bulletEnabled val="1"/>
        </dgm:presLayoutVars>
      </dgm:prSet>
      <dgm:spPr/>
    </dgm:pt>
    <dgm:pt modelId="{E03B99A7-A1F1-4F16-AB0B-A1E91B8511BC}" type="pres">
      <dgm:prSet presAssocID="{368DA957-C3A9-4CDD-B64C-166C4FA6CBDB}" presName="childComposite" presStyleCnt="0">
        <dgm:presLayoutVars>
          <dgm:chMax val="0"/>
          <dgm:chPref val="0"/>
        </dgm:presLayoutVars>
      </dgm:prSet>
      <dgm:spPr/>
    </dgm:pt>
    <dgm:pt modelId="{C415437F-ABC6-4EAD-ADB0-8A7F8F4F1C68}" type="pres">
      <dgm:prSet presAssocID="{368DA957-C3A9-4CDD-B64C-166C4FA6CBDB}" presName="Image" presStyleLbl="node1" presStyleIdx="4" presStyleCnt="6"/>
      <dgm:spPr/>
    </dgm:pt>
    <dgm:pt modelId="{13DE4DD5-B41C-44F6-888C-AB85ECF469EC}" type="pres">
      <dgm:prSet presAssocID="{368DA957-C3A9-4CDD-B64C-166C4FA6CBDB}" presName="childText" presStyleLbl="lnNode1" presStyleIdx="4" presStyleCnt="6">
        <dgm:presLayoutVars>
          <dgm:chMax val="0"/>
          <dgm:chPref val="0"/>
          <dgm:bulletEnabled val="1"/>
        </dgm:presLayoutVars>
      </dgm:prSet>
      <dgm:spPr/>
    </dgm:pt>
    <dgm:pt modelId="{FBA82E4D-549B-476D-83B4-55C33EDEB134}" type="pres">
      <dgm:prSet presAssocID="{DEAEA6EE-207C-406D-84A3-A30B9345B1C3}" presName="childComposite" presStyleCnt="0">
        <dgm:presLayoutVars>
          <dgm:chMax val="0"/>
          <dgm:chPref val="0"/>
        </dgm:presLayoutVars>
      </dgm:prSet>
      <dgm:spPr/>
    </dgm:pt>
    <dgm:pt modelId="{A666AA99-E1D0-4F6A-B811-7E975DB5CD39}" type="pres">
      <dgm:prSet presAssocID="{DEAEA6EE-207C-406D-84A3-A30B9345B1C3}" presName="Image" presStyleLbl="node1" presStyleIdx="5" presStyleCnt="6"/>
      <dgm:spPr/>
    </dgm:pt>
    <dgm:pt modelId="{B941A853-D4EC-40F5-A7CE-2FCEBD8E4B3A}" type="pres">
      <dgm:prSet presAssocID="{DEAEA6EE-207C-406D-84A3-A30B9345B1C3}" presName="childText" presStyleLbl="lnNode1" presStyleIdx="5" presStyleCnt="6">
        <dgm:presLayoutVars>
          <dgm:chMax val="0"/>
          <dgm:chPref val="0"/>
          <dgm:bulletEnabled val="1"/>
        </dgm:presLayoutVars>
      </dgm:prSet>
      <dgm:spPr/>
    </dgm:pt>
  </dgm:ptLst>
  <dgm:cxnLst>
    <dgm:cxn modelId="{BEE7F514-7CDA-42A2-870E-160B8BA84879}" type="presOf" srcId="{734C892B-DF0D-45E6-8399-AAFDC11CE665}" destId="{14BD2A92-9FAE-427F-83E2-9DF3DA5E45B2}" srcOrd="0" destOrd="0" presId="urn:microsoft.com/office/officeart/2008/layout/PictureAccentList"/>
    <dgm:cxn modelId="{F6E11717-19E0-4323-9436-19F64CFDF6A6}" type="presOf" srcId="{368DA957-C3A9-4CDD-B64C-166C4FA6CBDB}" destId="{13DE4DD5-B41C-44F6-888C-AB85ECF469EC}" srcOrd="0" destOrd="0" presId="urn:microsoft.com/office/officeart/2008/layout/PictureAccentList"/>
    <dgm:cxn modelId="{E12E3432-311D-43E9-AC34-DDA3C79743AC}" srcId="{D29AE25A-8836-458C-9DA6-3EC5AFA34EBB}" destId="{DEAEA6EE-207C-406D-84A3-A30B9345B1C3}" srcOrd="5" destOrd="0" parTransId="{E6A804C8-E34D-4A43-B22A-722AD3460D2D}" sibTransId="{F4975AF5-2786-4E5C-9712-30EA49D2E88C}"/>
    <dgm:cxn modelId="{0858A638-5C86-4FC5-889C-C1341F8B7185}" srcId="{D29AE25A-8836-458C-9DA6-3EC5AFA34EBB}" destId="{734C892B-DF0D-45E6-8399-AAFDC11CE665}" srcOrd="0" destOrd="0" parTransId="{8D68C1F6-0787-4294-8E0B-3A43A88E792D}" sibTransId="{0172F7B9-6F5F-481A-889E-FF7DD3E34232}"/>
    <dgm:cxn modelId="{4B25F338-7027-414E-B333-43D9F1695A44}" srcId="{9AE2F9A7-8124-4F4E-89D0-5FEB349D9376}" destId="{D29AE25A-8836-458C-9DA6-3EC5AFA34EBB}" srcOrd="0" destOrd="0" parTransId="{A2FB5BF4-2B83-40D2-9054-E437B47A9A16}" sibTransId="{8FF99CF1-594B-4DEF-B858-FB63EDAC6EE1}"/>
    <dgm:cxn modelId="{A9261146-621F-4E50-BC99-1974F811554C}" srcId="{D29AE25A-8836-458C-9DA6-3EC5AFA34EBB}" destId="{A623191D-2254-4C52-AAD4-B4F58B38B461}" srcOrd="1" destOrd="0" parTransId="{93CBB344-123A-4ED7-8D33-17E0FE3CCF5E}" sibTransId="{74CB730E-1E03-4F8A-B2A8-E8230BB08B0C}"/>
    <dgm:cxn modelId="{4806C86A-C3E9-4638-805B-73392B5010EA}" srcId="{D29AE25A-8836-458C-9DA6-3EC5AFA34EBB}" destId="{4748BA7F-02B5-439A-8E26-F72A1E2A71EA}" srcOrd="2" destOrd="0" parTransId="{05F7BBB3-BF52-4012-896F-5383FF8BEE90}" sibTransId="{3EE0BAD1-7EC5-4C3E-86BD-77341FCE44AC}"/>
    <dgm:cxn modelId="{9924354D-5A24-4D78-94E7-EE8FCE7AA0DA}" type="presOf" srcId="{DEAEA6EE-207C-406D-84A3-A30B9345B1C3}" destId="{B941A853-D4EC-40F5-A7CE-2FCEBD8E4B3A}" srcOrd="0" destOrd="0" presId="urn:microsoft.com/office/officeart/2008/layout/PictureAccentList"/>
    <dgm:cxn modelId="{BC270B6E-A932-435B-8FCD-91A152F626A8}" type="presOf" srcId="{9AE2F9A7-8124-4F4E-89D0-5FEB349D9376}" destId="{25F57033-055B-49F5-8D94-61ACB00EF4F3}" srcOrd="0" destOrd="0" presId="urn:microsoft.com/office/officeart/2008/layout/PictureAccentList"/>
    <dgm:cxn modelId="{44DA6C88-90EE-4741-9E34-E2BA68A72562}" type="presOf" srcId="{4748BA7F-02B5-439A-8E26-F72A1E2A71EA}" destId="{1AC5F120-12B4-4265-B8FE-8116037EF481}" srcOrd="0" destOrd="0" presId="urn:microsoft.com/office/officeart/2008/layout/PictureAccentList"/>
    <dgm:cxn modelId="{C8EAE388-F701-4094-93A1-352C8505F436}" srcId="{D29AE25A-8836-458C-9DA6-3EC5AFA34EBB}" destId="{5132369E-B2F0-4AE4-A2AF-84F670A3C2AC}" srcOrd="3" destOrd="0" parTransId="{AB14A273-2C33-43D1-A9C6-7F0A03A00D2A}" sibTransId="{09EB9236-FB87-4B5D-ADEE-2E2AB95B2B02}"/>
    <dgm:cxn modelId="{1D2706C0-3214-4C4C-AEAB-41283876721F}" type="presOf" srcId="{5132369E-B2F0-4AE4-A2AF-84F670A3C2AC}" destId="{4C77C929-DA4C-439C-B68F-C8CF905F1EA4}" srcOrd="0" destOrd="0" presId="urn:microsoft.com/office/officeart/2008/layout/PictureAccentList"/>
    <dgm:cxn modelId="{F8263EC5-B340-4B8F-92AB-0373475A16CE}" type="presOf" srcId="{D29AE25A-8836-458C-9DA6-3EC5AFA34EBB}" destId="{773B0124-2366-40DA-AB36-153D0C8AA1CB}" srcOrd="0" destOrd="0" presId="urn:microsoft.com/office/officeart/2008/layout/PictureAccentList"/>
    <dgm:cxn modelId="{9486AACA-79E2-4D2F-B751-536BB0F883AD}" srcId="{D29AE25A-8836-458C-9DA6-3EC5AFA34EBB}" destId="{368DA957-C3A9-4CDD-B64C-166C4FA6CBDB}" srcOrd="4" destOrd="0" parTransId="{49E56C36-2E43-4DFA-A394-4C4FD9886F32}" sibTransId="{AD9FB7B6-ABFB-4F6A-90B1-3EEDBD828EC8}"/>
    <dgm:cxn modelId="{889352FF-9A38-4789-8D8F-8D3492A59E67}" type="presOf" srcId="{A623191D-2254-4C52-AAD4-B4F58B38B461}" destId="{C6A7ECBA-E486-4487-B89D-1BD47869CF73}" srcOrd="0" destOrd="0" presId="urn:microsoft.com/office/officeart/2008/layout/PictureAccentList"/>
    <dgm:cxn modelId="{F4495FCB-F3FA-4732-A8D1-D21CBEE5A9EB}" type="presParOf" srcId="{25F57033-055B-49F5-8D94-61ACB00EF4F3}" destId="{A979EBFC-9C4B-43A7-A098-B73E177BD5F7}" srcOrd="0" destOrd="0" presId="urn:microsoft.com/office/officeart/2008/layout/PictureAccentList"/>
    <dgm:cxn modelId="{4A6747BF-ED3E-4000-8AFA-0074B860860B}" type="presParOf" srcId="{A979EBFC-9C4B-43A7-A098-B73E177BD5F7}" destId="{D21443F3-38CF-4557-91ED-E7FF08036AA6}" srcOrd="0" destOrd="0" presId="urn:microsoft.com/office/officeart/2008/layout/PictureAccentList"/>
    <dgm:cxn modelId="{4FC27334-FC4C-4244-ABDC-3E3F14FBB137}" type="presParOf" srcId="{D21443F3-38CF-4557-91ED-E7FF08036AA6}" destId="{773B0124-2366-40DA-AB36-153D0C8AA1CB}" srcOrd="0" destOrd="0" presId="urn:microsoft.com/office/officeart/2008/layout/PictureAccentList"/>
    <dgm:cxn modelId="{0DFC885E-FF64-41EC-B0B0-20E907ACE251}" type="presParOf" srcId="{A979EBFC-9C4B-43A7-A098-B73E177BD5F7}" destId="{38D2AC76-B21C-4A25-B1EC-7E8950755A85}" srcOrd="1" destOrd="0" presId="urn:microsoft.com/office/officeart/2008/layout/PictureAccentList"/>
    <dgm:cxn modelId="{C530BB54-B8E8-4BB7-B67B-797CA9EAF40B}" type="presParOf" srcId="{38D2AC76-B21C-4A25-B1EC-7E8950755A85}" destId="{FCCBC12C-046A-4764-A949-9F4D76B8CEE1}" srcOrd="0" destOrd="0" presId="urn:microsoft.com/office/officeart/2008/layout/PictureAccentList"/>
    <dgm:cxn modelId="{FF4A000B-C899-4F72-A0AE-2E13BD71A1C1}" type="presParOf" srcId="{FCCBC12C-046A-4764-A949-9F4D76B8CEE1}" destId="{DDC4C116-94F5-4807-9FB4-270421C0E744}" srcOrd="0" destOrd="0" presId="urn:microsoft.com/office/officeart/2008/layout/PictureAccentList"/>
    <dgm:cxn modelId="{52736780-944B-47CA-B307-E0368F1E2891}" type="presParOf" srcId="{FCCBC12C-046A-4764-A949-9F4D76B8CEE1}" destId="{14BD2A92-9FAE-427F-83E2-9DF3DA5E45B2}" srcOrd="1" destOrd="0" presId="urn:microsoft.com/office/officeart/2008/layout/PictureAccentList"/>
    <dgm:cxn modelId="{FAC66BE2-0C43-4C24-A90B-4A8A2A11B3EC}" type="presParOf" srcId="{38D2AC76-B21C-4A25-B1EC-7E8950755A85}" destId="{9C323DA6-5E3B-4AEC-AD61-A2E20DCA9FEE}" srcOrd="1" destOrd="0" presId="urn:microsoft.com/office/officeart/2008/layout/PictureAccentList"/>
    <dgm:cxn modelId="{C31C7F88-B95F-47E5-98A2-EBF77C357504}" type="presParOf" srcId="{9C323DA6-5E3B-4AEC-AD61-A2E20DCA9FEE}" destId="{5DBD51DA-E78E-49CC-882B-3520A732C5DC}" srcOrd="0" destOrd="0" presId="urn:microsoft.com/office/officeart/2008/layout/PictureAccentList"/>
    <dgm:cxn modelId="{9A62F9B4-2787-432D-A9BC-E33671509975}" type="presParOf" srcId="{9C323DA6-5E3B-4AEC-AD61-A2E20DCA9FEE}" destId="{C6A7ECBA-E486-4487-B89D-1BD47869CF73}" srcOrd="1" destOrd="0" presId="urn:microsoft.com/office/officeart/2008/layout/PictureAccentList"/>
    <dgm:cxn modelId="{AE6D2A41-1652-447E-A443-3E684F0761D1}" type="presParOf" srcId="{38D2AC76-B21C-4A25-B1EC-7E8950755A85}" destId="{0DBCC247-4D03-47D2-BBA4-145D59B97502}" srcOrd="2" destOrd="0" presId="urn:microsoft.com/office/officeart/2008/layout/PictureAccentList"/>
    <dgm:cxn modelId="{06115307-1640-4BC2-BBF0-4C46E120CAFB}" type="presParOf" srcId="{0DBCC247-4D03-47D2-BBA4-145D59B97502}" destId="{291B1574-D48B-4148-8FDF-A0D09B5233DC}" srcOrd="0" destOrd="0" presId="urn:microsoft.com/office/officeart/2008/layout/PictureAccentList"/>
    <dgm:cxn modelId="{9812953F-E5FB-4148-90CE-ED2A09C173EA}" type="presParOf" srcId="{0DBCC247-4D03-47D2-BBA4-145D59B97502}" destId="{1AC5F120-12B4-4265-B8FE-8116037EF481}" srcOrd="1" destOrd="0" presId="urn:microsoft.com/office/officeart/2008/layout/PictureAccentList"/>
    <dgm:cxn modelId="{9EEDDB61-A526-48B7-8BD0-E3F2819E0DBA}" type="presParOf" srcId="{38D2AC76-B21C-4A25-B1EC-7E8950755A85}" destId="{9DDF2612-3E85-4CFC-AF32-5E24F3DE6FEE}" srcOrd="3" destOrd="0" presId="urn:microsoft.com/office/officeart/2008/layout/PictureAccentList"/>
    <dgm:cxn modelId="{D4653F09-8552-41CD-8800-8F63370649FF}" type="presParOf" srcId="{9DDF2612-3E85-4CFC-AF32-5E24F3DE6FEE}" destId="{D56E212A-7EC1-4B92-8EA8-6EFAC21088A5}" srcOrd="0" destOrd="0" presId="urn:microsoft.com/office/officeart/2008/layout/PictureAccentList"/>
    <dgm:cxn modelId="{EB3FCC0A-9DFB-4727-A6E2-AFF49CC11FE6}" type="presParOf" srcId="{9DDF2612-3E85-4CFC-AF32-5E24F3DE6FEE}" destId="{4C77C929-DA4C-439C-B68F-C8CF905F1EA4}" srcOrd="1" destOrd="0" presId="urn:microsoft.com/office/officeart/2008/layout/PictureAccentList"/>
    <dgm:cxn modelId="{E3D71B96-2DF9-4130-AAA9-BF39968F86E3}" type="presParOf" srcId="{38D2AC76-B21C-4A25-B1EC-7E8950755A85}" destId="{E03B99A7-A1F1-4F16-AB0B-A1E91B8511BC}" srcOrd="4" destOrd="0" presId="urn:microsoft.com/office/officeart/2008/layout/PictureAccentList"/>
    <dgm:cxn modelId="{08BD95D6-74C0-4834-9C36-30D82845B839}" type="presParOf" srcId="{E03B99A7-A1F1-4F16-AB0B-A1E91B8511BC}" destId="{C415437F-ABC6-4EAD-ADB0-8A7F8F4F1C68}" srcOrd="0" destOrd="0" presId="urn:microsoft.com/office/officeart/2008/layout/PictureAccentList"/>
    <dgm:cxn modelId="{350878CA-0F34-4A53-BC78-68956155E55E}" type="presParOf" srcId="{E03B99A7-A1F1-4F16-AB0B-A1E91B8511BC}" destId="{13DE4DD5-B41C-44F6-888C-AB85ECF469EC}" srcOrd="1" destOrd="0" presId="urn:microsoft.com/office/officeart/2008/layout/PictureAccentList"/>
    <dgm:cxn modelId="{4D802177-3E18-4E44-B831-09903722B912}" type="presParOf" srcId="{38D2AC76-B21C-4A25-B1EC-7E8950755A85}" destId="{FBA82E4D-549B-476D-83B4-55C33EDEB134}" srcOrd="5" destOrd="0" presId="urn:microsoft.com/office/officeart/2008/layout/PictureAccentList"/>
    <dgm:cxn modelId="{51429D07-089F-40C8-AF11-1724AE5C87BB}" type="presParOf" srcId="{FBA82E4D-549B-476D-83B4-55C33EDEB134}" destId="{A666AA99-E1D0-4F6A-B811-7E975DB5CD39}" srcOrd="0" destOrd="0" presId="urn:microsoft.com/office/officeart/2008/layout/PictureAccentList"/>
    <dgm:cxn modelId="{98ACF34A-2F64-4633-917A-CADDA5362CC7}" type="presParOf" srcId="{FBA82E4D-549B-476D-83B4-55C33EDEB134}" destId="{B941A853-D4EC-40F5-A7CE-2FCEBD8E4B3A}" srcOrd="1" destOrd="0" presId="urn:microsoft.com/office/officeart/2008/layout/Picture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E905DB-4F52-495C-A22E-51190B4A8E3C}" type="doc">
      <dgm:prSet loTypeId="urn:microsoft.com/office/officeart/2008/layout/PictureAccentList" loCatId="picture" qsTypeId="urn:microsoft.com/office/officeart/2005/8/quickstyle/simple5" qsCatId="simple" csTypeId="urn:microsoft.com/office/officeart/2005/8/colors/colorful2" csCatId="colorful" phldr="1"/>
      <dgm:spPr/>
      <dgm:t>
        <a:bodyPr/>
        <a:lstStyle/>
        <a:p>
          <a:endParaRPr lang="en-US"/>
        </a:p>
      </dgm:t>
    </dgm:pt>
    <dgm:pt modelId="{9DB710DD-1564-42EA-940F-DA05E719A1E2}">
      <dgm:prSet phldrT="[Текст]"/>
      <dgm:spPr/>
      <dgm:t>
        <a:bodyPr/>
        <a:lstStyle/>
        <a:p>
          <a:r>
            <a:rPr lang="az-Latn-AZ" dirty="0">
              <a:latin typeface="Footlight MT Light" panose="0204060206030A020304" pitchFamily="18" charset="0"/>
            </a:rPr>
            <a:t>IV dərəcə</a:t>
          </a:r>
          <a:endParaRPr lang="en-US" dirty="0">
            <a:latin typeface="Footlight MT Light" panose="0204060206030A020304" pitchFamily="18" charset="0"/>
          </a:endParaRPr>
        </a:p>
      </dgm:t>
    </dgm:pt>
    <dgm:pt modelId="{B55FD556-5C0E-4140-A171-EB4AF3D2AFB1}" cxnId="{DAFC71CE-28BB-48A3-8B30-14E50E0A8DCC}" type="parTrans">
      <dgm:prSet/>
      <dgm:spPr/>
      <dgm:t>
        <a:bodyPr/>
        <a:lstStyle/>
        <a:p>
          <a:endParaRPr lang="en-US"/>
        </a:p>
      </dgm:t>
    </dgm:pt>
    <dgm:pt modelId="{EBDF1742-B760-46BA-8FC2-849EA4A4580A}" cxnId="{DAFC71CE-28BB-48A3-8B30-14E50E0A8DCC}" type="sibTrans">
      <dgm:prSet/>
      <dgm:spPr/>
      <dgm:t>
        <a:bodyPr/>
        <a:lstStyle/>
        <a:p>
          <a:endParaRPr lang="en-US"/>
        </a:p>
      </dgm:t>
    </dgm:pt>
    <dgm:pt modelId="{87F52B5C-CE7B-4949-9331-B05214E5858B}">
      <dgm:prSet phldrT="[Текст]" custT="1"/>
      <dgm:spPr/>
      <dgm:t>
        <a:bodyPr/>
        <a:lstStyle/>
        <a:p>
          <a:r>
            <a:rPr lang="az-Latn-AZ" sz="2400" dirty="0">
              <a:latin typeface="Footlight MT Light" panose="0204060206030A020304" pitchFamily="18" charset="0"/>
            </a:rPr>
            <a:t>Əyilmə bucağı 50 dərəcədən artıq</a:t>
          </a:r>
          <a:endParaRPr lang="en-US" sz="2400" dirty="0">
            <a:latin typeface="Footlight MT Light" panose="0204060206030A020304" pitchFamily="18" charset="0"/>
          </a:endParaRPr>
        </a:p>
      </dgm:t>
    </dgm:pt>
    <dgm:pt modelId="{A417FC75-C6F0-4525-B737-29061D1957B0}" cxnId="{E7CA0008-97B9-4857-9DEF-FED862458139}" type="parTrans">
      <dgm:prSet/>
      <dgm:spPr/>
      <dgm:t>
        <a:bodyPr/>
        <a:lstStyle/>
        <a:p>
          <a:endParaRPr lang="en-US"/>
        </a:p>
      </dgm:t>
    </dgm:pt>
    <dgm:pt modelId="{01FE181A-7F40-4996-A815-787BBEF86F8C}" cxnId="{E7CA0008-97B9-4857-9DEF-FED862458139}" type="sibTrans">
      <dgm:prSet/>
      <dgm:spPr/>
      <dgm:t>
        <a:bodyPr/>
        <a:lstStyle/>
        <a:p>
          <a:endParaRPr lang="en-US"/>
        </a:p>
      </dgm:t>
    </dgm:pt>
    <dgm:pt modelId="{0834A553-7BE4-4E3C-9F5F-EC4F560A0BC9}">
      <dgm:prSet phldrT="[Текст]" custT="1"/>
      <dgm:spPr/>
      <dgm:t>
        <a:bodyPr/>
        <a:lstStyle/>
        <a:p>
          <a:r>
            <a:rPr lang="az-Latn-AZ" sz="2400" dirty="0">
              <a:latin typeface="Footlight MT Light" panose="0204060206030A020304" pitchFamily="18" charset="0"/>
            </a:rPr>
            <a:t>Onurğanın kəskin deformasiyası</a:t>
          </a:r>
          <a:endParaRPr lang="en-US" sz="2400" dirty="0">
            <a:latin typeface="Footlight MT Light" panose="0204060206030A020304" pitchFamily="18" charset="0"/>
          </a:endParaRPr>
        </a:p>
      </dgm:t>
    </dgm:pt>
    <dgm:pt modelId="{5749A688-F051-4DE6-821A-31F6BB83EBE4}" cxnId="{8F460418-F875-417C-835D-A60D59BA66DE}" type="parTrans">
      <dgm:prSet/>
      <dgm:spPr/>
      <dgm:t>
        <a:bodyPr/>
        <a:lstStyle/>
        <a:p>
          <a:endParaRPr lang="en-US"/>
        </a:p>
      </dgm:t>
    </dgm:pt>
    <dgm:pt modelId="{CA8D1FFE-275D-4EC1-A131-A94F54BF862B}" cxnId="{8F460418-F875-417C-835D-A60D59BA66DE}" type="sibTrans">
      <dgm:prSet/>
      <dgm:spPr/>
      <dgm:t>
        <a:bodyPr/>
        <a:lstStyle/>
        <a:p>
          <a:endParaRPr lang="en-US"/>
        </a:p>
      </dgm:t>
    </dgm:pt>
    <dgm:pt modelId="{7F127D4F-AA8F-4891-8786-20298780A30E}">
      <dgm:prSet phldrT="[Текст]" custT="1"/>
      <dgm:spPr/>
      <dgm:t>
        <a:bodyPr/>
        <a:lstStyle/>
        <a:p>
          <a:r>
            <a:rPr lang="az-Latn-AZ" sz="2000" dirty="0">
              <a:latin typeface="Footlight MT Light" panose="0204060206030A020304" pitchFamily="18" charset="0"/>
            </a:rPr>
            <a:t>Qabırğa donqarlığı və deformasiyanın qabarıq zonasında qabırğaların içəri batması</a:t>
          </a:r>
          <a:endParaRPr lang="en-US" sz="2000" dirty="0">
            <a:latin typeface="Footlight MT Light" panose="0204060206030A020304" pitchFamily="18" charset="0"/>
          </a:endParaRPr>
        </a:p>
      </dgm:t>
    </dgm:pt>
    <dgm:pt modelId="{62D0C889-6BE6-4F1F-B882-55E3969337DE}" cxnId="{447DCD06-9061-43F6-B131-1E81727877E8}" type="parTrans">
      <dgm:prSet/>
      <dgm:spPr/>
      <dgm:t>
        <a:bodyPr/>
        <a:lstStyle/>
        <a:p>
          <a:endParaRPr lang="en-US"/>
        </a:p>
      </dgm:t>
    </dgm:pt>
    <dgm:pt modelId="{6B3C0B84-8B0B-4446-8ECE-4D2EEE609FDB}" cxnId="{447DCD06-9061-43F6-B131-1E81727877E8}" type="sibTrans">
      <dgm:prSet/>
      <dgm:spPr/>
      <dgm:t>
        <a:bodyPr/>
        <a:lstStyle/>
        <a:p>
          <a:endParaRPr lang="en-US"/>
        </a:p>
      </dgm:t>
    </dgm:pt>
    <dgm:pt modelId="{6FB7FAB9-3BCC-4CB1-8B6A-0F3737C142E6}">
      <dgm:prSet phldrT="[Текст]" custT="1"/>
      <dgm:spPr/>
      <dgm:t>
        <a:bodyPr/>
        <a:lstStyle/>
        <a:p>
          <a:r>
            <a:rPr lang="az-Latn-AZ" sz="2400" dirty="0">
              <a:latin typeface="Footlight MT Light" panose="0204060206030A020304" pitchFamily="18" charset="0"/>
            </a:rPr>
            <a:t>Sadalanan əlamətlər güclənir.</a:t>
          </a:r>
          <a:endParaRPr lang="en-US" sz="2400" dirty="0">
            <a:latin typeface="Footlight MT Light" panose="0204060206030A020304" pitchFamily="18" charset="0"/>
          </a:endParaRPr>
        </a:p>
      </dgm:t>
    </dgm:pt>
    <dgm:pt modelId="{0074047B-498A-498F-AF0C-8D8261DA0AE6}" cxnId="{32C7C622-AAA2-4CA3-B382-645C631E0989}" type="parTrans">
      <dgm:prSet/>
      <dgm:spPr/>
      <dgm:t>
        <a:bodyPr/>
        <a:lstStyle/>
        <a:p>
          <a:endParaRPr lang="en-US"/>
        </a:p>
      </dgm:t>
    </dgm:pt>
    <dgm:pt modelId="{66483DE6-DAD1-4B3E-BCD3-E914592941C5}" cxnId="{32C7C622-AAA2-4CA3-B382-645C631E0989}" type="sibTrans">
      <dgm:prSet/>
      <dgm:spPr/>
      <dgm:t>
        <a:bodyPr/>
        <a:lstStyle/>
        <a:p>
          <a:endParaRPr lang="en-US"/>
        </a:p>
      </dgm:t>
    </dgm:pt>
    <dgm:pt modelId="{005AC6DC-AACD-41B3-9900-2955CABDC27F}">
      <dgm:prSet phldrT="[Текст]" custT="1"/>
      <dgm:spPr/>
      <dgm:t>
        <a:bodyPr/>
        <a:lstStyle/>
        <a:p>
          <a:r>
            <a:rPr lang="az-Latn-AZ" sz="2400" dirty="0">
              <a:latin typeface="Footlight MT Light" panose="0204060206030A020304" pitchFamily="18" charset="0"/>
            </a:rPr>
            <a:t>Əyrilik olan hissədə əzlələr gərilir.</a:t>
          </a:r>
          <a:endParaRPr lang="en-US" sz="2400" dirty="0">
            <a:latin typeface="Footlight MT Light" panose="0204060206030A020304" pitchFamily="18" charset="0"/>
          </a:endParaRPr>
        </a:p>
      </dgm:t>
    </dgm:pt>
    <dgm:pt modelId="{D9871B28-DB0F-4E29-B7C4-D465CEE25CF1}" cxnId="{69D92752-26CC-4022-9A26-07B2EAE9008C}" type="parTrans">
      <dgm:prSet/>
      <dgm:spPr/>
      <dgm:t>
        <a:bodyPr/>
        <a:lstStyle/>
        <a:p>
          <a:endParaRPr lang="en-US"/>
        </a:p>
      </dgm:t>
    </dgm:pt>
    <dgm:pt modelId="{9CBDEBB9-B7C5-46E2-B6BE-FA2F58A08E47}" cxnId="{69D92752-26CC-4022-9A26-07B2EAE9008C}" type="sibTrans">
      <dgm:prSet/>
      <dgm:spPr/>
      <dgm:t>
        <a:bodyPr/>
        <a:lstStyle/>
        <a:p>
          <a:endParaRPr lang="en-US"/>
        </a:p>
      </dgm:t>
    </dgm:pt>
    <dgm:pt modelId="{728D93D3-0AD5-4910-BD0A-3CD51D901100}" type="pres">
      <dgm:prSet presAssocID="{69E905DB-4F52-495C-A22E-51190B4A8E3C}" presName="layout" presStyleCnt="0">
        <dgm:presLayoutVars>
          <dgm:chMax/>
          <dgm:chPref/>
          <dgm:dir/>
          <dgm:animOne val="branch"/>
          <dgm:animLvl val="lvl"/>
          <dgm:resizeHandles/>
        </dgm:presLayoutVars>
      </dgm:prSet>
      <dgm:spPr/>
    </dgm:pt>
    <dgm:pt modelId="{89E251F3-D77D-4F94-A353-4A42E72F3872}" type="pres">
      <dgm:prSet presAssocID="{9DB710DD-1564-42EA-940F-DA05E719A1E2}" presName="root" presStyleCnt="0">
        <dgm:presLayoutVars>
          <dgm:chMax/>
          <dgm:chPref val="4"/>
        </dgm:presLayoutVars>
      </dgm:prSet>
      <dgm:spPr/>
    </dgm:pt>
    <dgm:pt modelId="{361E3C4E-E26A-4DF6-98BF-A15ED4191C32}" type="pres">
      <dgm:prSet presAssocID="{9DB710DD-1564-42EA-940F-DA05E719A1E2}" presName="rootComposite" presStyleCnt="0">
        <dgm:presLayoutVars/>
      </dgm:prSet>
      <dgm:spPr/>
    </dgm:pt>
    <dgm:pt modelId="{9A0B046E-0399-4AB0-85F3-7161B3BC83C4}" type="pres">
      <dgm:prSet presAssocID="{9DB710DD-1564-42EA-940F-DA05E719A1E2}" presName="rootText" presStyleLbl="node0" presStyleIdx="0" presStyleCnt="1">
        <dgm:presLayoutVars>
          <dgm:chMax/>
          <dgm:chPref val="4"/>
        </dgm:presLayoutVars>
      </dgm:prSet>
      <dgm:spPr/>
    </dgm:pt>
    <dgm:pt modelId="{E1130F1D-F603-4273-A2CC-2A69BCD17832}" type="pres">
      <dgm:prSet presAssocID="{9DB710DD-1564-42EA-940F-DA05E719A1E2}" presName="childShape" presStyleCnt="0">
        <dgm:presLayoutVars>
          <dgm:chMax val="0"/>
          <dgm:chPref val="0"/>
        </dgm:presLayoutVars>
      </dgm:prSet>
      <dgm:spPr/>
    </dgm:pt>
    <dgm:pt modelId="{4AA85870-3811-4CD7-80E7-34EC8D616D5F}" type="pres">
      <dgm:prSet presAssocID="{87F52B5C-CE7B-4949-9331-B05214E5858B}" presName="childComposite" presStyleCnt="0">
        <dgm:presLayoutVars>
          <dgm:chMax val="0"/>
          <dgm:chPref val="0"/>
        </dgm:presLayoutVars>
      </dgm:prSet>
      <dgm:spPr/>
    </dgm:pt>
    <dgm:pt modelId="{059965E9-F4E0-4366-AED0-40FC10EDBBE3}" type="pres">
      <dgm:prSet presAssocID="{87F52B5C-CE7B-4949-9331-B05214E5858B}" presName="Image" presStyleLbl="node1" presStyleIdx="0" presStyleCnt="5"/>
      <dgm:spPr/>
    </dgm:pt>
    <dgm:pt modelId="{30E3A39A-8B31-4FD5-AAF6-6A27B17002A8}" type="pres">
      <dgm:prSet presAssocID="{87F52B5C-CE7B-4949-9331-B05214E5858B}" presName="childText" presStyleLbl="lnNode1" presStyleIdx="0" presStyleCnt="5">
        <dgm:presLayoutVars>
          <dgm:chMax val="0"/>
          <dgm:chPref val="0"/>
          <dgm:bulletEnabled val="1"/>
        </dgm:presLayoutVars>
      </dgm:prSet>
      <dgm:spPr/>
    </dgm:pt>
    <dgm:pt modelId="{2721B7BB-0901-4A42-B59E-C6868EAC895A}" type="pres">
      <dgm:prSet presAssocID="{0834A553-7BE4-4E3C-9F5F-EC4F560A0BC9}" presName="childComposite" presStyleCnt="0">
        <dgm:presLayoutVars>
          <dgm:chMax val="0"/>
          <dgm:chPref val="0"/>
        </dgm:presLayoutVars>
      </dgm:prSet>
      <dgm:spPr/>
    </dgm:pt>
    <dgm:pt modelId="{2F729023-024C-4762-B365-C310213310B1}" type="pres">
      <dgm:prSet presAssocID="{0834A553-7BE4-4E3C-9F5F-EC4F560A0BC9}" presName="Image" presStyleLbl="node1" presStyleIdx="1" presStyleCnt="5"/>
      <dgm:spPr/>
    </dgm:pt>
    <dgm:pt modelId="{7D9A025F-0A2F-41E5-B369-3AD11990F65C}" type="pres">
      <dgm:prSet presAssocID="{0834A553-7BE4-4E3C-9F5F-EC4F560A0BC9}" presName="childText" presStyleLbl="lnNode1" presStyleIdx="1" presStyleCnt="5">
        <dgm:presLayoutVars>
          <dgm:chMax val="0"/>
          <dgm:chPref val="0"/>
          <dgm:bulletEnabled val="1"/>
        </dgm:presLayoutVars>
      </dgm:prSet>
      <dgm:spPr/>
    </dgm:pt>
    <dgm:pt modelId="{E2DA7A6C-2AE4-41FE-A0B5-AA6FFDF08B94}" type="pres">
      <dgm:prSet presAssocID="{6FB7FAB9-3BCC-4CB1-8B6A-0F3737C142E6}" presName="childComposite" presStyleCnt="0">
        <dgm:presLayoutVars>
          <dgm:chMax val="0"/>
          <dgm:chPref val="0"/>
        </dgm:presLayoutVars>
      </dgm:prSet>
      <dgm:spPr/>
    </dgm:pt>
    <dgm:pt modelId="{5D6B65F0-7870-4B06-87F5-13BCB1DA74B6}" type="pres">
      <dgm:prSet presAssocID="{6FB7FAB9-3BCC-4CB1-8B6A-0F3737C142E6}" presName="Image" presStyleLbl="node1" presStyleIdx="2" presStyleCnt="5"/>
      <dgm:spPr/>
    </dgm:pt>
    <dgm:pt modelId="{9F9C2158-EB24-4089-8682-139CD17A888B}" type="pres">
      <dgm:prSet presAssocID="{6FB7FAB9-3BCC-4CB1-8B6A-0F3737C142E6}" presName="childText" presStyleLbl="lnNode1" presStyleIdx="2" presStyleCnt="5">
        <dgm:presLayoutVars>
          <dgm:chMax val="0"/>
          <dgm:chPref val="0"/>
          <dgm:bulletEnabled val="1"/>
        </dgm:presLayoutVars>
      </dgm:prSet>
      <dgm:spPr/>
    </dgm:pt>
    <dgm:pt modelId="{A42A751B-29E8-42E9-B436-D2ADA9955DCE}" type="pres">
      <dgm:prSet presAssocID="{005AC6DC-AACD-41B3-9900-2955CABDC27F}" presName="childComposite" presStyleCnt="0">
        <dgm:presLayoutVars>
          <dgm:chMax val="0"/>
          <dgm:chPref val="0"/>
        </dgm:presLayoutVars>
      </dgm:prSet>
      <dgm:spPr/>
    </dgm:pt>
    <dgm:pt modelId="{D3816E2F-2272-48CB-AC1A-2D90FF578305}" type="pres">
      <dgm:prSet presAssocID="{005AC6DC-AACD-41B3-9900-2955CABDC27F}" presName="Image" presStyleLbl="node1" presStyleIdx="3" presStyleCnt="5"/>
      <dgm:spPr/>
    </dgm:pt>
    <dgm:pt modelId="{03EE9EB3-59BF-46AF-AD17-AAD8E51AA90E}" type="pres">
      <dgm:prSet presAssocID="{005AC6DC-AACD-41B3-9900-2955CABDC27F}" presName="childText" presStyleLbl="lnNode1" presStyleIdx="3" presStyleCnt="5">
        <dgm:presLayoutVars>
          <dgm:chMax val="0"/>
          <dgm:chPref val="0"/>
          <dgm:bulletEnabled val="1"/>
        </dgm:presLayoutVars>
      </dgm:prSet>
      <dgm:spPr/>
    </dgm:pt>
    <dgm:pt modelId="{F9BC55A7-78FF-4FAC-B384-39A20047CBF5}" type="pres">
      <dgm:prSet presAssocID="{7F127D4F-AA8F-4891-8786-20298780A30E}" presName="childComposite" presStyleCnt="0">
        <dgm:presLayoutVars>
          <dgm:chMax val="0"/>
          <dgm:chPref val="0"/>
        </dgm:presLayoutVars>
      </dgm:prSet>
      <dgm:spPr/>
    </dgm:pt>
    <dgm:pt modelId="{1D5694E9-4F18-4C99-B910-CE463791B375}" type="pres">
      <dgm:prSet presAssocID="{7F127D4F-AA8F-4891-8786-20298780A30E}" presName="Image" presStyleLbl="node1" presStyleIdx="4" presStyleCnt="5"/>
      <dgm:spPr/>
    </dgm:pt>
    <dgm:pt modelId="{8876307E-1153-4F0F-84B1-A4254F0220BE}" type="pres">
      <dgm:prSet presAssocID="{7F127D4F-AA8F-4891-8786-20298780A30E}" presName="childText" presStyleLbl="lnNode1" presStyleIdx="4" presStyleCnt="5">
        <dgm:presLayoutVars>
          <dgm:chMax val="0"/>
          <dgm:chPref val="0"/>
          <dgm:bulletEnabled val="1"/>
        </dgm:presLayoutVars>
      </dgm:prSet>
      <dgm:spPr/>
    </dgm:pt>
  </dgm:ptLst>
  <dgm:cxnLst>
    <dgm:cxn modelId="{F777BC03-633E-4609-9576-46E75DA78ACB}" type="presOf" srcId="{69E905DB-4F52-495C-A22E-51190B4A8E3C}" destId="{728D93D3-0AD5-4910-BD0A-3CD51D901100}" srcOrd="0" destOrd="0" presId="urn:microsoft.com/office/officeart/2008/layout/PictureAccentList"/>
    <dgm:cxn modelId="{447DCD06-9061-43F6-B131-1E81727877E8}" srcId="{9DB710DD-1564-42EA-940F-DA05E719A1E2}" destId="{7F127D4F-AA8F-4891-8786-20298780A30E}" srcOrd="4" destOrd="0" parTransId="{62D0C889-6BE6-4F1F-B882-55E3969337DE}" sibTransId="{6B3C0B84-8B0B-4446-8ECE-4D2EEE609FDB}"/>
    <dgm:cxn modelId="{E7CA0008-97B9-4857-9DEF-FED862458139}" srcId="{9DB710DD-1564-42EA-940F-DA05E719A1E2}" destId="{87F52B5C-CE7B-4949-9331-B05214E5858B}" srcOrd="0" destOrd="0" parTransId="{A417FC75-C6F0-4525-B737-29061D1957B0}" sibTransId="{01FE181A-7F40-4996-A815-787BBEF86F8C}"/>
    <dgm:cxn modelId="{480E090C-CFBC-4178-8F00-4D1844DC82D1}" type="presOf" srcId="{9DB710DD-1564-42EA-940F-DA05E719A1E2}" destId="{9A0B046E-0399-4AB0-85F3-7161B3BC83C4}" srcOrd="0" destOrd="0" presId="urn:microsoft.com/office/officeart/2008/layout/PictureAccentList"/>
    <dgm:cxn modelId="{8F460418-F875-417C-835D-A60D59BA66DE}" srcId="{9DB710DD-1564-42EA-940F-DA05E719A1E2}" destId="{0834A553-7BE4-4E3C-9F5F-EC4F560A0BC9}" srcOrd="1" destOrd="0" parTransId="{5749A688-F051-4DE6-821A-31F6BB83EBE4}" sibTransId="{CA8D1FFE-275D-4EC1-A131-A94F54BF862B}"/>
    <dgm:cxn modelId="{BD2DB01C-8662-4062-8C9F-903AA9282324}" type="presOf" srcId="{87F52B5C-CE7B-4949-9331-B05214E5858B}" destId="{30E3A39A-8B31-4FD5-AAF6-6A27B17002A8}" srcOrd="0" destOrd="0" presId="urn:microsoft.com/office/officeart/2008/layout/PictureAccentList"/>
    <dgm:cxn modelId="{32C7C622-AAA2-4CA3-B382-645C631E0989}" srcId="{9DB710DD-1564-42EA-940F-DA05E719A1E2}" destId="{6FB7FAB9-3BCC-4CB1-8B6A-0F3737C142E6}" srcOrd="2" destOrd="0" parTransId="{0074047B-498A-498F-AF0C-8D8261DA0AE6}" sibTransId="{66483DE6-DAD1-4B3E-BCD3-E914592941C5}"/>
    <dgm:cxn modelId="{7AE2AC28-7040-4EC2-914E-C6A776FB1FD5}" type="presOf" srcId="{7F127D4F-AA8F-4891-8786-20298780A30E}" destId="{8876307E-1153-4F0F-84B1-A4254F0220BE}" srcOrd="0" destOrd="0" presId="urn:microsoft.com/office/officeart/2008/layout/PictureAccentList"/>
    <dgm:cxn modelId="{21DB0949-9716-44B4-939E-46883BBECFFE}" type="presOf" srcId="{6FB7FAB9-3BCC-4CB1-8B6A-0F3737C142E6}" destId="{9F9C2158-EB24-4089-8682-139CD17A888B}" srcOrd="0" destOrd="0" presId="urn:microsoft.com/office/officeart/2008/layout/PictureAccentList"/>
    <dgm:cxn modelId="{69D92752-26CC-4022-9A26-07B2EAE9008C}" srcId="{9DB710DD-1564-42EA-940F-DA05E719A1E2}" destId="{005AC6DC-AACD-41B3-9900-2955CABDC27F}" srcOrd="3" destOrd="0" parTransId="{D9871B28-DB0F-4E29-B7C4-D465CEE25CF1}" sibTransId="{9CBDEBB9-B7C5-46E2-B6BE-FA2F58A08E47}"/>
    <dgm:cxn modelId="{49A4F077-D076-4FBF-BD95-754562D22A5E}" type="presOf" srcId="{005AC6DC-AACD-41B3-9900-2955CABDC27F}" destId="{03EE9EB3-59BF-46AF-AD17-AAD8E51AA90E}" srcOrd="0" destOrd="0" presId="urn:microsoft.com/office/officeart/2008/layout/PictureAccentList"/>
    <dgm:cxn modelId="{D432099B-85D7-453B-9C98-0F4AFA5135F2}" type="presOf" srcId="{0834A553-7BE4-4E3C-9F5F-EC4F560A0BC9}" destId="{7D9A025F-0A2F-41E5-B369-3AD11990F65C}" srcOrd="0" destOrd="0" presId="urn:microsoft.com/office/officeart/2008/layout/PictureAccentList"/>
    <dgm:cxn modelId="{DAFC71CE-28BB-48A3-8B30-14E50E0A8DCC}" srcId="{69E905DB-4F52-495C-A22E-51190B4A8E3C}" destId="{9DB710DD-1564-42EA-940F-DA05E719A1E2}" srcOrd="0" destOrd="0" parTransId="{B55FD556-5C0E-4140-A171-EB4AF3D2AFB1}" sibTransId="{EBDF1742-B760-46BA-8FC2-849EA4A4580A}"/>
    <dgm:cxn modelId="{0819C30D-7C4C-431B-8D8E-6B13F3BD228B}" type="presParOf" srcId="{728D93D3-0AD5-4910-BD0A-3CD51D901100}" destId="{89E251F3-D77D-4F94-A353-4A42E72F3872}" srcOrd="0" destOrd="0" presId="urn:microsoft.com/office/officeart/2008/layout/PictureAccentList"/>
    <dgm:cxn modelId="{1CBE18E6-91AD-436B-926D-5CB17C7AFAF2}" type="presParOf" srcId="{89E251F3-D77D-4F94-A353-4A42E72F3872}" destId="{361E3C4E-E26A-4DF6-98BF-A15ED4191C32}" srcOrd="0" destOrd="0" presId="urn:microsoft.com/office/officeart/2008/layout/PictureAccentList"/>
    <dgm:cxn modelId="{86C94B7D-784C-4E18-A0E2-5661A9B54E3B}" type="presParOf" srcId="{361E3C4E-E26A-4DF6-98BF-A15ED4191C32}" destId="{9A0B046E-0399-4AB0-85F3-7161B3BC83C4}" srcOrd="0" destOrd="0" presId="urn:microsoft.com/office/officeart/2008/layout/PictureAccentList"/>
    <dgm:cxn modelId="{FAE4E5D7-D2AB-4EF5-8629-42AC7EC9E4E4}" type="presParOf" srcId="{89E251F3-D77D-4F94-A353-4A42E72F3872}" destId="{E1130F1D-F603-4273-A2CC-2A69BCD17832}" srcOrd="1" destOrd="0" presId="urn:microsoft.com/office/officeart/2008/layout/PictureAccentList"/>
    <dgm:cxn modelId="{98E40D15-14EA-42AE-A593-7C8D213B1AFE}" type="presParOf" srcId="{E1130F1D-F603-4273-A2CC-2A69BCD17832}" destId="{4AA85870-3811-4CD7-80E7-34EC8D616D5F}" srcOrd="0" destOrd="0" presId="urn:microsoft.com/office/officeart/2008/layout/PictureAccentList"/>
    <dgm:cxn modelId="{303B8DD4-9FC6-4C6C-B990-6045C90708E7}" type="presParOf" srcId="{4AA85870-3811-4CD7-80E7-34EC8D616D5F}" destId="{059965E9-F4E0-4366-AED0-40FC10EDBBE3}" srcOrd="0" destOrd="0" presId="urn:microsoft.com/office/officeart/2008/layout/PictureAccentList"/>
    <dgm:cxn modelId="{4A6927C5-519C-45EF-9295-B85A0D90674F}" type="presParOf" srcId="{4AA85870-3811-4CD7-80E7-34EC8D616D5F}" destId="{30E3A39A-8B31-4FD5-AAF6-6A27B17002A8}" srcOrd="1" destOrd="0" presId="urn:microsoft.com/office/officeart/2008/layout/PictureAccentList"/>
    <dgm:cxn modelId="{942BECDF-8B64-4571-8C7F-3C9AB85F8E29}" type="presParOf" srcId="{E1130F1D-F603-4273-A2CC-2A69BCD17832}" destId="{2721B7BB-0901-4A42-B59E-C6868EAC895A}" srcOrd="1" destOrd="0" presId="urn:microsoft.com/office/officeart/2008/layout/PictureAccentList"/>
    <dgm:cxn modelId="{362D7408-63A1-42FA-83E4-242ED0449254}" type="presParOf" srcId="{2721B7BB-0901-4A42-B59E-C6868EAC895A}" destId="{2F729023-024C-4762-B365-C310213310B1}" srcOrd="0" destOrd="0" presId="urn:microsoft.com/office/officeart/2008/layout/PictureAccentList"/>
    <dgm:cxn modelId="{E0700BA9-BEEF-485E-8378-E514D09BA0C0}" type="presParOf" srcId="{2721B7BB-0901-4A42-B59E-C6868EAC895A}" destId="{7D9A025F-0A2F-41E5-B369-3AD11990F65C}" srcOrd="1" destOrd="0" presId="urn:microsoft.com/office/officeart/2008/layout/PictureAccentList"/>
    <dgm:cxn modelId="{AAF5E0D4-88BD-4128-B604-A93CD41F1FE9}" type="presParOf" srcId="{E1130F1D-F603-4273-A2CC-2A69BCD17832}" destId="{E2DA7A6C-2AE4-41FE-A0B5-AA6FFDF08B94}" srcOrd="2" destOrd="0" presId="urn:microsoft.com/office/officeart/2008/layout/PictureAccentList"/>
    <dgm:cxn modelId="{AA0925A3-00B5-4D89-BFE7-9F8490132F66}" type="presParOf" srcId="{E2DA7A6C-2AE4-41FE-A0B5-AA6FFDF08B94}" destId="{5D6B65F0-7870-4B06-87F5-13BCB1DA74B6}" srcOrd="0" destOrd="0" presId="urn:microsoft.com/office/officeart/2008/layout/PictureAccentList"/>
    <dgm:cxn modelId="{44E3FD5F-D574-4B48-B554-E0B035B68462}" type="presParOf" srcId="{E2DA7A6C-2AE4-41FE-A0B5-AA6FFDF08B94}" destId="{9F9C2158-EB24-4089-8682-139CD17A888B}" srcOrd="1" destOrd="0" presId="urn:microsoft.com/office/officeart/2008/layout/PictureAccentList"/>
    <dgm:cxn modelId="{0E28AE9A-F677-4462-B5F2-A8021BB3243B}" type="presParOf" srcId="{E1130F1D-F603-4273-A2CC-2A69BCD17832}" destId="{A42A751B-29E8-42E9-B436-D2ADA9955DCE}" srcOrd="3" destOrd="0" presId="urn:microsoft.com/office/officeart/2008/layout/PictureAccentList"/>
    <dgm:cxn modelId="{EB164C52-A1B8-4092-B7F3-56191D4F4CD4}" type="presParOf" srcId="{A42A751B-29E8-42E9-B436-D2ADA9955DCE}" destId="{D3816E2F-2272-48CB-AC1A-2D90FF578305}" srcOrd="0" destOrd="0" presId="urn:microsoft.com/office/officeart/2008/layout/PictureAccentList"/>
    <dgm:cxn modelId="{AA11E7FE-D61F-481A-9CF9-DD7BEC5D3194}" type="presParOf" srcId="{A42A751B-29E8-42E9-B436-D2ADA9955DCE}" destId="{03EE9EB3-59BF-46AF-AD17-AAD8E51AA90E}" srcOrd="1" destOrd="0" presId="urn:microsoft.com/office/officeart/2008/layout/PictureAccentList"/>
    <dgm:cxn modelId="{9DE92165-0EBF-47E6-BD53-ED70BF215764}" type="presParOf" srcId="{E1130F1D-F603-4273-A2CC-2A69BCD17832}" destId="{F9BC55A7-78FF-4FAC-B384-39A20047CBF5}" srcOrd="4" destOrd="0" presId="urn:microsoft.com/office/officeart/2008/layout/PictureAccentList"/>
    <dgm:cxn modelId="{A5C6D409-8341-4AA8-90ED-40AE71D45AB0}" type="presParOf" srcId="{F9BC55A7-78FF-4FAC-B384-39A20047CBF5}" destId="{1D5694E9-4F18-4C99-B910-CE463791B375}" srcOrd="0" destOrd="0" presId="urn:microsoft.com/office/officeart/2008/layout/PictureAccentList"/>
    <dgm:cxn modelId="{5579485D-4D3D-4284-9A4F-04EE22C94C00}" type="presParOf" srcId="{F9BC55A7-78FF-4FAC-B384-39A20047CBF5}" destId="{8876307E-1153-4F0F-84B1-A4254F0220BE}" srcOrd="1" destOrd="0" presId="urn:microsoft.com/office/officeart/2008/layout/Pictu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1FEAC9-45F3-4DD4-A6CB-4F334564888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B4B9BF7-B994-429F-9CA9-4CD6B793D9F8}">
      <dgm:prSet phldrT="[Текст]" custT="1"/>
      <dgm:spPr/>
      <dgm:t>
        <a:bodyPr/>
        <a:lstStyle/>
        <a:p>
          <a:r>
            <a:rPr lang="az-Latn-AZ" sz="2800" dirty="0">
              <a:latin typeface="Footlight MT Light" panose="0204060206030A020304" pitchFamily="18" charset="0"/>
            </a:rPr>
            <a:t>Fizikal müayinə</a:t>
          </a:r>
          <a:endParaRPr lang="en-US" sz="2800" dirty="0">
            <a:latin typeface="Footlight MT Light" panose="0204060206030A020304" pitchFamily="18" charset="0"/>
          </a:endParaRPr>
        </a:p>
      </dgm:t>
    </dgm:pt>
    <dgm:pt modelId="{A50FB063-C1F8-4DC4-AAA5-90EC868218A1}" cxnId="{11539445-23FC-4E58-B265-24612B47B6C8}" type="parTrans">
      <dgm:prSet/>
      <dgm:spPr/>
      <dgm:t>
        <a:bodyPr/>
        <a:lstStyle/>
        <a:p>
          <a:endParaRPr lang="en-US"/>
        </a:p>
      </dgm:t>
    </dgm:pt>
    <dgm:pt modelId="{12078A72-0B98-40E8-8382-F0E162226406}" cxnId="{11539445-23FC-4E58-B265-24612B47B6C8}" type="sibTrans">
      <dgm:prSet/>
      <dgm:spPr/>
      <dgm:t>
        <a:bodyPr/>
        <a:lstStyle/>
        <a:p>
          <a:endParaRPr lang="en-US"/>
        </a:p>
      </dgm:t>
    </dgm:pt>
    <dgm:pt modelId="{C1D91EB6-B27A-4772-A9E5-F1285C5770A5}">
      <dgm:prSet phldrT="[Текст]" custT="1"/>
      <dgm:spPr/>
      <dgm:t>
        <a:bodyPr/>
        <a:lstStyle/>
        <a:p>
          <a:r>
            <a:rPr lang="az-Latn-AZ" sz="2800" dirty="0">
              <a:latin typeface="Footlight MT Light" panose="0204060206030A020304" pitchFamily="18" charset="0"/>
            </a:rPr>
            <a:t>Ayaqüstə</a:t>
          </a:r>
          <a:endParaRPr lang="en-US" sz="2800" dirty="0">
            <a:latin typeface="Footlight MT Light" panose="0204060206030A020304" pitchFamily="18" charset="0"/>
          </a:endParaRPr>
        </a:p>
      </dgm:t>
    </dgm:pt>
    <dgm:pt modelId="{FFA64981-55B5-4B76-9C3F-63261550E59D}" cxnId="{96C8465C-9075-4A38-9CCF-A8200DC181BC}" type="parTrans">
      <dgm:prSet/>
      <dgm:spPr/>
      <dgm:t>
        <a:bodyPr/>
        <a:lstStyle/>
        <a:p>
          <a:endParaRPr lang="en-US"/>
        </a:p>
      </dgm:t>
    </dgm:pt>
    <dgm:pt modelId="{03AFBEE3-4DA8-4C06-9F71-2F854F39C0EA}" cxnId="{96C8465C-9075-4A38-9CCF-A8200DC181BC}" type="sibTrans">
      <dgm:prSet/>
      <dgm:spPr/>
      <dgm:t>
        <a:bodyPr/>
        <a:lstStyle/>
        <a:p>
          <a:endParaRPr lang="en-US"/>
        </a:p>
      </dgm:t>
    </dgm:pt>
    <dgm:pt modelId="{71187A96-1641-4E93-8DA5-61C7E8012190}">
      <dgm:prSet phldrT="[Текст]" custT="1"/>
      <dgm:spPr/>
      <dgm:t>
        <a:bodyPr/>
        <a:lstStyle/>
        <a:p>
          <a:r>
            <a:rPr lang="az-Latn-AZ" sz="2800" dirty="0">
              <a:latin typeface="Footlight MT Light" panose="0204060206030A020304" pitchFamily="18" charset="0"/>
            </a:rPr>
            <a:t>Uzanıqlı</a:t>
          </a:r>
          <a:endParaRPr lang="en-US" sz="2800" dirty="0">
            <a:latin typeface="Footlight MT Light" panose="0204060206030A020304" pitchFamily="18" charset="0"/>
          </a:endParaRPr>
        </a:p>
      </dgm:t>
    </dgm:pt>
    <dgm:pt modelId="{55295652-8D6D-41D2-8042-8D99B154131C}" cxnId="{82299CBC-49F5-49CE-A969-64C5D99FD295}" type="parTrans">
      <dgm:prSet/>
      <dgm:spPr/>
      <dgm:t>
        <a:bodyPr/>
        <a:lstStyle/>
        <a:p>
          <a:endParaRPr lang="en-US"/>
        </a:p>
      </dgm:t>
    </dgm:pt>
    <dgm:pt modelId="{2511827F-5C3E-4230-B9BD-77E574BF17EF}" cxnId="{82299CBC-49F5-49CE-A969-64C5D99FD295}" type="sibTrans">
      <dgm:prSet/>
      <dgm:spPr/>
      <dgm:t>
        <a:bodyPr/>
        <a:lstStyle/>
        <a:p>
          <a:endParaRPr lang="en-US"/>
        </a:p>
      </dgm:t>
    </dgm:pt>
    <dgm:pt modelId="{D451E200-C894-4C21-8AFE-344D6A79947F}">
      <dgm:prSet phldrT="[Текст]" custT="1"/>
      <dgm:spPr/>
      <dgm:t>
        <a:bodyPr/>
        <a:lstStyle/>
        <a:p>
          <a:r>
            <a:rPr lang="az-Latn-AZ" sz="2800" dirty="0">
              <a:latin typeface="Footlight MT Light" panose="0204060206030A020304" pitchFamily="18" charset="0"/>
            </a:rPr>
            <a:t>Oturaq</a:t>
          </a:r>
          <a:endParaRPr lang="en-US" sz="2800" dirty="0">
            <a:latin typeface="Footlight MT Light" panose="0204060206030A020304" pitchFamily="18" charset="0"/>
          </a:endParaRPr>
        </a:p>
      </dgm:t>
    </dgm:pt>
    <dgm:pt modelId="{57603544-68E0-42BA-9537-33690E8CD6E1}" cxnId="{68A56D80-1F9D-4D44-A5CF-D038B8D6D36E}" type="parTrans">
      <dgm:prSet/>
      <dgm:spPr/>
      <dgm:t>
        <a:bodyPr/>
        <a:lstStyle/>
        <a:p>
          <a:endParaRPr lang="en-US"/>
        </a:p>
      </dgm:t>
    </dgm:pt>
    <dgm:pt modelId="{ADF422A1-A2E6-420E-BB96-281D3C429E85}" cxnId="{68A56D80-1F9D-4D44-A5CF-D038B8D6D36E}" type="sibTrans">
      <dgm:prSet/>
      <dgm:spPr/>
      <dgm:t>
        <a:bodyPr/>
        <a:lstStyle/>
        <a:p>
          <a:endParaRPr lang="en-US"/>
        </a:p>
      </dgm:t>
    </dgm:pt>
    <dgm:pt modelId="{1875494D-CA1D-42D4-8A38-8445C1D7065D}" type="pres">
      <dgm:prSet presAssocID="{A91FEAC9-45F3-4DD4-A6CB-4F3345648881}" presName="hierChild1" presStyleCnt="0">
        <dgm:presLayoutVars>
          <dgm:chPref val="1"/>
          <dgm:dir/>
          <dgm:animOne val="branch"/>
          <dgm:animLvl val="lvl"/>
          <dgm:resizeHandles/>
        </dgm:presLayoutVars>
      </dgm:prSet>
      <dgm:spPr/>
    </dgm:pt>
    <dgm:pt modelId="{087A3F04-23F4-41CD-BCE7-2BAAF2068604}" type="pres">
      <dgm:prSet presAssocID="{4B4B9BF7-B994-429F-9CA9-4CD6B793D9F8}" presName="hierRoot1" presStyleCnt="0"/>
      <dgm:spPr/>
    </dgm:pt>
    <dgm:pt modelId="{92D687D4-7F5A-435C-B322-30BCBA583311}" type="pres">
      <dgm:prSet presAssocID="{4B4B9BF7-B994-429F-9CA9-4CD6B793D9F8}" presName="composite" presStyleCnt="0"/>
      <dgm:spPr/>
    </dgm:pt>
    <dgm:pt modelId="{9EF529AE-DA9C-4BBA-B1DB-4BD90A42F8F2}" type="pres">
      <dgm:prSet presAssocID="{4B4B9BF7-B994-429F-9CA9-4CD6B793D9F8}" presName="background" presStyleLbl="node0" presStyleIdx="0" presStyleCnt="1"/>
      <dgm:spPr/>
    </dgm:pt>
    <dgm:pt modelId="{81AB66D5-3382-4FFE-AF98-FFE0A6114AAB}" type="pres">
      <dgm:prSet presAssocID="{4B4B9BF7-B994-429F-9CA9-4CD6B793D9F8}" presName="text" presStyleLbl="fgAcc0" presStyleIdx="0" presStyleCnt="1" custScaleX="126001">
        <dgm:presLayoutVars>
          <dgm:chPref val="3"/>
        </dgm:presLayoutVars>
      </dgm:prSet>
      <dgm:spPr/>
    </dgm:pt>
    <dgm:pt modelId="{13033E4C-97B0-44FB-9CFA-19EC5F30B3D8}" type="pres">
      <dgm:prSet presAssocID="{4B4B9BF7-B994-429F-9CA9-4CD6B793D9F8}" presName="hierChild2" presStyleCnt="0"/>
      <dgm:spPr/>
    </dgm:pt>
    <dgm:pt modelId="{6F64BF7B-F3A5-4306-A4A4-DAF95D0996D9}" type="pres">
      <dgm:prSet presAssocID="{FFA64981-55B5-4B76-9C3F-63261550E59D}" presName="Name10" presStyleLbl="parChTrans1D2" presStyleIdx="0" presStyleCnt="3"/>
      <dgm:spPr/>
    </dgm:pt>
    <dgm:pt modelId="{8810474B-EFB5-40CE-A699-70625D6484C3}" type="pres">
      <dgm:prSet presAssocID="{C1D91EB6-B27A-4772-A9E5-F1285C5770A5}" presName="hierRoot2" presStyleCnt="0"/>
      <dgm:spPr/>
    </dgm:pt>
    <dgm:pt modelId="{1F8BCF42-4ACD-42E8-8C4A-E1F3C410756D}" type="pres">
      <dgm:prSet presAssocID="{C1D91EB6-B27A-4772-A9E5-F1285C5770A5}" presName="composite2" presStyleCnt="0"/>
      <dgm:spPr/>
    </dgm:pt>
    <dgm:pt modelId="{55726ECC-0FF4-40AD-83B3-3331D4DC7A91}" type="pres">
      <dgm:prSet presAssocID="{C1D91EB6-B27A-4772-A9E5-F1285C5770A5}" presName="background2" presStyleLbl="node2" presStyleIdx="0" presStyleCnt="3"/>
      <dgm:spPr/>
    </dgm:pt>
    <dgm:pt modelId="{820294A4-6E27-4222-BE3A-0C36484B7341}" type="pres">
      <dgm:prSet presAssocID="{C1D91EB6-B27A-4772-A9E5-F1285C5770A5}" presName="text2" presStyleLbl="fgAcc2" presStyleIdx="0" presStyleCnt="3" custScaleX="113145">
        <dgm:presLayoutVars>
          <dgm:chPref val="3"/>
        </dgm:presLayoutVars>
      </dgm:prSet>
      <dgm:spPr/>
    </dgm:pt>
    <dgm:pt modelId="{9F5AFE3D-DD15-497C-8196-CD303CC5A82A}" type="pres">
      <dgm:prSet presAssocID="{C1D91EB6-B27A-4772-A9E5-F1285C5770A5}" presName="hierChild3" presStyleCnt="0"/>
      <dgm:spPr/>
    </dgm:pt>
    <dgm:pt modelId="{220A9468-BDE8-46BF-BEF4-3183A486C8E4}" type="pres">
      <dgm:prSet presAssocID="{57603544-68E0-42BA-9537-33690E8CD6E1}" presName="Name10" presStyleLbl="parChTrans1D2" presStyleIdx="1" presStyleCnt="3"/>
      <dgm:spPr/>
    </dgm:pt>
    <dgm:pt modelId="{4DA487FD-E567-49F0-8491-DCB42F9C139F}" type="pres">
      <dgm:prSet presAssocID="{D451E200-C894-4C21-8AFE-344D6A79947F}" presName="hierRoot2" presStyleCnt="0"/>
      <dgm:spPr/>
    </dgm:pt>
    <dgm:pt modelId="{C10D3E60-C874-43E7-A239-E5E518D1B065}" type="pres">
      <dgm:prSet presAssocID="{D451E200-C894-4C21-8AFE-344D6A79947F}" presName="composite2" presStyleCnt="0"/>
      <dgm:spPr/>
    </dgm:pt>
    <dgm:pt modelId="{A4507705-9F34-4993-ADD6-0E8E550855CA}" type="pres">
      <dgm:prSet presAssocID="{D451E200-C894-4C21-8AFE-344D6A79947F}" presName="background2" presStyleLbl="node2" presStyleIdx="1" presStyleCnt="3"/>
      <dgm:spPr/>
    </dgm:pt>
    <dgm:pt modelId="{223D9DD1-6658-470F-BD89-7E975913BDAD}" type="pres">
      <dgm:prSet presAssocID="{D451E200-C894-4C21-8AFE-344D6A79947F}" presName="text2" presStyleLbl="fgAcc2" presStyleIdx="1" presStyleCnt="3">
        <dgm:presLayoutVars>
          <dgm:chPref val="3"/>
        </dgm:presLayoutVars>
      </dgm:prSet>
      <dgm:spPr/>
    </dgm:pt>
    <dgm:pt modelId="{F7E37CD9-C2ED-40BE-B576-C9EDC31C9512}" type="pres">
      <dgm:prSet presAssocID="{D451E200-C894-4C21-8AFE-344D6A79947F}" presName="hierChild3" presStyleCnt="0"/>
      <dgm:spPr/>
    </dgm:pt>
    <dgm:pt modelId="{D74E2215-9E77-4C92-A7D6-312AEAB0D501}" type="pres">
      <dgm:prSet presAssocID="{55295652-8D6D-41D2-8042-8D99B154131C}" presName="Name10" presStyleLbl="parChTrans1D2" presStyleIdx="2" presStyleCnt="3"/>
      <dgm:spPr/>
    </dgm:pt>
    <dgm:pt modelId="{DA3C6D32-7B83-4848-85B7-0CCF410468B7}" type="pres">
      <dgm:prSet presAssocID="{71187A96-1641-4E93-8DA5-61C7E8012190}" presName="hierRoot2" presStyleCnt="0"/>
      <dgm:spPr/>
    </dgm:pt>
    <dgm:pt modelId="{72C13FE3-AFD8-4699-B02B-DE802BBFD348}" type="pres">
      <dgm:prSet presAssocID="{71187A96-1641-4E93-8DA5-61C7E8012190}" presName="composite2" presStyleCnt="0"/>
      <dgm:spPr/>
    </dgm:pt>
    <dgm:pt modelId="{ADA97EBE-4F0F-4B83-91BB-9B3E6074A564}" type="pres">
      <dgm:prSet presAssocID="{71187A96-1641-4E93-8DA5-61C7E8012190}" presName="background2" presStyleLbl="node2" presStyleIdx="2" presStyleCnt="3"/>
      <dgm:spPr/>
    </dgm:pt>
    <dgm:pt modelId="{119DA522-2608-4756-979A-E4E6AAF9EB62}" type="pres">
      <dgm:prSet presAssocID="{71187A96-1641-4E93-8DA5-61C7E8012190}" presName="text2" presStyleLbl="fgAcc2" presStyleIdx="2" presStyleCnt="3" custScaleX="122069">
        <dgm:presLayoutVars>
          <dgm:chPref val="3"/>
        </dgm:presLayoutVars>
      </dgm:prSet>
      <dgm:spPr/>
    </dgm:pt>
    <dgm:pt modelId="{54AA5E5F-D045-4848-A19C-60C3BC3CEF08}" type="pres">
      <dgm:prSet presAssocID="{71187A96-1641-4E93-8DA5-61C7E8012190}" presName="hierChild3" presStyleCnt="0"/>
      <dgm:spPr/>
    </dgm:pt>
  </dgm:ptLst>
  <dgm:cxnLst>
    <dgm:cxn modelId="{5999042F-4277-4874-B48C-47D651B568B6}" type="presOf" srcId="{C1D91EB6-B27A-4772-A9E5-F1285C5770A5}" destId="{820294A4-6E27-4222-BE3A-0C36484B7341}" srcOrd="0" destOrd="0" presId="urn:microsoft.com/office/officeart/2005/8/layout/hierarchy1"/>
    <dgm:cxn modelId="{92ADE838-7E0B-45DD-887F-4AD8CF2311ED}" type="presOf" srcId="{71187A96-1641-4E93-8DA5-61C7E8012190}" destId="{119DA522-2608-4756-979A-E4E6AAF9EB62}" srcOrd="0" destOrd="0" presId="urn:microsoft.com/office/officeart/2005/8/layout/hierarchy1"/>
    <dgm:cxn modelId="{96C8465C-9075-4A38-9CCF-A8200DC181BC}" srcId="{4B4B9BF7-B994-429F-9CA9-4CD6B793D9F8}" destId="{C1D91EB6-B27A-4772-A9E5-F1285C5770A5}" srcOrd="0" destOrd="0" parTransId="{FFA64981-55B5-4B76-9C3F-63261550E59D}" sibTransId="{03AFBEE3-4DA8-4C06-9F71-2F854F39C0EA}"/>
    <dgm:cxn modelId="{623BC763-D027-4C60-B148-FC690344E279}" type="presOf" srcId="{4B4B9BF7-B994-429F-9CA9-4CD6B793D9F8}" destId="{81AB66D5-3382-4FFE-AF98-FFE0A6114AAB}" srcOrd="0" destOrd="0" presId="urn:microsoft.com/office/officeart/2005/8/layout/hierarchy1"/>
    <dgm:cxn modelId="{11539445-23FC-4E58-B265-24612B47B6C8}" srcId="{A91FEAC9-45F3-4DD4-A6CB-4F3345648881}" destId="{4B4B9BF7-B994-429F-9CA9-4CD6B793D9F8}" srcOrd="0" destOrd="0" parTransId="{A50FB063-C1F8-4DC4-AAA5-90EC868218A1}" sibTransId="{12078A72-0B98-40E8-8382-F0E162226406}"/>
    <dgm:cxn modelId="{68A56D80-1F9D-4D44-A5CF-D038B8D6D36E}" srcId="{4B4B9BF7-B994-429F-9CA9-4CD6B793D9F8}" destId="{D451E200-C894-4C21-8AFE-344D6A79947F}" srcOrd="1" destOrd="0" parTransId="{57603544-68E0-42BA-9537-33690E8CD6E1}" sibTransId="{ADF422A1-A2E6-420E-BB96-281D3C429E85}"/>
    <dgm:cxn modelId="{A8753D9C-B4CE-4421-BCAC-635096D1C4DE}" type="presOf" srcId="{57603544-68E0-42BA-9537-33690E8CD6E1}" destId="{220A9468-BDE8-46BF-BEF4-3183A486C8E4}" srcOrd="0" destOrd="0" presId="urn:microsoft.com/office/officeart/2005/8/layout/hierarchy1"/>
    <dgm:cxn modelId="{4C285BA3-2570-403E-A0BC-4812104C2017}" type="presOf" srcId="{D451E200-C894-4C21-8AFE-344D6A79947F}" destId="{223D9DD1-6658-470F-BD89-7E975913BDAD}" srcOrd="0" destOrd="0" presId="urn:microsoft.com/office/officeart/2005/8/layout/hierarchy1"/>
    <dgm:cxn modelId="{82299CBC-49F5-49CE-A969-64C5D99FD295}" srcId="{4B4B9BF7-B994-429F-9CA9-4CD6B793D9F8}" destId="{71187A96-1641-4E93-8DA5-61C7E8012190}" srcOrd="2" destOrd="0" parTransId="{55295652-8D6D-41D2-8042-8D99B154131C}" sibTransId="{2511827F-5C3E-4230-B9BD-77E574BF17EF}"/>
    <dgm:cxn modelId="{C32CC6BE-BEF5-40BB-8316-2F9E6C06B3A6}" type="presOf" srcId="{FFA64981-55B5-4B76-9C3F-63261550E59D}" destId="{6F64BF7B-F3A5-4306-A4A4-DAF95D0996D9}" srcOrd="0" destOrd="0" presId="urn:microsoft.com/office/officeart/2005/8/layout/hierarchy1"/>
    <dgm:cxn modelId="{FC19BAD5-0C5C-400A-8A97-59EDD94E1AAE}" type="presOf" srcId="{55295652-8D6D-41D2-8042-8D99B154131C}" destId="{D74E2215-9E77-4C92-A7D6-312AEAB0D501}" srcOrd="0" destOrd="0" presId="urn:microsoft.com/office/officeart/2005/8/layout/hierarchy1"/>
    <dgm:cxn modelId="{6D43E8F1-5574-4853-B09D-C4419D427C00}" type="presOf" srcId="{A91FEAC9-45F3-4DD4-A6CB-4F3345648881}" destId="{1875494D-CA1D-42D4-8A38-8445C1D7065D}" srcOrd="0" destOrd="0" presId="urn:microsoft.com/office/officeart/2005/8/layout/hierarchy1"/>
    <dgm:cxn modelId="{9EB46EFF-9C28-4396-9094-210055CC9721}" type="presParOf" srcId="{1875494D-CA1D-42D4-8A38-8445C1D7065D}" destId="{087A3F04-23F4-41CD-BCE7-2BAAF2068604}" srcOrd="0" destOrd="0" presId="urn:microsoft.com/office/officeart/2005/8/layout/hierarchy1"/>
    <dgm:cxn modelId="{3DA85DDC-BA6B-458A-9756-3BFDC6553D4D}" type="presParOf" srcId="{087A3F04-23F4-41CD-BCE7-2BAAF2068604}" destId="{92D687D4-7F5A-435C-B322-30BCBA583311}" srcOrd="0" destOrd="0" presId="urn:microsoft.com/office/officeart/2005/8/layout/hierarchy1"/>
    <dgm:cxn modelId="{13C99FCE-B6E9-4905-9086-18ADA9E33BD0}" type="presParOf" srcId="{92D687D4-7F5A-435C-B322-30BCBA583311}" destId="{9EF529AE-DA9C-4BBA-B1DB-4BD90A42F8F2}" srcOrd="0" destOrd="0" presId="urn:microsoft.com/office/officeart/2005/8/layout/hierarchy1"/>
    <dgm:cxn modelId="{D6AC39BA-50E8-4C4A-BC0E-89E7A40A67FB}" type="presParOf" srcId="{92D687D4-7F5A-435C-B322-30BCBA583311}" destId="{81AB66D5-3382-4FFE-AF98-FFE0A6114AAB}" srcOrd="1" destOrd="0" presId="urn:microsoft.com/office/officeart/2005/8/layout/hierarchy1"/>
    <dgm:cxn modelId="{33FDF5C8-6A06-49E6-AB1A-9440F88695FF}" type="presParOf" srcId="{087A3F04-23F4-41CD-BCE7-2BAAF2068604}" destId="{13033E4C-97B0-44FB-9CFA-19EC5F30B3D8}" srcOrd="1" destOrd="0" presId="urn:microsoft.com/office/officeart/2005/8/layout/hierarchy1"/>
    <dgm:cxn modelId="{DFDFDCF7-27ED-47E7-91F5-F4E3DC192828}" type="presParOf" srcId="{13033E4C-97B0-44FB-9CFA-19EC5F30B3D8}" destId="{6F64BF7B-F3A5-4306-A4A4-DAF95D0996D9}" srcOrd="0" destOrd="0" presId="urn:microsoft.com/office/officeart/2005/8/layout/hierarchy1"/>
    <dgm:cxn modelId="{49BB84BD-9C3E-48FD-877A-898355CDC813}" type="presParOf" srcId="{13033E4C-97B0-44FB-9CFA-19EC5F30B3D8}" destId="{8810474B-EFB5-40CE-A699-70625D6484C3}" srcOrd="1" destOrd="0" presId="urn:microsoft.com/office/officeart/2005/8/layout/hierarchy1"/>
    <dgm:cxn modelId="{FB0C441B-9196-4FA8-8829-08FF3A1DB155}" type="presParOf" srcId="{8810474B-EFB5-40CE-A699-70625D6484C3}" destId="{1F8BCF42-4ACD-42E8-8C4A-E1F3C410756D}" srcOrd="0" destOrd="0" presId="urn:microsoft.com/office/officeart/2005/8/layout/hierarchy1"/>
    <dgm:cxn modelId="{0AAA78D0-6B8F-4CA1-8F04-6C1C37E5F100}" type="presParOf" srcId="{1F8BCF42-4ACD-42E8-8C4A-E1F3C410756D}" destId="{55726ECC-0FF4-40AD-83B3-3331D4DC7A91}" srcOrd="0" destOrd="0" presId="urn:microsoft.com/office/officeart/2005/8/layout/hierarchy1"/>
    <dgm:cxn modelId="{DD6BCFB4-6C2B-4EF7-AB99-E4B849A478E7}" type="presParOf" srcId="{1F8BCF42-4ACD-42E8-8C4A-E1F3C410756D}" destId="{820294A4-6E27-4222-BE3A-0C36484B7341}" srcOrd="1" destOrd="0" presId="urn:microsoft.com/office/officeart/2005/8/layout/hierarchy1"/>
    <dgm:cxn modelId="{85199FD1-42A6-49F9-86FD-872F1B8CFE8F}" type="presParOf" srcId="{8810474B-EFB5-40CE-A699-70625D6484C3}" destId="{9F5AFE3D-DD15-497C-8196-CD303CC5A82A}" srcOrd="1" destOrd="0" presId="urn:microsoft.com/office/officeart/2005/8/layout/hierarchy1"/>
    <dgm:cxn modelId="{11796389-4072-47B7-923E-6D70F1FBE200}" type="presParOf" srcId="{13033E4C-97B0-44FB-9CFA-19EC5F30B3D8}" destId="{220A9468-BDE8-46BF-BEF4-3183A486C8E4}" srcOrd="2" destOrd="0" presId="urn:microsoft.com/office/officeart/2005/8/layout/hierarchy1"/>
    <dgm:cxn modelId="{CC2F8BEE-3853-4765-88A9-C8225228A57D}" type="presParOf" srcId="{13033E4C-97B0-44FB-9CFA-19EC5F30B3D8}" destId="{4DA487FD-E567-49F0-8491-DCB42F9C139F}" srcOrd="3" destOrd="0" presId="urn:microsoft.com/office/officeart/2005/8/layout/hierarchy1"/>
    <dgm:cxn modelId="{3C38D0CE-D73A-4D7E-96C2-1C053F6DC7BA}" type="presParOf" srcId="{4DA487FD-E567-49F0-8491-DCB42F9C139F}" destId="{C10D3E60-C874-43E7-A239-E5E518D1B065}" srcOrd="0" destOrd="0" presId="urn:microsoft.com/office/officeart/2005/8/layout/hierarchy1"/>
    <dgm:cxn modelId="{00A1E5C2-506A-458F-8505-D3B92802922D}" type="presParOf" srcId="{C10D3E60-C874-43E7-A239-E5E518D1B065}" destId="{A4507705-9F34-4993-ADD6-0E8E550855CA}" srcOrd="0" destOrd="0" presId="urn:microsoft.com/office/officeart/2005/8/layout/hierarchy1"/>
    <dgm:cxn modelId="{6134157E-F1B7-4EF4-BCA7-448BC937D297}" type="presParOf" srcId="{C10D3E60-C874-43E7-A239-E5E518D1B065}" destId="{223D9DD1-6658-470F-BD89-7E975913BDAD}" srcOrd="1" destOrd="0" presId="urn:microsoft.com/office/officeart/2005/8/layout/hierarchy1"/>
    <dgm:cxn modelId="{DD3C5E4E-E012-4279-B96D-832580BAED0B}" type="presParOf" srcId="{4DA487FD-E567-49F0-8491-DCB42F9C139F}" destId="{F7E37CD9-C2ED-40BE-B576-C9EDC31C9512}" srcOrd="1" destOrd="0" presId="urn:microsoft.com/office/officeart/2005/8/layout/hierarchy1"/>
    <dgm:cxn modelId="{E910A0D5-4798-4A88-BCF9-0704FEB5A035}" type="presParOf" srcId="{13033E4C-97B0-44FB-9CFA-19EC5F30B3D8}" destId="{D74E2215-9E77-4C92-A7D6-312AEAB0D501}" srcOrd="4" destOrd="0" presId="urn:microsoft.com/office/officeart/2005/8/layout/hierarchy1"/>
    <dgm:cxn modelId="{59B6DB4A-F59E-40A6-A077-1F2C755FA90E}" type="presParOf" srcId="{13033E4C-97B0-44FB-9CFA-19EC5F30B3D8}" destId="{DA3C6D32-7B83-4848-85B7-0CCF410468B7}" srcOrd="5" destOrd="0" presId="urn:microsoft.com/office/officeart/2005/8/layout/hierarchy1"/>
    <dgm:cxn modelId="{2B3CDAC3-DF50-4567-81EF-D9DC43F222C1}" type="presParOf" srcId="{DA3C6D32-7B83-4848-85B7-0CCF410468B7}" destId="{72C13FE3-AFD8-4699-B02B-DE802BBFD348}" srcOrd="0" destOrd="0" presId="urn:microsoft.com/office/officeart/2005/8/layout/hierarchy1"/>
    <dgm:cxn modelId="{99273083-4BC4-4099-8F22-324DEBD0AA66}" type="presParOf" srcId="{72C13FE3-AFD8-4699-B02B-DE802BBFD348}" destId="{ADA97EBE-4F0F-4B83-91BB-9B3E6074A564}" srcOrd="0" destOrd="0" presId="urn:microsoft.com/office/officeart/2005/8/layout/hierarchy1"/>
    <dgm:cxn modelId="{8C5D9111-F898-40AE-8545-D3F511E00114}" type="presParOf" srcId="{72C13FE3-AFD8-4699-B02B-DE802BBFD348}" destId="{119DA522-2608-4756-979A-E4E6AAF9EB62}" srcOrd="1" destOrd="0" presId="urn:microsoft.com/office/officeart/2005/8/layout/hierarchy1"/>
    <dgm:cxn modelId="{A6E8F690-CBB7-44E1-A97D-4B1A6400C95C}" type="presParOf" srcId="{DA3C6D32-7B83-4848-85B7-0CCF410468B7}" destId="{54AA5E5F-D045-4848-A19C-60C3BC3CEF0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591398-30C5-4949-8282-031EB150BC96}"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n-US"/>
        </a:p>
      </dgm:t>
    </dgm:pt>
    <dgm:pt modelId="{744ECCFC-7343-42DD-8253-D20E212E2B86}">
      <dgm:prSet phldrT="[Текст]" custT="1"/>
      <dgm:spPr/>
      <dgm:t>
        <a:bodyPr/>
        <a:lstStyle/>
        <a:p>
          <a:r>
            <a:rPr lang="tr-TR" sz="2400" dirty="0">
              <a:latin typeface="Footlight MT Light" panose="0204060206030A020304" pitchFamily="18" charset="0"/>
              <a:cs typeface="Arial" panose="020B0604020202020204" pitchFamily="34" charset="0"/>
            </a:rPr>
            <a:t>Miostimuləedici metodlar-əzələ tonusunu qaldırılması</a:t>
          </a:r>
          <a:endParaRPr lang="en-US" sz="2400" dirty="0">
            <a:latin typeface="Footlight MT Light" panose="0204060206030A020304" pitchFamily="18" charset="0"/>
          </a:endParaRPr>
        </a:p>
      </dgm:t>
    </dgm:pt>
    <dgm:pt modelId="{4CD35B7D-2C57-4E3F-8505-432A45BA6228}" cxnId="{8AB41D9C-A574-484A-99F2-DF394DB96397}" type="parTrans">
      <dgm:prSet/>
      <dgm:spPr/>
      <dgm:t>
        <a:bodyPr/>
        <a:lstStyle/>
        <a:p>
          <a:endParaRPr lang="en-US"/>
        </a:p>
      </dgm:t>
    </dgm:pt>
    <dgm:pt modelId="{4E438342-DE8F-4174-B1FC-E675563D54E7}" cxnId="{8AB41D9C-A574-484A-99F2-DF394DB96397}" type="sibTrans">
      <dgm:prSet/>
      <dgm:spPr/>
      <dgm:t>
        <a:bodyPr/>
        <a:lstStyle/>
        <a:p>
          <a:endParaRPr lang="en-US"/>
        </a:p>
      </dgm:t>
    </dgm:pt>
    <dgm:pt modelId="{6CBBF567-8EB4-4396-BF44-FDAA862B9057}">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tr-TR" sz="2400" dirty="0">
              <a:latin typeface="Footlight MT Light" panose="0204060206030A020304" pitchFamily="18" charset="0"/>
              <a:cs typeface="Arial" panose="020B0604020202020204" pitchFamily="34" charset="0"/>
            </a:rPr>
            <a:t>Metobolik metodlar-metobolizm və maddələr mübadiləsinin sürətlənməsi</a:t>
          </a:r>
          <a:endParaRPr lang="en-US" sz="2400" dirty="0">
            <a:latin typeface="Footlight MT Light" panose="0204060206030A020304" pitchFamily="18" charset="0"/>
          </a:endParaRPr>
        </a:p>
      </dgm:t>
    </dgm:pt>
    <dgm:pt modelId="{1135AABC-EAC3-49E4-AF18-52CF0694BF23}" cxnId="{C53F9BD5-AEF5-4066-90A2-52ADF310D0FA}" type="parTrans">
      <dgm:prSet/>
      <dgm:spPr/>
      <dgm:t>
        <a:bodyPr/>
        <a:lstStyle/>
        <a:p>
          <a:endParaRPr lang="en-US"/>
        </a:p>
      </dgm:t>
    </dgm:pt>
    <dgm:pt modelId="{33631140-F4B8-4A97-A8B0-0FBFD1078A29}" cxnId="{C53F9BD5-AEF5-4066-90A2-52ADF310D0FA}" type="sibTrans">
      <dgm:prSet/>
      <dgm:spPr/>
      <dgm:t>
        <a:bodyPr/>
        <a:lstStyle/>
        <a:p>
          <a:endParaRPr lang="en-US"/>
        </a:p>
      </dgm:t>
    </dgm:pt>
    <dgm:pt modelId="{5AD2A2C8-FE88-4A2C-BA91-AED82463C213}">
      <dgm:prSet phldrT="[Текст]" custT="1"/>
      <dgm:spPr/>
      <dgm:t>
        <a:bodyPr/>
        <a:lstStyle/>
        <a:p>
          <a:r>
            <a:rPr lang="tr-TR" sz="2400" dirty="0">
              <a:latin typeface="Footlight MT Light" panose="0204060206030A020304" pitchFamily="18" charset="0"/>
              <a:cs typeface="Arial" panose="020B0604020202020204" pitchFamily="34" charset="0"/>
            </a:rPr>
            <a:t>Vitaminstimuləedici metodlar-sümük differensasiyasının sürətlənməsi üçun</a:t>
          </a:r>
          <a:endParaRPr lang="en-US" sz="2400" dirty="0">
            <a:latin typeface="Footlight MT Light" panose="0204060206030A020304" pitchFamily="18" charset="0"/>
          </a:endParaRPr>
        </a:p>
      </dgm:t>
    </dgm:pt>
    <dgm:pt modelId="{74FCF6F1-556D-4CD6-8B93-292B61B82449}" cxnId="{F3B284B7-EF20-4EAA-ABAB-2ABC4DDEBCAF}" type="parTrans">
      <dgm:prSet/>
      <dgm:spPr/>
      <dgm:t>
        <a:bodyPr/>
        <a:lstStyle/>
        <a:p>
          <a:endParaRPr lang="en-US"/>
        </a:p>
      </dgm:t>
    </dgm:pt>
    <dgm:pt modelId="{B22E9A7A-B897-48A5-836B-5C0614358410}" cxnId="{F3B284B7-EF20-4EAA-ABAB-2ABC4DDEBCAF}" type="sibTrans">
      <dgm:prSet/>
      <dgm:spPr/>
      <dgm:t>
        <a:bodyPr/>
        <a:lstStyle/>
        <a:p>
          <a:endParaRPr lang="en-US"/>
        </a:p>
      </dgm:t>
    </dgm:pt>
    <dgm:pt modelId="{DE56BE1A-C76B-4512-BC7B-77DAB571C27D}">
      <dgm:prSet phldrT="[Текст]" custT="1"/>
      <dgm:spPr/>
      <dgm:t>
        <a:bodyPr/>
        <a:lstStyle/>
        <a:p>
          <a:r>
            <a:rPr lang="tr-TR" sz="2400" dirty="0">
              <a:latin typeface="Footlight MT Light" panose="0204060206030A020304" pitchFamily="18" charset="0"/>
              <a:cs typeface="Arial" panose="020B0604020202020204" pitchFamily="34" charset="0"/>
            </a:rPr>
            <a:t>Trofostimuləedici – əzələ trofikasını rezistentliyini artırmaq üçün</a:t>
          </a:r>
          <a:endParaRPr lang="en-US" sz="2400" dirty="0">
            <a:latin typeface="Footlight MT Light" panose="0204060206030A020304" pitchFamily="18" charset="0"/>
          </a:endParaRPr>
        </a:p>
      </dgm:t>
    </dgm:pt>
    <dgm:pt modelId="{63D3E87C-BEDB-44F7-AAF8-92FD4E67AF97}" cxnId="{534F61B3-2707-44D5-8AB5-A2A28A3E4AF5}" type="parTrans">
      <dgm:prSet/>
      <dgm:spPr/>
      <dgm:t>
        <a:bodyPr/>
        <a:lstStyle/>
        <a:p>
          <a:endParaRPr lang="en-US"/>
        </a:p>
      </dgm:t>
    </dgm:pt>
    <dgm:pt modelId="{74E4B040-C2B3-424C-8D8C-3304249E8E80}" cxnId="{534F61B3-2707-44D5-8AB5-A2A28A3E4AF5}" type="sibTrans">
      <dgm:prSet/>
      <dgm:spPr/>
      <dgm:t>
        <a:bodyPr/>
        <a:lstStyle/>
        <a:p>
          <a:endParaRPr lang="en-US"/>
        </a:p>
      </dgm:t>
    </dgm:pt>
    <dgm:pt modelId="{C870A6AD-BCBA-4321-B28B-546AB650B824}">
      <dgm:prSet phldrT="[Текст]" custT="1"/>
      <dgm:spPr/>
      <dgm:t>
        <a:bodyPr/>
        <a:lstStyle/>
        <a:p>
          <a:r>
            <a:rPr lang="tr-TR" sz="2400" dirty="0">
              <a:latin typeface="Footlight MT Light" panose="0204060206030A020304" pitchFamily="18" charset="0"/>
              <a:cs typeface="Arial" panose="020B0604020202020204" pitchFamily="34" charset="0"/>
            </a:rPr>
            <a:t>Damargenişləndirici – qan dövriyyəsini surətləndirmək üçün</a:t>
          </a:r>
          <a:endParaRPr lang="en-US" sz="2400" dirty="0">
            <a:latin typeface="Footlight MT Light" panose="0204060206030A020304" pitchFamily="18" charset="0"/>
          </a:endParaRPr>
        </a:p>
      </dgm:t>
    </dgm:pt>
    <dgm:pt modelId="{1B4E5384-B4C4-48BA-8E8A-5AEB34B1AC9C}" cxnId="{A0012D6F-9CAA-42C9-ACC6-EF6F82C05120}" type="parTrans">
      <dgm:prSet/>
      <dgm:spPr/>
      <dgm:t>
        <a:bodyPr/>
        <a:lstStyle/>
        <a:p>
          <a:endParaRPr lang="en-US"/>
        </a:p>
      </dgm:t>
    </dgm:pt>
    <dgm:pt modelId="{14D2B4ED-E78D-456E-957A-C36E6A54D052}" cxnId="{A0012D6F-9CAA-42C9-ACC6-EF6F82C05120}" type="sibTrans">
      <dgm:prSet/>
      <dgm:spPr/>
      <dgm:t>
        <a:bodyPr/>
        <a:lstStyle/>
        <a:p>
          <a:endParaRPr lang="en-US"/>
        </a:p>
      </dgm:t>
    </dgm:pt>
    <dgm:pt modelId="{D9E02211-D196-498E-9018-606A2034C814}" type="pres">
      <dgm:prSet presAssocID="{B3591398-30C5-4949-8282-031EB150BC96}" presName="Name0" presStyleCnt="0">
        <dgm:presLayoutVars>
          <dgm:chMax val="7"/>
          <dgm:chPref val="7"/>
          <dgm:dir/>
        </dgm:presLayoutVars>
      </dgm:prSet>
      <dgm:spPr/>
    </dgm:pt>
    <dgm:pt modelId="{EC3024E5-A322-4CB5-8449-D5B0D3924AB6}" type="pres">
      <dgm:prSet presAssocID="{B3591398-30C5-4949-8282-031EB150BC96}" presName="Name1" presStyleCnt="0"/>
      <dgm:spPr/>
    </dgm:pt>
    <dgm:pt modelId="{D47D973F-30BB-4AF6-9538-4F0650445422}" type="pres">
      <dgm:prSet presAssocID="{B3591398-30C5-4949-8282-031EB150BC96}" presName="cycle" presStyleCnt="0"/>
      <dgm:spPr/>
    </dgm:pt>
    <dgm:pt modelId="{EB2DF82E-612A-410D-88FC-651D751A56BD}" type="pres">
      <dgm:prSet presAssocID="{B3591398-30C5-4949-8282-031EB150BC96}" presName="srcNode" presStyleLbl="node1" presStyleIdx="0" presStyleCnt="5"/>
      <dgm:spPr/>
    </dgm:pt>
    <dgm:pt modelId="{37155FC7-5D9C-4F05-9CEC-D3C1621AAC88}" type="pres">
      <dgm:prSet presAssocID="{B3591398-30C5-4949-8282-031EB150BC96}" presName="conn" presStyleLbl="parChTrans1D2" presStyleIdx="0" presStyleCnt="1"/>
      <dgm:spPr/>
    </dgm:pt>
    <dgm:pt modelId="{6B2EB269-6AF2-4AAA-8353-A25364CF348F}" type="pres">
      <dgm:prSet presAssocID="{B3591398-30C5-4949-8282-031EB150BC96}" presName="extraNode" presStyleLbl="node1" presStyleIdx="0" presStyleCnt="5"/>
      <dgm:spPr/>
    </dgm:pt>
    <dgm:pt modelId="{49738147-CC13-45AF-893C-90F41449BB21}" type="pres">
      <dgm:prSet presAssocID="{B3591398-30C5-4949-8282-031EB150BC96}" presName="dstNode" presStyleLbl="node1" presStyleIdx="0" presStyleCnt="5"/>
      <dgm:spPr/>
    </dgm:pt>
    <dgm:pt modelId="{340D4553-7D24-4F56-8BA1-86F72F93B254}" type="pres">
      <dgm:prSet presAssocID="{744ECCFC-7343-42DD-8253-D20E212E2B86}" presName="text_1" presStyleLbl="node1" presStyleIdx="0" presStyleCnt="5">
        <dgm:presLayoutVars>
          <dgm:bulletEnabled val="1"/>
        </dgm:presLayoutVars>
      </dgm:prSet>
      <dgm:spPr/>
    </dgm:pt>
    <dgm:pt modelId="{45B15D04-A1DC-412F-BFB1-1256A4AFDF39}" type="pres">
      <dgm:prSet presAssocID="{744ECCFC-7343-42DD-8253-D20E212E2B86}" presName="accent_1" presStyleCnt="0"/>
      <dgm:spPr/>
    </dgm:pt>
    <dgm:pt modelId="{0AF04D82-1794-4912-B62B-109A71FFBDB1}" type="pres">
      <dgm:prSet presAssocID="{744ECCFC-7343-42DD-8253-D20E212E2B86}" presName="accentRepeatNode" presStyleLbl="solidFgAcc1" presStyleIdx="0" presStyleCnt="5"/>
      <dgm:spPr/>
    </dgm:pt>
    <dgm:pt modelId="{C6EEE5B4-39C3-439B-941D-FC5C37514771}" type="pres">
      <dgm:prSet presAssocID="{6CBBF567-8EB4-4396-BF44-FDAA862B9057}" presName="text_2" presStyleLbl="node1" presStyleIdx="1" presStyleCnt="5">
        <dgm:presLayoutVars>
          <dgm:bulletEnabled val="1"/>
        </dgm:presLayoutVars>
      </dgm:prSet>
      <dgm:spPr/>
    </dgm:pt>
    <dgm:pt modelId="{E4BAA7C6-2EDC-4AED-9AD2-9D493ED05036}" type="pres">
      <dgm:prSet presAssocID="{6CBBF567-8EB4-4396-BF44-FDAA862B9057}" presName="accent_2" presStyleCnt="0"/>
      <dgm:spPr/>
    </dgm:pt>
    <dgm:pt modelId="{78B7825A-8CE2-4BEA-B379-CFD713F5A249}" type="pres">
      <dgm:prSet presAssocID="{6CBBF567-8EB4-4396-BF44-FDAA862B9057}" presName="accentRepeatNode" presStyleLbl="solidFgAcc1" presStyleIdx="1" presStyleCnt="5"/>
      <dgm:spPr/>
    </dgm:pt>
    <dgm:pt modelId="{64E78614-1640-4DBA-9603-C1DB0677F180}" type="pres">
      <dgm:prSet presAssocID="{5AD2A2C8-FE88-4A2C-BA91-AED82463C213}" presName="text_3" presStyleLbl="node1" presStyleIdx="2" presStyleCnt="5">
        <dgm:presLayoutVars>
          <dgm:bulletEnabled val="1"/>
        </dgm:presLayoutVars>
      </dgm:prSet>
      <dgm:spPr/>
    </dgm:pt>
    <dgm:pt modelId="{7B76D9F4-032F-42F2-BC93-1D9D2005FFF2}" type="pres">
      <dgm:prSet presAssocID="{5AD2A2C8-FE88-4A2C-BA91-AED82463C213}" presName="accent_3" presStyleCnt="0"/>
      <dgm:spPr/>
    </dgm:pt>
    <dgm:pt modelId="{0B9A7540-F9BB-4315-989D-31942400CAFF}" type="pres">
      <dgm:prSet presAssocID="{5AD2A2C8-FE88-4A2C-BA91-AED82463C213}" presName="accentRepeatNode" presStyleLbl="solidFgAcc1" presStyleIdx="2" presStyleCnt="5"/>
      <dgm:spPr/>
    </dgm:pt>
    <dgm:pt modelId="{BDFCC4EA-0AF8-4EC6-BD3A-C0302FE2BCAF}" type="pres">
      <dgm:prSet presAssocID="{C870A6AD-BCBA-4321-B28B-546AB650B824}" presName="text_4" presStyleLbl="node1" presStyleIdx="3" presStyleCnt="5">
        <dgm:presLayoutVars>
          <dgm:bulletEnabled val="1"/>
        </dgm:presLayoutVars>
      </dgm:prSet>
      <dgm:spPr/>
    </dgm:pt>
    <dgm:pt modelId="{7AC8FD5A-D225-4414-9860-BEA9258A3837}" type="pres">
      <dgm:prSet presAssocID="{C870A6AD-BCBA-4321-B28B-546AB650B824}" presName="accent_4" presStyleCnt="0"/>
      <dgm:spPr/>
    </dgm:pt>
    <dgm:pt modelId="{9461D2F7-986B-4BE2-9BE3-A0FEEDAF832E}" type="pres">
      <dgm:prSet presAssocID="{C870A6AD-BCBA-4321-B28B-546AB650B824}" presName="accentRepeatNode" presStyleLbl="solidFgAcc1" presStyleIdx="3" presStyleCnt="5"/>
      <dgm:spPr/>
    </dgm:pt>
    <dgm:pt modelId="{7E8075B0-6B9F-42EA-9669-439C922D172D}" type="pres">
      <dgm:prSet presAssocID="{DE56BE1A-C76B-4512-BC7B-77DAB571C27D}" presName="text_5" presStyleLbl="node1" presStyleIdx="4" presStyleCnt="5">
        <dgm:presLayoutVars>
          <dgm:bulletEnabled val="1"/>
        </dgm:presLayoutVars>
      </dgm:prSet>
      <dgm:spPr/>
    </dgm:pt>
    <dgm:pt modelId="{239604A2-5A7F-4CDE-85A1-3AB5B4DA5E51}" type="pres">
      <dgm:prSet presAssocID="{DE56BE1A-C76B-4512-BC7B-77DAB571C27D}" presName="accent_5" presStyleCnt="0"/>
      <dgm:spPr/>
    </dgm:pt>
    <dgm:pt modelId="{A732AF5E-9498-4751-B106-D7CCB8A51005}" type="pres">
      <dgm:prSet presAssocID="{DE56BE1A-C76B-4512-BC7B-77DAB571C27D}" presName="accentRepeatNode" presStyleLbl="solidFgAcc1" presStyleIdx="4" presStyleCnt="5"/>
      <dgm:spPr/>
    </dgm:pt>
  </dgm:ptLst>
  <dgm:cxnLst>
    <dgm:cxn modelId="{B5C6F502-505E-4350-B2F5-7C3C507612B9}" type="presOf" srcId="{6CBBF567-8EB4-4396-BF44-FDAA862B9057}" destId="{C6EEE5B4-39C3-439B-941D-FC5C37514771}" srcOrd="0" destOrd="0" presId="urn:microsoft.com/office/officeart/2008/layout/VerticalCurvedList"/>
    <dgm:cxn modelId="{FF85DC0B-C9FD-48AC-A234-5D698AD6B809}" type="presOf" srcId="{5AD2A2C8-FE88-4A2C-BA91-AED82463C213}" destId="{64E78614-1640-4DBA-9603-C1DB0677F180}" srcOrd="0" destOrd="0" presId="urn:microsoft.com/office/officeart/2008/layout/VerticalCurvedList"/>
    <dgm:cxn modelId="{72849944-FC28-4376-82FF-2793077EB764}" type="presOf" srcId="{744ECCFC-7343-42DD-8253-D20E212E2B86}" destId="{340D4553-7D24-4F56-8BA1-86F72F93B254}" srcOrd="0" destOrd="0" presId="urn:microsoft.com/office/officeart/2008/layout/VerticalCurvedList"/>
    <dgm:cxn modelId="{345FDC65-4BA5-49C1-A379-AD912D358E0E}" type="presOf" srcId="{DE56BE1A-C76B-4512-BC7B-77DAB571C27D}" destId="{7E8075B0-6B9F-42EA-9669-439C922D172D}" srcOrd="0" destOrd="0" presId="urn:microsoft.com/office/officeart/2008/layout/VerticalCurvedList"/>
    <dgm:cxn modelId="{A0012D6F-9CAA-42C9-ACC6-EF6F82C05120}" srcId="{B3591398-30C5-4949-8282-031EB150BC96}" destId="{C870A6AD-BCBA-4321-B28B-546AB650B824}" srcOrd="3" destOrd="0" parTransId="{1B4E5384-B4C4-48BA-8E8A-5AEB34B1AC9C}" sibTransId="{14D2B4ED-E78D-456E-957A-C36E6A54D052}"/>
    <dgm:cxn modelId="{8AB41D9C-A574-484A-99F2-DF394DB96397}" srcId="{B3591398-30C5-4949-8282-031EB150BC96}" destId="{744ECCFC-7343-42DD-8253-D20E212E2B86}" srcOrd="0" destOrd="0" parTransId="{4CD35B7D-2C57-4E3F-8505-432A45BA6228}" sibTransId="{4E438342-DE8F-4174-B1FC-E675563D54E7}"/>
    <dgm:cxn modelId="{534F61B3-2707-44D5-8AB5-A2A28A3E4AF5}" srcId="{B3591398-30C5-4949-8282-031EB150BC96}" destId="{DE56BE1A-C76B-4512-BC7B-77DAB571C27D}" srcOrd="4" destOrd="0" parTransId="{63D3E87C-BEDB-44F7-AAF8-92FD4E67AF97}" sibTransId="{74E4B040-C2B3-424C-8D8C-3304249E8E80}"/>
    <dgm:cxn modelId="{F3B284B7-EF20-4EAA-ABAB-2ABC4DDEBCAF}" srcId="{B3591398-30C5-4949-8282-031EB150BC96}" destId="{5AD2A2C8-FE88-4A2C-BA91-AED82463C213}" srcOrd="2" destOrd="0" parTransId="{74FCF6F1-556D-4CD6-8B93-292B61B82449}" sibTransId="{B22E9A7A-B897-48A5-836B-5C0614358410}"/>
    <dgm:cxn modelId="{1019B5B9-8459-4CED-AA61-5130D92734CB}" type="presOf" srcId="{C870A6AD-BCBA-4321-B28B-546AB650B824}" destId="{BDFCC4EA-0AF8-4EC6-BD3A-C0302FE2BCAF}" srcOrd="0" destOrd="0" presId="urn:microsoft.com/office/officeart/2008/layout/VerticalCurvedList"/>
    <dgm:cxn modelId="{C53F9BD5-AEF5-4066-90A2-52ADF310D0FA}" srcId="{B3591398-30C5-4949-8282-031EB150BC96}" destId="{6CBBF567-8EB4-4396-BF44-FDAA862B9057}" srcOrd="1" destOrd="0" parTransId="{1135AABC-EAC3-49E4-AF18-52CF0694BF23}" sibTransId="{33631140-F4B8-4A97-A8B0-0FBFD1078A29}"/>
    <dgm:cxn modelId="{8DB24EED-07B1-4E30-9161-AF4836352C20}" type="presOf" srcId="{4E438342-DE8F-4174-B1FC-E675563D54E7}" destId="{37155FC7-5D9C-4F05-9CEC-D3C1621AAC88}" srcOrd="0" destOrd="0" presId="urn:microsoft.com/office/officeart/2008/layout/VerticalCurvedList"/>
    <dgm:cxn modelId="{3F83A2FD-ADBD-454E-B90D-4F5A74903766}" type="presOf" srcId="{B3591398-30C5-4949-8282-031EB150BC96}" destId="{D9E02211-D196-498E-9018-606A2034C814}" srcOrd="0" destOrd="0" presId="urn:microsoft.com/office/officeart/2008/layout/VerticalCurvedList"/>
    <dgm:cxn modelId="{7EA72478-60D1-4990-A65C-3FDA2B5A1D86}" type="presParOf" srcId="{D9E02211-D196-498E-9018-606A2034C814}" destId="{EC3024E5-A322-4CB5-8449-D5B0D3924AB6}" srcOrd="0" destOrd="0" presId="urn:microsoft.com/office/officeart/2008/layout/VerticalCurvedList"/>
    <dgm:cxn modelId="{74987741-1AA7-4924-869C-116A9910756E}" type="presParOf" srcId="{EC3024E5-A322-4CB5-8449-D5B0D3924AB6}" destId="{D47D973F-30BB-4AF6-9538-4F0650445422}" srcOrd="0" destOrd="0" presId="urn:microsoft.com/office/officeart/2008/layout/VerticalCurvedList"/>
    <dgm:cxn modelId="{AD9CF9DF-9FE2-4657-B8CD-6B413A349899}" type="presParOf" srcId="{D47D973F-30BB-4AF6-9538-4F0650445422}" destId="{EB2DF82E-612A-410D-88FC-651D751A56BD}" srcOrd="0" destOrd="0" presId="urn:microsoft.com/office/officeart/2008/layout/VerticalCurvedList"/>
    <dgm:cxn modelId="{B32818FA-5C6E-446B-B4E7-A58BE126C088}" type="presParOf" srcId="{D47D973F-30BB-4AF6-9538-4F0650445422}" destId="{37155FC7-5D9C-4F05-9CEC-D3C1621AAC88}" srcOrd="1" destOrd="0" presId="urn:microsoft.com/office/officeart/2008/layout/VerticalCurvedList"/>
    <dgm:cxn modelId="{E08BE8E9-3016-4750-A1F0-33DDC144F5A0}" type="presParOf" srcId="{D47D973F-30BB-4AF6-9538-4F0650445422}" destId="{6B2EB269-6AF2-4AAA-8353-A25364CF348F}" srcOrd="2" destOrd="0" presId="urn:microsoft.com/office/officeart/2008/layout/VerticalCurvedList"/>
    <dgm:cxn modelId="{36E3418D-9183-4482-B70B-50D2557F57B3}" type="presParOf" srcId="{D47D973F-30BB-4AF6-9538-4F0650445422}" destId="{49738147-CC13-45AF-893C-90F41449BB21}" srcOrd="3" destOrd="0" presId="urn:microsoft.com/office/officeart/2008/layout/VerticalCurvedList"/>
    <dgm:cxn modelId="{D1185DDA-DA9A-4A12-8437-6CE637BE7AD9}" type="presParOf" srcId="{EC3024E5-A322-4CB5-8449-D5B0D3924AB6}" destId="{340D4553-7D24-4F56-8BA1-86F72F93B254}" srcOrd="1" destOrd="0" presId="urn:microsoft.com/office/officeart/2008/layout/VerticalCurvedList"/>
    <dgm:cxn modelId="{D9D5DD8C-C345-4341-A6AF-815F73B63270}" type="presParOf" srcId="{EC3024E5-A322-4CB5-8449-D5B0D3924AB6}" destId="{45B15D04-A1DC-412F-BFB1-1256A4AFDF39}" srcOrd="2" destOrd="0" presId="urn:microsoft.com/office/officeart/2008/layout/VerticalCurvedList"/>
    <dgm:cxn modelId="{85EBD096-9FA0-4376-AF2E-7A5626F2686B}" type="presParOf" srcId="{45B15D04-A1DC-412F-BFB1-1256A4AFDF39}" destId="{0AF04D82-1794-4912-B62B-109A71FFBDB1}" srcOrd="0" destOrd="0" presId="urn:microsoft.com/office/officeart/2008/layout/VerticalCurvedList"/>
    <dgm:cxn modelId="{F0E95E4A-8310-461A-9156-DB9AE22CF807}" type="presParOf" srcId="{EC3024E5-A322-4CB5-8449-D5B0D3924AB6}" destId="{C6EEE5B4-39C3-439B-941D-FC5C37514771}" srcOrd="3" destOrd="0" presId="urn:microsoft.com/office/officeart/2008/layout/VerticalCurvedList"/>
    <dgm:cxn modelId="{5CDB82D2-D791-42D9-9AF4-809B2F338C57}" type="presParOf" srcId="{EC3024E5-A322-4CB5-8449-D5B0D3924AB6}" destId="{E4BAA7C6-2EDC-4AED-9AD2-9D493ED05036}" srcOrd="4" destOrd="0" presId="urn:microsoft.com/office/officeart/2008/layout/VerticalCurvedList"/>
    <dgm:cxn modelId="{3F61C616-C4DE-4C53-BF58-89E1174DBB90}" type="presParOf" srcId="{E4BAA7C6-2EDC-4AED-9AD2-9D493ED05036}" destId="{78B7825A-8CE2-4BEA-B379-CFD713F5A249}" srcOrd="0" destOrd="0" presId="urn:microsoft.com/office/officeart/2008/layout/VerticalCurvedList"/>
    <dgm:cxn modelId="{D911A4AF-6535-4B43-8C93-533C37B849D0}" type="presParOf" srcId="{EC3024E5-A322-4CB5-8449-D5B0D3924AB6}" destId="{64E78614-1640-4DBA-9603-C1DB0677F180}" srcOrd="5" destOrd="0" presId="urn:microsoft.com/office/officeart/2008/layout/VerticalCurvedList"/>
    <dgm:cxn modelId="{33DAB67C-4EB5-4E87-BB8A-A0A7371F6E2B}" type="presParOf" srcId="{EC3024E5-A322-4CB5-8449-D5B0D3924AB6}" destId="{7B76D9F4-032F-42F2-BC93-1D9D2005FFF2}" srcOrd="6" destOrd="0" presId="urn:microsoft.com/office/officeart/2008/layout/VerticalCurvedList"/>
    <dgm:cxn modelId="{089AD7F9-C203-4C67-A7E1-CE1E5D1CC32C}" type="presParOf" srcId="{7B76D9F4-032F-42F2-BC93-1D9D2005FFF2}" destId="{0B9A7540-F9BB-4315-989D-31942400CAFF}" srcOrd="0" destOrd="0" presId="urn:microsoft.com/office/officeart/2008/layout/VerticalCurvedList"/>
    <dgm:cxn modelId="{6C5F987B-E6E0-4101-A279-58DC795913FF}" type="presParOf" srcId="{EC3024E5-A322-4CB5-8449-D5B0D3924AB6}" destId="{BDFCC4EA-0AF8-4EC6-BD3A-C0302FE2BCAF}" srcOrd="7" destOrd="0" presId="urn:microsoft.com/office/officeart/2008/layout/VerticalCurvedList"/>
    <dgm:cxn modelId="{8A037A75-C8A7-40FC-AABE-299050C1B8C7}" type="presParOf" srcId="{EC3024E5-A322-4CB5-8449-D5B0D3924AB6}" destId="{7AC8FD5A-D225-4414-9860-BEA9258A3837}" srcOrd="8" destOrd="0" presId="urn:microsoft.com/office/officeart/2008/layout/VerticalCurvedList"/>
    <dgm:cxn modelId="{4A05569F-FBD1-4A65-998C-EC3E4184D7CC}" type="presParOf" srcId="{7AC8FD5A-D225-4414-9860-BEA9258A3837}" destId="{9461D2F7-986B-4BE2-9BE3-A0FEEDAF832E}" srcOrd="0" destOrd="0" presId="urn:microsoft.com/office/officeart/2008/layout/VerticalCurvedList"/>
    <dgm:cxn modelId="{23174A00-83A4-4EFB-94D6-0975BD778705}" type="presParOf" srcId="{EC3024E5-A322-4CB5-8449-D5B0D3924AB6}" destId="{7E8075B0-6B9F-42EA-9669-439C922D172D}" srcOrd="9" destOrd="0" presId="urn:microsoft.com/office/officeart/2008/layout/VerticalCurvedList"/>
    <dgm:cxn modelId="{65334290-01A2-4759-982F-8621E0AC4888}" type="presParOf" srcId="{EC3024E5-A322-4CB5-8449-D5B0D3924AB6}" destId="{239604A2-5A7F-4CDE-85A1-3AB5B4DA5E51}" srcOrd="10" destOrd="0" presId="urn:microsoft.com/office/officeart/2008/layout/VerticalCurvedList"/>
    <dgm:cxn modelId="{DA89D464-4253-4055-86C9-C2D6FF05A436}" type="presParOf" srcId="{239604A2-5A7F-4CDE-85A1-3AB5B4DA5E51}" destId="{A732AF5E-9498-4751-B106-D7CCB8A51005}"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629DA7-A30C-407C-87E1-69B78BB1A552}"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US"/>
        </a:p>
      </dgm:t>
    </dgm:pt>
    <dgm:pt modelId="{EEE39323-800B-424E-84E9-E5EB38D7CB23}">
      <dgm:prSet phldrT="[Текст]"/>
      <dgm:spPr/>
      <dgm:t>
        <a:bodyPr/>
        <a:lstStyle/>
        <a:p>
          <a:r>
            <a:rPr lang="az-Latn-AZ" b="0" dirty="0">
              <a:latin typeface="Footlight MT Light" panose="0204060206030A020304" pitchFamily="18" charset="0"/>
            </a:rPr>
            <a:t>Müalicəsi</a:t>
          </a:r>
          <a:endParaRPr lang="en-US" b="0" dirty="0">
            <a:latin typeface="Footlight MT Light" panose="0204060206030A020304" pitchFamily="18" charset="0"/>
          </a:endParaRPr>
        </a:p>
      </dgm:t>
    </dgm:pt>
    <dgm:pt modelId="{DDB155E4-C04D-4129-8340-C15AF1B349C9}" cxnId="{C0660CBE-4035-4886-B4E8-C45C3DFC7174}" type="parTrans">
      <dgm:prSet/>
      <dgm:spPr/>
      <dgm:t>
        <a:bodyPr/>
        <a:lstStyle/>
        <a:p>
          <a:endParaRPr lang="en-US"/>
        </a:p>
      </dgm:t>
    </dgm:pt>
    <dgm:pt modelId="{67CC40F0-1106-429C-8F78-41EF9411527F}" cxnId="{C0660CBE-4035-4886-B4E8-C45C3DFC7174}" type="sibTrans">
      <dgm:prSet/>
      <dgm:spPr/>
      <dgm:t>
        <a:bodyPr/>
        <a:lstStyle/>
        <a:p>
          <a:endParaRPr lang="en-US"/>
        </a:p>
      </dgm:t>
    </dgm:pt>
    <dgm:pt modelId="{EB86592E-32AF-4CF2-871F-0FC816CB980D}" type="asst">
      <dgm:prSet phldrT="[Текст]"/>
      <dgm:spPr/>
      <dgm:t>
        <a:bodyPr/>
        <a:lstStyle/>
        <a:p>
          <a:r>
            <a:rPr lang="tr-TR" b="0" i="0">
              <a:latin typeface="Footlight MT Light" panose="0204060206030A020304" pitchFamily="18" charset="0"/>
              <a:cs typeface="Arial" panose="020B0604020202020204" pitchFamily="34" charset="0"/>
            </a:rPr>
            <a:t>Fizioterapevtik</a:t>
          </a:r>
          <a:endParaRPr lang="en-US" b="0" i="0" dirty="0">
            <a:latin typeface="Footlight MT Light" panose="0204060206030A020304" pitchFamily="18" charset="0"/>
          </a:endParaRPr>
        </a:p>
      </dgm:t>
    </dgm:pt>
    <dgm:pt modelId="{004B8526-A261-45CF-8A32-8C4EAFA7102A}" cxnId="{A6ED8390-B337-44DA-B579-8ACAA539687B}" type="parTrans">
      <dgm:prSet/>
      <dgm:spPr/>
      <dgm:t>
        <a:bodyPr/>
        <a:lstStyle/>
        <a:p>
          <a:endParaRPr lang="en-US"/>
        </a:p>
      </dgm:t>
    </dgm:pt>
    <dgm:pt modelId="{231636DF-F31F-492E-89A1-BF7A2EFC1D2B}" cxnId="{A6ED8390-B337-44DA-B579-8ACAA539687B}" type="sibTrans">
      <dgm:prSet/>
      <dgm:spPr/>
      <dgm:t>
        <a:bodyPr/>
        <a:lstStyle/>
        <a:p>
          <a:endParaRPr lang="en-US"/>
        </a:p>
      </dgm:t>
    </dgm:pt>
    <dgm:pt modelId="{A3FF8490-E034-458F-9E38-BF2D410CCF11}">
      <dgm:prSet phldrT="[Текст]"/>
      <dgm:spPr/>
      <dgm:t>
        <a:bodyPr/>
        <a:lstStyle/>
        <a:p>
          <a:r>
            <a:rPr lang="tr-TR" b="0" i="0">
              <a:latin typeface="Footlight MT Light" panose="0204060206030A020304" pitchFamily="18" charset="0"/>
              <a:cs typeface="Arial" panose="020B0604020202020204" pitchFamily="34" charset="0"/>
            </a:rPr>
            <a:t>Reabilitasiya</a:t>
          </a:r>
          <a:endParaRPr lang="en-US" b="0" i="0" dirty="0">
            <a:latin typeface="Footlight MT Light" panose="0204060206030A020304" pitchFamily="18" charset="0"/>
          </a:endParaRPr>
        </a:p>
      </dgm:t>
    </dgm:pt>
    <dgm:pt modelId="{CE890914-69F8-4816-BB71-E983CB5E8B37}" cxnId="{1FAAE1A1-174A-47B0-B52E-05449674664A}" type="parTrans">
      <dgm:prSet/>
      <dgm:spPr/>
      <dgm:t>
        <a:bodyPr/>
        <a:lstStyle/>
        <a:p>
          <a:endParaRPr lang="en-US"/>
        </a:p>
      </dgm:t>
    </dgm:pt>
    <dgm:pt modelId="{A1B49145-426D-40D8-AAAD-FF44842F3BF0}" cxnId="{1FAAE1A1-174A-47B0-B52E-05449674664A}" type="sibTrans">
      <dgm:prSet/>
      <dgm:spPr/>
      <dgm:t>
        <a:bodyPr/>
        <a:lstStyle/>
        <a:p>
          <a:endParaRPr lang="en-US"/>
        </a:p>
      </dgm:t>
    </dgm:pt>
    <dgm:pt modelId="{188D9993-1F92-46ED-A518-A95F634A0D79}">
      <dgm:prSet phldrT="[Текст]"/>
      <dgm:spPr/>
      <dgm:t>
        <a:bodyPr/>
        <a:lstStyle/>
        <a:p>
          <a:r>
            <a:rPr lang="tr-TR" b="0" i="0">
              <a:latin typeface="Footlight MT Light" panose="0204060206030A020304" pitchFamily="18" charset="0"/>
              <a:cs typeface="Arial" panose="020B0604020202020204" pitchFamily="34" charset="0"/>
            </a:rPr>
            <a:t>Proloterapiya üsulu ilə (qeyri-cərrahi müalicə)</a:t>
          </a:r>
          <a:endParaRPr lang="en-US" b="0" i="0" dirty="0">
            <a:latin typeface="Footlight MT Light" panose="0204060206030A020304" pitchFamily="18" charset="0"/>
          </a:endParaRPr>
        </a:p>
      </dgm:t>
    </dgm:pt>
    <dgm:pt modelId="{C6EFE62E-2789-4F4B-A13C-512B13C3DD7C}" cxnId="{0F83C56C-D580-4159-9074-AD872A9702F0}" type="parTrans">
      <dgm:prSet/>
      <dgm:spPr/>
      <dgm:t>
        <a:bodyPr/>
        <a:lstStyle/>
        <a:p>
          <a:endParaRPr lang="en-US"/>
        </a:p>
      </dgm:t>
    </dgm:pt>
    <dgm:pt modelId="{18A7097C-9564-42E4-9A73-539093FB777C}" cxnId="{0F83C56C-D580-4159-9074-AD872A9702F0}" type="sibTrans">
      <dgm:prSet/>
      <dgm:spPr/>
      <dgm:t>
        <a:bodyPr/>
        <a:lstStyle/>
        <a:p>
          <a:endParaRPr lang="en-US"/>
        </a:p>
      </dgm:t>
    </dgm:pt>
    <dgm:pt modelId="{E60807D7-778D-48E7-AB0F-727F800A136C}">
      <dgm:prSet phldrT="[Текст]"/>
      <dgm:spPr/>
      <dgm:t>
        <a:bodyPr/>
        <a:lstStyle/>
        <a:p>
          <a:r>
            <a:rPr lang="tr-TR" b="0" i="0" dirty="0">
              <a:latin typeface="Footlight MT Light" panose="0204060206030A020304" pitchFamily="18" charset="0"/>
              <a:cs typeface="Arial" panose="020B0604020202020204" pitchFamily="34" charset="0"/>
            </a:rPr>
            <a:t>Cərrahi</a:t>
          </a:r>
          <a:endParaRPr lang="en-US" b="0" i="0" dirty="0">
            <a:latin typeface="Footlight MT Light" panose="0204060206030A020304" pitchFamily="18" charset="0"/>
          </a:endParaRPr>
        </a:p>
      </dgm:t>
    </dgm:pt>
    <dgm:pt modelId="{89E8AB30-4511-43E5-9BD1-37C9C5DD4FFB}" cxnId="{7089FBA2-2EE1-4C1D-B730-359E352AA67A}" type="parTrans">
      <dgm:prSet/>
      <dgm:spPr/>
      <dgm:t>
        <a:bodyPr/>
        <a:lstStyle/>
        <a:p>
          <a:endParaRPr lang="en-US"/>
        </a:p>
      </dgm:t>
    </dgm:pt>
    <dgm:pt modelId="{40184BA9-F617-4E81-A401-9AE72F72ABDD}" cxnId="{7089FBA2-2EE1-4C1D-B730-359E352AA67A}" type="sibTrans">
      <dgm:prSet/>
      <dgm:spPr/>
      <dgm:t>
        <a:bodyPr/>
        <a:lstStyle/>
        <a:p>
          <a:endParaRPr lang="en-US"/>
        </a:p>
      </dgm:t>
    </dgm:pt>
    <dgm:pt modelId="{B6CEEBA9-1465-45D7-AA78-584A034D9A11}" type="pres">
      <dgm:prSet presAssocID="{12629DA7-A30C-407C-87E1-69B78BB1A552}" presName="hierChild1" presStyleCnt="0">
        <dgm:presLayoutVars>
          <dgm:orgChart val="1"/>
          <dgm:chPref val="1"/>
          <dgm:dir/>
          <dgm:animOne val="branch"/>
          <dgm:animLvl val="lvl"/>
          <dgm:resizeHandles/>
        </dgm:presLayoutVars>
      </dgm:prSet>
      <dgm:spPr/>
    </dgm:pt>
    <dgm:pt modelId="{2B18D406-5A14-4CC2-BDF4-867E6FAB1BD1}" type="pres">
      <dgm:prSet presAssocID="{EEE39323-800B-424E-84E9-E5EB38D7CB23}" presName="hierRoot1" presStyleCnt="0">
        <dgm:presLayoutVars>
          <dgm:hierBranch val="init"/>
        </dgm:presLayoutVars>
      </dgm:prSet>
      <dgm:spPr/>
    </dgm:pt>
    <dgm:pt modelId="{506AF54C-DED9-45C3-B26B-97257B718317}" type="pres">
      <dgm:prSet presAssocID="{EEE39323-800B-424E-84E9-E5EB38D7CB23}" presName="rootComposite1" presStyleCnt="0"/>
      <dgm:spPr/>
    </dgm:pt>
    <dgm:pt modelId="{FBBDF3D4-C984-49C8-854D-9E40CE1A186A}" type="pres">
      <dgm:prSet presAssocID="{EEE39323-800B-424E-84E9-E5EB38D7CB23}" presName="rootText1" presStyleLbl="node0" presStyleIdx="0" presStyleCnt="1">
        <dgm:presLayoutVars>
          <dgm:chPref val="3"/>
        </dgm:presLayoutVars>
      </dgm:prSet>
      <dgm:spPr/>
    </dgm:pt>
    <dgm:pt modelId="{074F8A1C-818B-42B1-88E6-25C3675FFEB5}" type="pres">
      <dgm:prSet presAssocID="{EEE39323-800B-424E-84E9-E5EB38D7CB23}" presName="rootConnector1" presStyleLbl="node1" presStyleIdx="0" presStyleCnt="0"/>
      <dgm:spPr/>
    </dgm:pt>
    <dgm:pt modelId="{E5D1729A-EB0B-4602-A444-B77DF6F640A4}" type="pres">
      <dgm:prSet presAssocID="{EEE39323-800B-424E-84E9-E5EB38D7CB23}" presName="hierChild2" presStyleCnt="0"/>
      <dgm:spPr/>
    </dgm:pt>
    <dgm:pt modelId="{1958B5A9-E9D5-4E09-81BD-4F23DCE9BCC3}" type="pres">
      <dgm:prSet presAssocID="{CE890914-69F8-4816-BB71-E983CB5E8B37}" presName="Name37" presStyleLbl="parChTrans1D2" presStyleIdx="0" presStyleCnt="4"/>
      <dgm:spPr/>
    </dgm:pt>
    <dgm:pt modelId="{43BE699D-C9D4-4165-A1D4-96583D8E74B4}" type="pres">
      <dgm:prSet presAssocID="{A3FF8490-E034-458F-9E38-BF2D410CCF11}" presName="hierRoot2" presStyleCnt="0">
        <dgm:presLayoutVars>
          <dgm:hierBranch val="init"/>
        </dgm:presLayoutVars>
      </dgm:prSet>
      <dgm:spPr/>
    </dgm:pt>
    <dgm:pt modelId="{583305A0-6056-46D7-B533-52C31C7D5941}" type="pres">
      <dgm:prSet presAssocID="{A3FF8490-E034-458F-9E38-BF2D410CCF11}" presName="rootComposite" presStyleCnt="0"/>
      <dgm:spPr/>
    </dgm:pt>
    <dgm:pt modelId="{4B213453-5218-4963-A483-BF7433DB0FE6}" type="pres">
      <dgm:prSet presAssocID="{A3FF8490-E034-458F-9E38-BF2D410CCF11}" presName="rootText" presStyleLbl="node2" presStyleIdx="0" presStyleCnt="3">
        <dgm:presLayoutVars>
          <dgm:chPref val="3"/>
        </dgm:presLayoutVars>
      </dgm:prSet>
      <dgm:spPr/>
    </dgm:pt>
    <dgm:pt modelId="{B477557D-1823-409B-866D-269431EF3CC1}" type="pres">
      <dgm:prSet presAssocID="{A3FF8490-E034-458F-9E38-BF2D410CCF11}" presName="rootConnector" presStyleLbl="node2" presStyleIdx="0" presStyleCnt="3"/>
      <dgm:spPr/>
    </dgm:pt>
    <dgm:pt modelId="{2C1D1A63-C500-4FD0-9B39-638AF5E2D5E3}" type="pres">
      <dgm:prSet presAssocID="{A3FF8490-E034-458F-9E38-BF2D410CCF11}" presName="hierChild4" presStyleCnt="0"/>
      <dgm:spPr/>
    </dgm:pt>
    <dgm:pt modelId="{B8C9796F-C204-4BDD-B408-BF99EE74FA3A}" type="pres">
      <dgm:prSet presAssocID="{A3FF8490-E034-458F-9E38-BF2D410CCF11}" presName="hierChild5" presStyleCnt="0"/>
      <dgm:spPr/>
    </dgm:pt>
    <dgm:pt modelId="{64A36A83-3DEB-403D-9314-4E224B73CAD9}" type="pres">
      <dgm:prSet presAssocID="{C6EFE62E-2789-4F4B-A13C-512B13C3DD7C}" presName="Name37" presStyleLbl="parChTrans1D2" presStyleIdx="1" presStyleCnt="4"/>
      <dgm:spPr/>
    </dgm:pt>
    <dgm:pt modelId="{23F66CD0-6D5F-43AD-9FF6-270E9F59354E}" type="pres">
      <dgm:prSet presAssocID="{188D9993-1F92-46ED-A518-A95F634A0D79}" presName="hierRoot2" presStyleCnt="0">
        <dgm:presLayoutVars>
          <dgm:hierBranch val="init"/>
        </dgm:presLayoutVars>
      </dgm:prSet>
      <dgm:spPr/>
    </dgm:pt>
    <dgm:pt modelId="{D35CBE90-42EB-4E4A-A857-CCA4CA454CD5}" type="pres">
      <dgm:prSet presAssocID="{188D9993-1F92-46ED-A518-A95F634A0D79}" presName="rootComposite" presStyleCnt="0"/>
      <dgm:spPr/>
    </dgm:pt>
    <dgm:pt modelId="{61D8928F-72E4-4C6A-98A9-D2B621B97A0B}" type="pres">
      <dgm:prSet presAssocID="{188D9993-1F92-46ED-A518-A95F634A0D79}" presName="rootText" presStyleLbl="node2" presStyleIdx="1" presStyleCnt="3">
        <dgm:presLayoutVars>
          <dgm:chPref val="3"/>
        </dgm:presLayoutVars>
      </dgm:prSet>
      <dgm:spPr/>
    </dgm:pt>
    <dgm:pt modelId="{22FD8AFD-1F7E-424E-A6F8-BFEF5F8E1244}" type="pres">
      <dgm:prSet presAssocID="{188D9993-1F92-46ED-A518-A95F634A0D79}" presName="rootConnector" presStyleLbl="node2" presStyleIdx="1" presStyleCnt="3"/>
      <dgm:spPr/>
    </dgm:pt>
    <dgm:pt modelId="{8C991898-1C68-4595-9B9F-1D588C2C4BD8}" type="pres">
      <dgm:prSet presAssocID="{188D9993-1F92-46ED-A518-A95F634A0D79}" presName="hierChild4" presStyleCnt="0"/>
      <dgm:spPr/>
    </dgm:pt>
    <dgm:pt modelId="{E17DC6EB-9C53-4C5E-8CDA-B29F02490A12}" type="pres">
      <dgm:prSet presAssocID="{188D9993-1F92-46ED-A518-A95F634A0D79}" presName="hierChild5" presStyleCnt="0"/>
      <dgm:spPr/>
    </dgm:pt>
    <dgm:pt modelId="{53EFFCF4-CD59-45AC-827B-25655A57BFDF}" type="pres">
      <dgm:prSet presAssocID="{89E8AB30-4511-43E5-9BD1-37C9C5DD4FFB}" presName="Name37" presStyleLbl="parChTrans1D2" presStyleIdx="2" presStyleCnt="4"/>
      <dgm:spPr/>
    </dgm:pt>
    <dgm:pt modelId="{6E3633E0-45B9-45DF-9DB0-4B9495FAD02E}" type="pres">
      <dgm:prSet presAssocID="{E60807D7-778D-48E7-AB0F-727F800A136C}" presName="hierRoot2" presStyleCnt="0">
        <dgm:presLayoutVars>
          <dgm:hierBranch val="init"/>
        </dgm:presLayoutVars>
      </dgm:prSet>
      <dgm:spPr/>
    </dgm:pt>
    <dgm:pt modelId="{B8980CBA-7DA3-4E8C-9533-A389A88CA90B}" type="pres">
      <dgm:prSet presAssocID="{E60807D7-778D-48E7-AB0F-727F800A136C}" presName="rootComposite" presStyleCnt="0"/>
      <dgm:spPr/>
    </dgm:pt>
    <dgm:pt modelId="{46FA25DC-BA32-435A-BC97-02F002F9089A}" type="pres">
      <dgm:prSet presAssocID="{E60807D7-778D-48E7-AB0F-727F800A136C}" presName="rootText" presStyleLbl="node2" presStyleIdx="2" presStyleCnt="3">
        <dgm:presLayoutVars>
          <dgm:chPref val="3"/>
        </dgm:presLayoutVars>
      </dgm:prSet>
      <dgm:spPr/>
    </dgm:pt>
    <dgm:pt modelId="{3CEF2428-4C72-4732-8C52-3FC9E91E9EDB}" type="pres">
      <dgm:prSet presAssocID="{E60807D7-778D-48E7-AB0F-727F800A136C}" presName="rootConnector" presStyleLbl="node2" presStyleIdx="2" presStyleCnt="3"/>
      <dgm:spPr/>
    </dgm:pt>
    <dgm:pt modelId="{AF70DA0C-5BFA-47E2-80C8-07DC91FA9A01}" type="pres">
      <dgm:prSet presAssocID="{E60807D7-778D-48E7-AB0F-727F800A136C}" presName="hierChild4" presStyleCnt="0"/>
      <dgm:spPr/>
    </dgm:pt>
    <dgm:pt modelId="{04D41BBE-A680-473D-8596-90B15F1A0C37}" type="pres">
      <dgm:prSet presAssocID="{E60807D7-778D-48E7-AB0F-727F800A136C}" presName="hierChild5" presStyleCnt="0"/>
      <dgm:spPr/>
    </dgm:pt>
    <dgm:pt modelId="{1119716A-B8B2-4370-8F88-94C4B410238D}" type="pres">
      <dgm:prSet presAssocID="{EEE39323-800B-424E-84E9-E5EB38D7CB23}" presName="hierChild3" presStyleCnt="0"/>
      <dgm:spPr/>
    </dgm:pt>
    <dgm:pt modelId="{55923D3B-B8B3-4324-9E0B-08E427F87EA1}" type="pres">
      <dgm:prSet presAssocID="{004B8526-A261-45CF-8A32-8C4EAFA7102A}" presName="Name111" presStyleLbl="parChTrans1D2" presStyleIdx="3" presStyleCnt="4"/>
      <dgm:spPr/>
    </dgm:pt>
    <dgm:pt modelId="{CFF84445-27A7-45A7-B5B3-723FF9DAF599}" type="pres">
      <dgm:prSet presAssocID="{EB86592E-32AF-4CF2-871F-0FC816CB980D}" presName="hierRoot3" presStyleCnt="0">
        <dgm:presLayoutVars>
          <dgm:hierBranch val="init"/>
        </dgm:presLayoutVars>
      </dgm:prSet>
      <dgm:spPr/>
    </dgm:pt>
    <dgm:pt modelId="{8F8F56CC-8A66-4D37-8394-E2FE75B4FEE9}" type="pres">
      <dgm:prSet presAssocID="{EB86592E-32AF-4CF2-871F-0FC816CB980D}" presName="rootComposite3" presStyleCnt="0"/>
      <dgm:spPr/>
    </dgm:pt>
    <dgm:pt modelId="{2E121EF8-B872-4C6B-9504-9ED03EA01DE6}" type="pres">
      <dgm:prSet presAssocID="{EB86592E-32AF-4CF2-871F-0FC816CB980D}" presName="rootText3" presStyleLbl="asst1" presStyleIdx="0" presStyleCnt="1">
        <dgm:presLayoutVars>
          <dgm:chPref val="3"/>
        </dgm:presLayoutVars>
      </dgm:prSet>
      <dgm:spPr/>
    </dgm:pt>
    <dgm:pt modelId="{34337C08-C5D8-455F-BA40-9F36845EB9DF}" type="pres">
      <dgm:prSet presAssocID="{EB86592E-32AF-4CF2-871F-0FC816CB980D}" presName="rootConnector3" presStyleLbl="asst1" presStyleIdx="0" presStyleCnt="1"/>
      <dgm:spPr/>
    </dgm:pt>
    <dgm:pt modelId="{D549AC66-A502-4B52-9767-EED386F5E66B}" type="pres">
      <dgm:prSet presAssocID="{EB86592E-32AF-4CF2-871F-0FC816CB980D}" presName="hierChild6" presStyleCnt="0"/>
      <dgm:spPr/>
    </dgm:pt>
    <dgm:pt modelId="{08B6F265-24BA-4FC9-B633-9BF4597E070E}" type="pres">
      <dgm:prSet presAssocID="{EB86592E-32AF-4CF2-871F-0FC816CB980D}" presName="hierChild7" presStyleCnt="0"/>
      <dgm:spPr/>
    </dgm:pt>
  </dgm:ptLst>
  <dgm:cxnLst>
    <dgm:cxn modelId="{32D3900C-6A49-4BE3-9A84-4B811589833A}" type="presOf" srcId="{004B8526-A261-45CF-8A32-8C4EAFA7102A}" destId="{55923D3B-B8B3-4324-9E0B-08E427F87EA1}" srcOrd="0" destOrd="0" presId="urn:microsoft.com/office/officeart/2005/8/layout/orgChart1"/>
    <dgm:cxn modelId="{B0FF3713-F00E-4C20-8EC3-20A113162AD6}" type="presOf" srcId="{CE890914-69F8-4816-BB71-E983CB5E8B37}" destId="{1958B5A9-E9D5-4E09-81BD-4F23DCE9BCC3}" srcOrd="0" destOrd="0" presId="urn:microsoft.com/office/officeart/2005/8/layout/orgChart1"/>
    <dgm:cxn modelId="{23D7CF29-44AB-4CB8-A1CC-45297F0E2A2B}" type="presOf" srcId="{EEE39323-800B-424E-84E9-E5EB38D7CB23}" destId="{074F8A1C-818B-42B1-88E6-25C3675FFEB5}" srcOrd="1" destOrd="0" presId="urn:microsoft.com/office/officeart/2005/8/layout/orgChart1"/>
    <dgm:cxn modelId="{0F83C56C-D580-4159-9074-AD872A9702F0}" srcId="{EEE39323-800B-424E-84E9-E5EB38D7CB23}" destId="{188D9993-1F92-46ED-A518-A95F634A0D79}" srcOrd="2" destOrd="0" parTransId="{C6EFE62E-2789-4F4B-A13C-512B13C3DD7C}" sibTransId="{18A7097C-9564-42E4-9A73-539093FB777C}"/>
    <dgm:cxn modelId="{4EBA114E-ED45-4F25-91FA-F48BF7A70EA3}" type="presOf" srcId="{E60807D7-778D-48E7-AB0F-727F800A136C}" destId="{3CEF2428-4C72-4732-8C52-3FC9E91E9EDB}" srcOrd="1" destOrd="0" presId="urn:microsoft.com/office/officeart/2005/8/layout/orgChart1"/>
    <dgm:cxn modelId="{CBDA8F6F-6206-47B2-8D78-42BC29BD3AC4}" type="presOf" srcId="{89E8AB30-4511-43E5-9BD1-37C9C5DD4FFB}" destId="{53EFFCF4-CD59-45AC-827B-25655A57BFDF}" srcOrd="0" destOrd="0" presId="urn:microsoft.com/office/officeart/2005/8/layout/orgChart1"/>
    <dgm:cxn modelId="{1F58BA4F-860A-48F6-9D59-3785CA8A446E}" type="presOf" srcId="{12629DA7-A30C-407C-87E1-69B78BB1A552}" destId="{B6CEEBA9-1465-45D7-AA78-584A034D9A11}" srcOrd="0" destOrd="0" presId="urn:microsoft.com/office/officeart/2005/8/layout/orgChart1"/>
    <dgm:cxn modelId="{A82EE579-2D3B-473C-916F-250FE118A407}" type="presOf" srcId="{188D9993-1F92-46ED-A518-A95F634A0D79}" destId="{61D8928F-72E4-4C6A-98A9-D2B621B97A0B}" srcOrd="0" destOrd="0" presId="urn:microsoft.com/office/officeart/2005/8/layout/orgChart1"/>
    <dgm:cxn modelId="{154E437B-10D1-4E94-9F09-3A8B1C495E10}" type="presOf" srcId="{EB86592E-32AF-4CF2-871F-0FC816CB980D}" destId="{34337C08-C5D8-455F-BA40-9F36845EB9DF}" srcOrd="1" destOrd="0" presId="urn:microsoft.com/office/officeart/2005/8/layout/orgChart1"/>
    <dgm:cxn modelId="{5352718E-0357-4D06-A1C8-264C28CC70D8}" type="presOf" srcId="{EB86592E-32AF-4CF2-871F-0FC816CB980D}" destId="{2E121EF8-B872-4C6B-9504-9ED03EA01DE6}" srcOrd="0" destOrd="0" presId="urn:microsoft.com/office/officeart/2005/8/layout/orgChart1"/>
    <dgm:cxn modelId="{A6ED8390-B337-44DA-B579-8ACAA539687B}" srcId="{EEE39323-800B-424E-84E9-E5EB38D7CB23}" destId="{EB86592E-32AF-4CF2-871F-0FC816CB980D}" srcOrd="0" destOrd="0" parTransId="{004B8526-A261-45CF-8A32-8C4EAFA7102A}" sibTransId="{231636DF-F31F-492E-89A1-BF7A2EFC1D2B}"/>
    <dgm:cxn modelId="{57DBDD9F-A9EE-49F9-9D96-4DE168D4A089}" type="presOf" srcId="{EEE39323-800B-424E-84E9-E5EB38D7CB23}" destId="{FBBDF3D4-C984-49C8-854D-9E40CE1A186A}" srcOrd="0" destOrd="0" presId="urn:microsoft.com/office/officeart/2005/8/layout/orgChart1"/>
    <dgm:cxn modelId="{1FAAE1A1-174A-47B0-B52E-05449674664A}" srcId="{EEE39323-800B-424E-84E9-E5EB38D7CB23}" destId="{A3FF8490-E034-458F-9E38-BF2D410CCF11}" srcOrd="1" destOrd="0" parTransId="{CE890914-69F8-4816-BB71-E983CB5E8B37}" sibTransId="{A1B49145-426D-40D8-AAAD-FF44842F3BF0}"/>
    <dgm:cxn modelId="{7089FBA2-2EE1-4C1D-B730-359E352AA67A}" srcId="{EEE39323-800B-424E-84E9-E5EB38D7CB23}" destId="{E60807D7-778D-48E7-AB0F-727F800A136C}" srcOrd="3" destOrd="0" parTransId="{89E8AB30-4511-43E5-9BD1-37C9C5DD4FFB}" sibTransId="{40184BA9-F617-4E81-A401-9AE72F72ABDD}"/>
    <dgm:cxn modelId="{940274A5-C78B-42E9-9D50-8C585DE8A223}" type="presOf" srcId="{A3FF8490-E034-458F-9E38-BF2D410CCF11}" destId="{4B213453-5218-4963-A483-BF7433DB0FE6}" srcOrd="0" destOrd="0" presId="urn:microsoft.com/office/officeart/2005/8/layout/orgChart1"/>
    <dgm:cxn modelId="{3B92EBA9-A1CC-4E59-B914-41F61E13228C}" type="presOf" srcId="{E60807D7-778D-48E7-AB0F-727F800A136C}" destId="{46FA25DC-BA32-435A-BC97-02F002F9089A}" srcOrd="0" destOrd="0" presId="urn:microsoft.com/office/officeart/2005/8/layout/orgChart1"/>
    <dgm:cxn modelId="{0EB47CB2-1AD0-42EC-95AE-E04D81214949}" type="presOf" srcId="{C6EFE62E-2789-4F4B-A13C-512B13C3DD7C}" destId="{64A36A83-3DEB-403D-9314-4E224B73CAD9}" srcOrd="0" destOrd="0" presId="urn:microsoft.com/office/officeart/2005/8/layout/orgChart1"/>
    <dgm:cxn modelId="{059F27B8-1117-43CC-96C2-ED9DECF64F23}" type="presOf" srcId="{188D9993-1F92-46ED-A518-A95F634A0D79}" destId="{22FD8AFD-1F7E-424E-A6F8-BFEF5F8E1244}" srcOrd="1" destOrd="0" presId="urn:microsoft.com/office/officeart/2005/8/layout/orgChart1"/>
    <dgm:cxn modelId="{3A4D59BB-F89F-4CBF-ABA2-B19B2F8A507B}" type="presOf" srcId="{A3FF8490-E034-458F-9E38-BF2D410CCF11}" destId="{B477557D-1823-409B-866D-269431EF3CC1}" srcOrd="1" destOrd="0" presId="urn:microsoft.com/office/officeart/2005/8/layout/orgChart1"/>
    <dgm:cxn modelId="{C0660CBE-4035-4886-B4E8-C45C3DFC7174}" srcId="{12629DA7-A30C-407C-87E1-69B78BB1A552}" destId="{EEE39323-800B-424E-84E9-E5EB38D7CB23}" srcOrd="0" destOrd="0" parTransId="{DDB155E4-C04D-4129-8340-C15AF1B349C9}" sibTransId="{67CC40F0-1106-429C-8F78-41EF9411527F}"/>
    <dgm:cxn modelId="{97DB552C-2F4C-4725-A27F-D875A70FE68F}" type="presParOf" srcId="{B6CEEBA9-1465-45D7-AA78-584A034D9A11}" destId="{2B18D406-5A14-4CC2-BDF4-867E6FAB1BD1}" srcOrd="0" destOrd="0" presId="urn:microsoft.com/office/officeart/2005/8/layout/orgChart1"/>
    <dgm:cxn modelId="{EB3D17F7-16E0-496E-8E17-AC8FF441DCFE}" type="presParOf" srcId="{2B18D406-5A14-4CC2-BDF4-867E6FAB1BD1}" destId="{506AF54C-DED9-45C3-B26B-97257B718317}" srcOrd="0" destOrd="0" presId="urn:microsoft.com/office/officeart/2005/8/layout/orgChart1"/>
    <dgm:cxn modelId="{7C5EA6E2-F311-4FF1-BAE6-F1A975ED08A7}" type="presParOf" srcId="{506AF54C-DED9-45C3-B26B-97257B718317}" destId="{FBBDF3D4-C984-49C8-854D-9E40CE1A186A}" srcOrd="0" destOrd="0" presId="urn:microsoft.com/office/officeart/2005/8/layout/orgChart1"/>
    <dgm:cxn modelId="{E4FCB04C-F926-475E-AFA1-A7F9AE6A9FE9}" type="presParOf" srcId="{506AF54C-DED9-45C3-B26B-97257B718317}" destId="{074F8A1C-818B-42B1-88E6-25C3675FFEB5}" srcOrd="1" destOrd="0" presId="urn:microsoft.com/office/officeart/2005/8/layout/orgChart1"/>
    <dgm:cxn modelId="{6297FA51-556E-4091-ACA8-1AD24EAD3F04}" type="presParOf" srcId="{2B18D406-5A14-4CC2-BDF4-867E6FAB1BD1}" destId="{E5D1729A-EB0B-4602-A444-B77DF6F640A4}" srcOrd="1" destOrd="0" presId="urn:microsoft.com/office/officeart/2005/8/layout/orgChart1"/>
    <dgm:cxn modelId="{9F5AE1A3-2F3A-44A3-920E-33DB0EFE2579}" type="presParOf" srcId="{E5D1729A-EB0B-4602-A444-B77DF6F640A4}" destId="{1958B5A9-E9D5-4E09-81BD-4F23DCE9BCC3}" srcOrd="0" destOrd="0" presId="urn:microsoft.com/office/officeart/2005/8/layout/orgChart1"/>
    <dgm:cxn modelId="{C8EDC078-CDC0-44BD-8003-7060444D31A2}" type="presParOf" srcId="{E5D1729A-EB0B-4602-A444-B77DF6F640A4}" destId="{43BE699D-C9D4-4165-A1D4-96583D8E74B4}" srcOrd="1" destOrd="0" presId="urn:microsoft.com/office/officeart/2005/8/layout/orgChart1"/>
    <dgm:cxn modelId="{FEA4EA0F-B4E9-4FBA-A8FE-232BDA74D83D}" type="presParOf" srcId="{43BE699D-C9D4-4165-A1D4-96583D8E74B4}" destId="{583305A0-6056-46D7-B533-52C31C7D5941}" srcOrd="0" destOrd="0" presId="urn:microsoft.com/office/officeart/2005/8/layout/orgChart1"/>
    <dgm:cxn modelId="{AD42E63F-1919-4C24-A583-E1B305B3A742}" type="presParOf" srcId="{583305A0-6056-46D7-B533-52C31C7D5941}" destId="{4B213453-5218-4963-A483-BF7433DB0FE6}" srcOrd="0" destOrd="0" presId="urn:microsoft.com/office/officeart/2005/8/layout/orgChart1"/>
    <dgm:cxn modelId="{22C01C8D-A288-44D7-9FEB-6288B27755CC}" type="presParOf" srcId="{583305A0-6056-46D7-B533-52C31C7D5941}" destId="{B477557D-1823-409B-866D-269431EF3CC1}" srcOrd="1" destOrd="0" presId="urn:microsoft.com/office/officeart/2005/8/layout/orgChart1"/>
    <dgm:cxn modelId="{610AE320-F844-44E0-9012-4C82B7A640AE}" type="presParOf" srcId="{43BE699D-C9D4-4165-A1D4-96583D8E74B4}" destId="{2C1D1A63-C500-4FD0-9B39-638AF5E2D5E3}" srcOrd="1" destOrd="0" presId="urn:microsoft.com/office/officeart/2005/8/layout/orgChart1"/>
    <dgm:cxn modelId="{752D24A1-4B72-42BB-ACE5-ADCA908235D3}" type="presParOf" srcId="{43BE699D-C9D4-4165-A1D4-96583D8E74B4}" destId="{B8C9796F-C204-4BDD-B408-BF99EE74FA3A}" srcOrd="2" destOrd="0" presId="urn:microsoft.com/office/officeart/2005/8/layout/orgChart1"/>
    <dgm:cxn modelId="{E5DBFD5A-7904-4BB1-A63E-8B771DB59578}" type="presParOf" srcId="{E5D1729A-EB0B-4602-A444-B77DF6F640A4}" destId="{64A36A83-3DEB-403D-9314-4E224B73CAD9}" srcOrd="2" destOrd="0" presId="urn:microsoft.com/office/officeart/2005/8/layout/orgChart1"/>
    <dgm:cxn modelId="{65CF862E-E5FB-4EE8-83E6-DC1CC9F1BE42}" type="presParOf" srcId="{E5D1729A-EB0B-4602-A444-B77DF6F640A4}" destId="{23F66CD0-6D5F-43AD-9FF6-270E9F59354E}" srcOrd="3" destOrd="0" presId="urn:microsoft.com/office/officeart/2005/8/layout/orgChart1"/>
    <dgm:cxn modelId="{E8F0E3DE-4413-4DB4-979C-945178DF3010}" type="presParOf" srcId="{23F66CD0-6D5F-43AD-9FF6-270E9F59354E}" destId="{D35CBE90-42EB-4E4A-A857-CCA4CA454CD5}" srcOrd="0" destOrd="0" presId="urn:microsoft.com/office/officeart/2005/8/layout/orgChart1"/>
    <dgm:cxn modelId="{FA9F637D-CF2A-4C67-84C8-1E323A90E6C7}" type="presParOf" srcId="{D35CBE90-42EB-4E4A-A857-CCA4CA454CD5}" destId="{61D8928F-72E4-4C6A-98A9-D2B621B97A0B}" srcOrd="0" destOrd="0" presId="urn:microsoft.com/office/officeart/2005/8/layout/orgChart1"/>
    <dgm:cxn modelId="{8A3B527D-15CB-4045-99F8-AF446AB6B298}" type="presParOf" srcId="{D35CBE90-42EB-4E4A-A857-CCA4CA454CD5}" destId="{22FD8AFD-1F7E-424E-A6F8-BFEF5F8E1244}" srcOrd="1" destOrd="0" presId="urn:microsoft.com/office/officeart/2005/8/layout/orgChart1"/>
    <dgm:cxn modelId="{BD03714E-E033-45CB-9394-D9839EF28271}" type="presParOf" srcId="{23F66CD0-6D5F-43AD-9FF6-270E9F59354E}" destId="{8C991898-1C68-4595-9B9F-1D588C2C4BD8}" srcOrd="1" destOrd="0" presId="urn:microsoft.com/office/officeart/2005/8/layout/orgChart1"/>
    <dgm:cxn modelId="{EDB6497F-9CFF-4C5F-B1E2-3AA53F6EDC51}" type="presParOf" srcId="{23F66CD0-6D5F-43AD-9FF6-270E9F59354E}" destId="{E17DC6EB-9C53-4C5E-8CDA-B29F02490A12}" srcOrd="2" destOrd="0" presId="urn:microsoft.com/office/officeart/2005/8/layout/orgChart1"/>
    <dgm:cxn modelId="{5E719A4A-2098-45B4-8E06-363AD563CFEC}" type="presParOf" srcId="{E5D1729A-EB0B-4602-A444-B77DF6F640A4}" destId="{53EFFCF4-CD59-45AC-827B-25655A57BFDF}" srcOrd="4" destOrd="0" presId="urn:microsoft.com/office/officeart/2005/8/layout/orgChart1"/>
    <dgm:cxn modelId="{DCFCCA22-4402-4737-A244-886DF7FFD69A}" type="presParOf" srcId="{E5D1729A-EB0B-4602-A444-B77DF6F640A4}" destId="{6E3633E0-45B9-45DF-9DB0-4B9495FAD02E}" srcOrd="5" destOrd="0" presId="urn:microsoft.com/office/officeart/2005/8/layout/orgChart1"/>
    <dgm:cxn modelId="{1EC35104-5B18-4A3B-BAB4-A43D08701C26}" type="presParOf" srcId="{6E3633E0-45B9-45DF-9DB0-4B9495FAD02E}" destId="{B8980CBA-7DA3-4E8C-9533-A389A88CA90B}" srcOrd="0" destOrd="0" presId="urn:microsoft.com/office/officeart/2005/8/layout/orgChart1"/>
    <dgm:cxn modelId="{D7A79E9C-FF25-429B-9550-64D7C04979F2}" type="presParOf" srcId="{B8980CBA-7DA3-4E8C-9533-A389A88CA90B}" destId="{46FA25DC-BA32-435A-BC97-02F002F9089A}" srcOrd="0" destOrd="0" presId="urn:microsoft.com/office/officeart/2005/8/layout/orgChart1"/>
    <dgm:cxn modelId="{764A6C2C-DAE9-4892-A936-E48DFA764E24}" type="presParOf" srcId="{B8980CBA-7DA3-4E8C-9533-A389A88CA90B}" destId="{3CEF2428-4C72-4732-8C52-3FC9E91E9EDB}" srcOrd="1" destOrd="0" presId="urn:microsoft.com/office/officeart/2005/8/layout/orgChart1"/>
    <dgm:cxn modelId="{B233A34E-C2F1-49A6-BA7E-55F5D95A8C64}" type="presParOf" srcId="{6E3633E0-45B9-45DF-9DB0-4B9495FAD02E}" destId="{AF70DA0C-5BFA-47E2-80C8-07DC91FA9A01}" srcOrd="1" destOrd="0" presId="urn:microsoft.com/office/officeart/2005/8/layout/orgChart1"/>
    <dgm:cxn modelId="{BE089D9A-8CF4-43DE-8630-6FB5C965DDCF}" type="presParOf" srcId="{6E3633E0-45B9-45DF-9DB0-4B9495FAD02E}" destId="{04D41BBE-A680-473D-8596-90B15F1A0C37}" srcOrd="2" destOrd="0" presId="urn:microsoft.com/office/officeart/2005/8/layout/orgChart1"/>
    <dgm:cxn modelId="{F11957F4-6FF2-49F2-9486-F3789A5C7DE0}" type="presParOf" srcId="{2B18D406-5A14-4CC2-BDF4-867E6FAB1BD1}" destId="{1119716A-B8B2-4370-8F88-94C4B410238D}" srcOrd="2" destOrd="0" presId="urn:microsoft.com/office/officeart/2005/8/layout/orgChart1"/>
    <dgm:cxn modelId="{E6093057-3BD7-477C-92B5-B1E66181A45A}" type="presParOf" srcId="{1119716A-B8B2-4370-8F88-94C4B410238D}" destId="{55923D3B-B8B3-4324-9E0B-08E427F87EA1}" srcOrd="0" destOrd="0" presId="urn:microsoft.com/office/officeart/2005/8/layout/orgChart1"/>
    <dgm:cxn modelId="{1BBD5866-0D4A-4B25-90C5-8622EECDACAC}" type="presParOf" srcId="{1119716A-B8B2-4370-8F88-94C4B410238D}" destId="{CFF84445-27A7-45A7-B5B3-723FF9DAF599}" srcOrd="1" destOrd="0" presId="urn:microsoft.com/office/officeart/2005/8/layout/orgChart1"/>
    <dgm:cxn modelId="{A8E6620B-5ED3-4990-B066-99E48547DFA8}" type="presParOf" srcId="{CFF84445-27A7-45A7-B5B3-723FF9DAF599}" destId="{8F8F56CC-8A66-4D37-8394-E2FE75B4FEE9}" srcOrd="0" destOrd="0" presId="urn:microsoft.com/office/officeart/2005/8/layout/orgChart1"/>
    <dgm:cxn modelId="{25CF60FB-2C9F-40AC-913B-CF1DACDA4412}" type="presParOf" srcId="{8F8F56CC-8A66-4D37-8394-E2FE75B4FEE9}" destId="{2E121EF8-B872-4C6B-9504-9ED03EA01DE6}" srcOrd="0" destOrd="0" presId="urn:microsoft.com/office/officeart/2005/8/layout/orgChart1"/>
    <dgm:cxn modelId="{8876A8C4-5A15-49DB-9E56-A68D7000F551}" type="presParOf" srcId="{8F8F56CC-8A66-4D37-8394-E2FE75B4FEE9}" destId="{34337C08-C5D8-455F-BA40-9F36845EB9DF}" srcOrd="1" destOrd="0" presId="urn:microsoft.com/office/officeart/2005/8/layout/orgChart1"/>
    <dgm:cxn modelId="{3103020D-24E8-4B10-96CE-9455DFFF05C8}" type="presParOf" srcId="{CFF84445-27A7-45A7-B5B3-723FF9DAF599}" destId="{D549AC66-A502-4B52-9767-EED386F5E66B}" srcOrd="1" destOrd="0" presId="urn:microsoft.com/office/officeart/2005/8/layout/orgChart1"/>
    <dgm:cxn modelId="{24FAFE10-2570-4BD4-853C-CB456A9AE78C}" type="presParOf" srcId="{CFF84445-27A7-45A7-B5B3-723FF9DAF599}" destId="{08B6F265-24BA-4FC9-B633-9BF4597E070E}"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A530BD-56C4-4684-8BCA-E6F248CEA883}" type="doc">
      <dgm:prSet loTypeId="urn:microsoft.com/office/officeart/2008/layout/HorizontalMultiLevelHierarchy" loCatId="hierarchy" qsTypeId="urn:microsoft.com/office/officeart/2005/8/quickstyle/3d1" qsCatId="3D" csTypeId="urn:microsoft.com/office/officeart/2005/8/colors/colorful2" csCatId="colorful" phldr="1"/>
      <dgm:spPr/>
      <dgm:t>
        <a:bodyPr/>
        <a:lstStyle/>
        <a:p>
          <a:endParaRPr lang="en-US"/>
        </a:p>
      </dgm:t>
    </dgm:pt>
    <dgm:pt modelId="{A87AA2A1-3873-4A56-B4CD-6A2D6578D06C}">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b="1" i="0">
              <a:latin typeface="Footlight MT Light" panose="0204060206030A020304" pitchFamily="18" charset="0"/>
            </a:rPr>
            <a:t>Əlavə Hərəkətlər</a:t>
          </a:r>
          <a:endParaRPr lang="en-US" sz="2400" b="1" i="0" dirty="0">
            <a:latin typeface="Footlight MT Light" panose="0204060206030A020304" pitchFamily="18" charset="0"/>
          </a:endParaRPr>
        </a:p>
      </dgm:t>
    </dgm:pt>
    <dgm:pt modelId="{A2FA1F1B-0229-4C67-A33B-6BD56A927964}" cxnId="{9CCE8A76-5000-4230-AAD4-8F223276301E}" type="parTrans">
      <dgm:prSet/>
      <dgm:spPr/>
      <dgm:t>
        <a:bodyPr/>
        <a:lstStyle/>
        <a:p>
          <a:endParaRPr lang="en-US" sz="1600"/>
        </a:p>
      </dgm:t>
    </dgm:pt>
    <dgm:pt modelId="{7DC46562-E7DD-487F-BC32-1350BAF4C202}" cxnId="{9CCE8A76-5000-4230-AAD4-8F223276301E}" type="sibTrans">
      <dgm:prSet/>
      <dgm:spPr/>
      <dgm:t>
        <a:bodyPr/>
        <a:lstStyle/>
        <a:p>
          <a:endParaRPr lang="en-US" sz="1600"/>
        </a:p>
      </dgm:t>
    </dgm:pt>
    <dgm:pt modelId="{578050E6-8DB4-43E1-BF31-AD97B28EE9BB}">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1ci </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hərəkət</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arxas</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ü</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n</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vb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oynagindan</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bukulm</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d</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n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a:t>
          </a:r>
          <a:endParaRPr lang="tr-TR" sz="2000" dirty="0">
            <a:effectLst/>
            <a:latin typeface="Footlight MT Light" panose="0204060206030A020304" pitchFamily="18" charset="0"/>
            <a:ea typeface="Calibri" panose="020F0502020204030204" pitchFamily="34" charset="0"/>
            <a:cs typeface="Times New Roman" panose="02020603050405020304" pitchFamily="18" charset="0"/>
          </a:endParaRPr>
        </a:p>
      </dgm:t>
    </dgm:pt>
    <dgm:pt modelId="{20292F8F-3D45-45C6-94D8-32E6F4588B5C}" cxnId="{DE4C29E8-A772-463F-B8B8-1445DD1EFEF9}" type="parTrans">
      <dgm:prSet custT="1"/>
      <dgm:spPr/>
      <dgm:t>
        <a:bodyPr/>
        <a:lstStyle/>
        <a:p>
          <a:endParaRPr lang="en-US" sz="900"/>
        </a:p>
      </dgm:t>
    </dgm:pt>
    <dgm:pt modelId="{0DD0C96B-2991-47BD-B43A-FCA148D3C563}" cxnId="{DE4C29E8-A772-463F-B8B8-1445DD1EFEF9}" type="sibTrans">
      <dgm:prSet/>
      <dgm:spPr/>
      <dgm:t>
        <a:bodyPr/>
        <a:lstStyle/>
        <a:p>
          <a:endParaRPr lang="en-US" sz="1600"/>
        </a:p>
      </dgm:t>
    </dgm:pt>
    <dgm:pt modelId="{A3F927E7-E454-4E58-9C44-62D25D488511}">
      <dgm:prSet phldrT="[Текст]" custT="1"/>
      <dgm:spPr/>
      <dgm:t>
        <a:bodyPr/>
        <a:lstStyle/>
        <a:p>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2ci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hərəkət-üzü</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ü</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st</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əll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  v</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arxada</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birl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əş</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dirilir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oyna</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ğı</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nda</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k</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lm</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d</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latin typeface="Footlight MT Light" panose="0204060206030A020304" pitchFamily="18" charset="0"/>
              <a:ea typeface="Calibri" panose="020F0502020204030204" pitchFamily="34" charset="0"/>
              <a:cs typeface="Times New Roman" panose="02020603050405020304" pitchFamily="18" charset="0"/>
            </a:rPr>
            <a:t>n </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endParaRPr lang="en-US" sz="2000" dirty="0">
            <a:latin typeface="Footlight MT Light" panose="0204060206030A020304" pitchFamily="18" charset="0"/>
          </a:endParaRPr>
        </a:p>
      </dgm:t>
    </dgm:pt>
    <dgm:pt modelId="{2989BF65-1478-485A-A3AD-3EEC5FAA022B}" cxnId="{726361B2-1B02-423C-AB46-C6BDF98E0818}" type="parTrans">
      <dgm:prSet custT="1"/>
      <dgm:spPr/>
      <dgm:t>
        <a:bodyPr/>
        <a:lstStyle/>
        <a:p>
          <a:endParaRPr lang="en-US" sz="600"/>
        </a:p>
      </dgm:t>
    </dgm:pt>
    <dgm:pt modelId="{2B2C9776-AFD7-43F2-8050-F84E0CBE4581}" cxnId="{726361B2-1B02-423C-AB46-C6BDF98E0818}" type="sibTrans">
      <dgm:prSet/>
      <dgm:spPr/>
      <dgm:t>
        <a:bodyPr/>
        <a:lstStyle/>
        <a:p>
          <a:endParaRPr lang="en-US" sz="1600"/>
        </a:p>
      </dgm:t>
    </dgm:pt>
    <dgm:pt modelId="{2D00002B-916D-4FBA-8474-B234D97799E0}">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10cu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 </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arxasi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velosiped</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h</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ərəkətləri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etm</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endParaRPr lang="en-US" sz="1050" dirty="0"/>
        </a:p>
      </dgm:t>
    </dgm:pt>
    <dgm:pt modelId="{C98FBA84-1EC3-4D8F-9C76-F0D19283B1AA}" cxnId="{FA6B78EA-B381-40E7-AC82-FEDB040A5A66}" type="parTrans">
      <dgm:prSet custT="1"/>
      <dgm:spPr/>
      <dgm:t>
        <a:bodyPr/>
        <a:lstStyle/>
        <a:p>
          <a:endParaRPr lang="en-US" sz="900"/>
        </a:p>
      </dgm:t>
    </dgm:pt>
    <dgm:pt modelId="{7B14AB86-1814-4288-88C0-0FF3FEDF46B4}" cxnId="{FA6B78EA-B381-40E7-AC82-FEDB040A5A66}" type="sibTrans">
      <dgm:prSet/>
      <dgm:spPr/>
      <dgm:t>
        <a:bodyPr/>
        <a:lstStyle/>
        <a:p>
          <a:endParaRPr lang="en-US" sz="1600"/>
        </a:p>
      </dgm:t>
    </dgm:pt>
    <dgm:pt modelId="{24D07C2D-03F8-4A85-9325-E9F491E903CD}">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9cu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dayanaraq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ayaqlari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bud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anaq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ve</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oynaqlar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nda</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n</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vb</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9</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0</a:t>
          </a:r>
          <a:r>
            <a:rPr lang="az-Latn-AZ" sz="1800" dirty="0">
              <a:latin typeface="Footlight MT Light" panose="0204060206030A020304" pitchFamily="18" charset="0"/>
              <a:ea typeface="Calibri" panose="020F0502020204030204" pitchFamily="34" charset="0"/>
              <a:cs typeface="Arial" panose="020B0604020202020204" pitchFamily="34" charset="0"/>
            </a:rPr>
            <a:t> ⁰</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ükmə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endParaRPr lang="en-US" sz="1800" dirty="0">
            <a:latin typeface="Footlight MT Light" panose="0204060206030A020304" pitchFamily="18" charset="0"/>
          </a:endParaRPr>
        </a:p>
      </dgm:t>
    </dgm:pt>
    <dgm:pt modelId="{B8FA436F-3D1C-42F0-8C3B-9A9ACD6BA6EE}" cxnId="{C61618E6-8126-4F49-8516-FB553E639937}" type="parTrans">
      <dgm:prSet custT="1"/>
      <dgm:spPr/>
      <dgm:t>
        <a:bodyPr/>
        <a:lstStyle/>
        <a:p>
          <a:endParaRPr lang="en-US" sz="600"/>
        </a:p>
      </dgm:t>
    </dgm:pt>
    <dgm:pt modelId="{8127AE4A-D6F3-4F53-8848-5B182258F96D}" cxnId="{C61618E6-8126-4F49-8516-FB553E639937}" type="sibTrans">
      <dgm:prSet/>
      <dgm:spPr/>
      <dgm:t>
        <a:bodyPr/>
        <a:lstStyle/>
        <a:p>
          <a:endParaRPr lang="en-US" sz="1600"/>
        </a:p>
      </dgm:t>
    </dgm:pt>
    <dgm:pt modelId="{EC1A2DFD-AA0D-4BF3-944D-866AB7A23719}">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3cu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hərəkət-şə</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xs</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yan</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t</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fi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rind</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ayaqlari</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novb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 </a:t>
          </a:r>
          <a:endParaRPr lang="en-US" sz="2000" dirty="0">
            <a:latin typeface="Footlight MT Light" panose="0204060206030A020304" pitchFamily="18" charset="0"/>
          </a:endParaRPr>
        </a:p>
      </dgm:t>
    </dgm:pt>
    <dgm:pt modelId="{9914D213-C9A2-429F-AFBA-0F72C1F566A8}" cxnId="{A96B1BF1-90A4-4E51-8E85-2DEBA3ED7EE0}" type="parTrans">
      <dgm:prSet custT="1"/>
      <dgm:spPr/>
      <dgm:t>
        <a:bodyPr/>
        <a:lstStyle/>
        <a:p>
          <a:endParaRPr lang="en-US" sz="400"/>
        </a:p>
      </dgm:t>
    </dgm:pt>
    <dgm:pt modelId="{BA19DA28-95DC-48D4-BD0A-685FDFAD5846}" cxnId="{A96B1BF1-90A4-4E51-8E85-2DEBA3ED7EE0}" type="sibTrans">
      <dgm:prSet/>
      <dgm:spPr/>
      <dgm:t>
        <a:bodyPr/>
        <a:lstStyle/>
        <a:p>
          <a:endParaRPr lang="en-US" sz="1600"/>
        </a:p>
      </dgm:t>
    </dgm:pt>
    <dgm:pt modelId="{9A92FD2D-F748-43EB-A270-287C29FEA12A}">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4cu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hərəkət </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ll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yer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nir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oyn</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ağın</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da 9</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0</a:t>
          </a:r>
          <a:r>
            <a:rPr lang="az-Latn-AZ" sz="2000" dirty="0">
              <a:effectLst/>
              <a:latin typeface="Footlight MT Light" panose="0204060206030A020304" pitchFamily="18" charset="0"/>
              <a:ea typeface="Calibri" panose="020F0502020204030204" pitchFamily="34" charset="0"/>
              <a:cs typeface="Arial" panose="020B0604020202020204" pitchFamily="34" charset="0"/>
            </a:rPr>
            <a:t>⁰</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b</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ükülü</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sa</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ğ</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ve</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sol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əl,</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sol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sa</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ğ</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əl </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n</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vb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 </a:t>
          </a:r>
          <a:endParaRPr lang="en-US" sz="2000" dirty="0">
            <a:latin typeface="Footlight MT Light" panose="0204060206030A020304" pitchFamily="18" charset="0"/>
          </a:endParaRPr>
        </a:p>
      </dgm:t>
    </dgm:pt>
    <dgm:pt modelId="{81B7FE56-0DF3-42CE-A237-8B3BFA58042F}" cxnId="{69B8F3CC-3304-4972-8199-5F4669F982B5}" type="parTrans">
      <dgm:prSet custT="1"/>
      <dgm:spPr/>
      <dgm:t>
        <a:bodyPr/>
        <a:lstStyle/>
        <a:p>
          <a:endParaRPr lang="en-US" sz="400"/>
        </a:p>
      </dgm:t>
    </dgm:pt>
    <dgm:pt modelId="{1C78B417-7CD9-4CCE-B154-9C1C86BD9301}" cxnId="{69B8F3CC-3304-4972-8199-5F4669F982B5}" type="sibTrans">
      <dgm:prSet/>
      <dgm:spPr/>
      <dgm:t>
        <a:bodyPr/>
        <a:lstStyle/>
        <a:p>
          <a:endParaRPr lang="en-US" sz="1600"/>
        </a:p>
      </dgm:t>
    </dgm:pt>
    <dgm:pt modelId="{AEF41951-5562-4F76-B860-7DB420FFF4F3}">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800" dirty="0">
              <a:latin typeface="Footlight MT Light" panose="0204060206030A020304" pitchFamily="18" charset="0"/>
              <a:ea typeface="Calibri" panose="020F0502020204030204" pitchFamily="34" charset="0"/>
              <a:cs typeface="Times New Roman" panose="02020603050405020304" pitchFamily="18" charset="0"/>
            </a:rPr>
            <a:t>5ci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arxas</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ayaqlari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bud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canaq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oyna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ğı</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nda</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r,dizl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qollari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ll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qucaqlayir</a:t>
          </a:r>
          <a:endParaRPr lang="en-US" sz="1800" dirty="0">
            <a:latin typeface="Footlight MT Light" panose="0204060206030A020304" pitchFamily="18" charset="0"/>
          </a:endParaRPr>
        </a:p>
      </dgm:t>
    </dgm:pt>
    <dgm:pt modelId="{AF98700E-1B3A-45EB-BDCD-8A4B26CB5CEC}" cxnId="{CF8C0B49-085F-4C19-8F0E-C587F69C4746}" type="parTrans">
      <dgm:prSet custT="1"/>
      <dgm:spPr/>
      <dgm:t>
        <a:bodyPr/>
        <a:lstStyle/>
        <a:p>
          <a:endParaRPr lang="en-US" sz="400"/>
        </a:p>
      </dgm:t>
    </dgm:pt>
    <dgm:pt modelId="{3884CD87-887E-4E3F-9C02-45673265A056}" cxnId="{CF8C0B49-085F-4C19-8F0E-C587F69C4746}" type="sibTrans">
      <dgm:prSet/>
      <dgm:spPr/>
      <dgm:t>
        <a:bodyPr/>
        <a:lstStyle/>
        <a:p>
          <a:endParaRPr lang="en-US" sz="1600"/>
        </a:p>
      </dgm:t>
    </dgm:pt>
    <dgm:pt modelId="{7E1D21E9-3308-4B02-AF6E-2BA5D4979D0A}">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6ci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 </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arxas</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ç</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ana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ğı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qald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b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endirm</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endParaRPr lang="en-US" sz="1800" dirty="0">
            <a:latin typeface="Footlight MT Light" panose="0204060206030A020304" pitchFamily="18" charset="0"/>
          </a:endParaRPr>
        </a:p>
      </dgm:t>
    </dgm:pt>
    <dgm:pt modelId="{97951F34-3BC1-407A-9523-E06FF866DE3B}" cxnId="{2CE053E1-224D-4A9A-AC99-7B7BF74C870B}" type="parTrans">
      <dgm:prSet custT="1"/>
      <dgm:spPr/>
      <dgm:t>
        <a:bodyPr/>
        <a:lstStyle/>
        <a:p>
          <a:endParaRPr lang="en-US" sz="400"/>
        </a:p>
      </dgm:t>
    </dgm:pt>
    <dgm:pt modelId="{4705A7D4-48C3-497B-B1DD-F7E5C29A1CFC}" cxnId="{2CE053E1-224D-4A9A-AC99-7B7BF74C870B}" type="sibTrans">
      <dgm:prSet/>
      <dgm:spPr/>
      <dgm:t>
        <a:bodyPr/>
        <a:lstStyle/>
        <a:p>
          <a:endParaRPr lang="en-US" sz="1600"/>
        </a:p>
      </dgm:t>
    </dgm:pt>
    <dgm:pt modelId="{4B73D57F-C90C-4B79-B959-15FA72DF47D0}">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7ci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üzü</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ll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r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yer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dir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m</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g</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n</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ba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şı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maximum 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rə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c</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maq</a:t>
          </a:r>
          <a:endParaRPr lang="en-US" sz="1800" dirty="0">
            <a:latin typeface="Footlight MT Light" panose="0204060206030A020304" pitchFamily="18" charset="0"/>
          </a:endParaRPr>
        </a:p>
      </dgm:t>
    </dgm:pt>
    <dgm:pt modelId="{1EBD585D-576C-4644-AFF1-18D85550ACA2}" cxnId="{FEF3583D-38A9-4EB2-8D28-8F789D640EE1}" type="parTrans">
      <dgm:prSet custT="1"/>
      <dgm:spPr/>
      <dgm:t>
        <a:bodyPr/>
        <a:lstStyle/>
        <a:p>
          <a:endParaRPr lang="en-US" sz="400"/>
        </a:p>
      </dgm:t>
    </dgm:pt>
    <dgm:pt modelId="{9CEDA18C-7E5A-4952-BAA3-32C787E674E9}" cxnId="{FEF3583D-38A9-4EB2-8D28-8F789D640EE1}" type="sibTrans">
      <dgm:prSet/>
      <dgm:spPr/>
      <dgm:t>
        <a:bodyPr/>
        <a:lstStyle/>
        <a:p>
          <a:endParaRPr lang="en-US" sz="1600"/>
        </a:p>
      </dgm:t>
    </dgm:pt>
    <dgm:pt modelId="{B38D5A42-C17B-4D63-959C-F788F80BE897}">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8ci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dayanaraq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iyinl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maximum 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maq</a:t>
          </a:r>
          <a:endParaRPr lang="en-US" sz="1800" dirty="0">
            <a:latin typeface="Footlight MT Light" panose="0204060206030A020304" pitchFamily="18" charset="0"/>
          </a:endParaRPr>
        </a:p>
      </dgm:t>
    </dgm:pt>
    <dgm:pt modelId="{2BE53743-878A-4982-9A77-C440B7C7AA18}" cxnId="{3865972A-0204-4FD8-8CE5-B6E85FB59009}" type="parTrans">
      <dgm:prSet custT="1"/>
      <dgm:spPr/>
      <dgm:t>
        <a:bodyPr/>
        <a:lstStyle/>
        <a:p>
          <a:endParaRPr lang="en-US" sz="400"/>
        </a:p>
      </dgm:t>
    </dgm:pt>
    <dgm:pt modelId="{A2822623-C4CD-48B5-811F-09EF73D033D1}" cxnId="{3865972A-0204-4FD8-8CE5-B6E85FB59009}" type="sibTrans">
      <dgm:prSet/>
      <dgm:spPr/>
      <dgm:t>
        <a:bodyPr/>
        <a:lstStyle/>
        <a:p>
          <a:endParaRPr lang="en-US" sz="1600"/>
        </a:p>
      </dgm:t>
    </dgm:pt>
    <dgm:pt modelId="{FB709F1B-3CA5-4B7F-82F6-8CCDE4FC3C59}" type="pres">
      <dgm:prSet presAssocID="{9DA530BD-56C4-4684-8BCA-E6F248CEA883}" presName="Name0" presStyleCnt="0">
        <dgm:presLayoutVars>
          <dgm:chPref val="1"/>
          <dgm:dir/>
          <dgm:animOne val="branch"/>
          <dgm:animLvl val="lvl"/>
          <dgm:resizeHandles val="exact"/>
        </dgm:presLayoutVars>
      </dgm:prSet>
      <dgm:spPr/>
    </dgm:pt>
    <dgm:pt modelId="{2AD59ED0-2E4A-4F94-927F-9A83DAE39A02}" type="pres">
      <dgm:prSet presAssocID="{A87AA2A1-3873-4A56-B4CD-6A2D6578D06C}" presName="root1" presStyleCnt="0"/>
      <dgm:spPr/>
    </dgm:pt>
    <dgm:pt modelId="{C79811A1-C79B-4D2C-A514-6C743C17338E}" type="pres">
      <dgm:prSet presAssocID="{A87AA2A1-3873-4A56-B4CD-6A2D6578D06C}" presName="LevelOneTextNode" presStyleLbl="node0" presStyleIdx="0" presStyleCnt="1">
        <dgm:presLayoutVars>
          <dgm:chPref val="3"/>
        </dgm:presLayoutVars>
      </dgm:prSet>
      <dgm:spPr/>
    </dgm:pt>
    <dgm:pt modelId="{37564839-62EC-40C8-B5CE-1208BDFC21AE}" type="pres">
      <dgm:prSet presAssocID="{A87AA2A1-3873-4A56-B4CD-6A2D6578D06C}" presName="level2hierChild" presStyleCnt="0"/>
      <dgm:spPr/>
    </dgm:pt>
    <dgm:pt modelId="{EBD440EC-5257-41F5-BC8A-C09635863A81}" type="pres">
      <dgm:prSet presAssocID="{20292F8F-3D45-45C6-94D8-32E6F4588B5C}" presName="conn2-1" presStyleLbl="parChTrans1D2" presStyleIdx="0" presStyleCnt="10"/>
      <dgm:spPr/>
    </dgm:pt>
    <dgm:pt modelId="{F3197E39-F176-468D-AC47-F99FE514C526}" type="pres">
      <dgm:prSet presAssocID="{20292F8F-3D45-45C6-94D8-32E6F4588B5C}" presName="connTx" presStyleLbl="parChTrans1D2" presStyleIdx="0" presStyleCnt="10"/>
      <dgm:spPr/>
    </dgm:pt>
    <dgm:pt modelId="{4EFCAB5C-E890-40D0-9F71-5655EA0FA3E0}" type="pres">
      <dgm:prSet presAssocID="{578050E6-8DB4-43E1-BF31-AD97B28EE9BB}" presName="root2" presStyleCnt="0"/>
      <dgm:spPr/>
    </dgm:pt>
    <dgm:pt modelId="{EB2AEB57-0545-4190-965E-CB9DF9BBF73C}" type="pres">
      <dgm:prSet presAssocID="{578050E6-8DB4-43E1-BF31-AD97B28EE9BB}" presName="LevelTwoTextNode" presStyleLbl="node2" presStyleIdx="0" presStyleCnt="10" custScaleX="711587">
        <dgm:presLayoutVars>
          <dgm:chPref val="3"/>
        </dgm:presLayoutVars>
      </dgm:prSet>
      <dgm:spPr/>
    </dgm:pt>
    <dgm:pt modelId="{1B5578A9-21B8-46A2-BFD6-48F850DF81D6}" type="pres">
      <dgm:prSet presAssocID="{578050E6-8DB4-43E1-BF31-AD97B28EE9BB}" presName="level3hierChild" presStyleCnt="0"/>
      <dgm:spPr/>
    </dgm:pt>
    <dgm:pt modelId="{B90C39A9-BBFF-44AF-8AA3-188D56648D3B}" type="pres">
      <dgm:prSet presAssocID="{2989BF65-1478-485A-A3AD-3EEC5FAA022B}" presName="conn2-1" presStyleLbl="parChTrans1D2" presStyleIdx="1" presStyleCnt="10"/>
      <dgm:spPr/>
    </dgm:pt>
    <dgm:pt modelId="{3917BF3F-655A-42DE-9DC5-B3F689577CBC}" type="pres">
      <dgm:prSet presAssocID="{2989BF65-1478-485A-A3AD-3EEC5FAA022B}" presName="connTx" presStyleLbl="parChTrans1D2" presStyleIdx="1" presStyleCnt="10"/>
      <dgm:spPr/>
    </dgm:pt>
    <dgm:pt modelId="{23FE72B4-35BE-4EE4-B7DE-FABCEBC8370A}" type="pres">
      <dgm:prSet presAssocID="{A3F927E7-E454-4E58-9C44-62D25D488511}" presName="root2" presStyleCnt="0"/>
      <dgm:spPr/>
    </dgm:pt>
    <dgm:pt modelId="{CF2BE124-68CC-4050-89C6-45D20729797B}" type="pres">
      <dgm:prSet presAssocID="{A3F927E7-E454-4E58-9C44-62D25D488511}" presName="LevelTwoTextNode" presStyleLbl="node2" presStyleIdx="1" presStyleCnt="10" custScaleX="714953">
        <dgm:presLayoutVars>
          <dgm:chPref val="3"/>
        </dgm:presLayoutVars>
      </dgm:prSet>
      <dgm:spPr/>
    </dgm:pt>
    <dgm:pt modelId="{04806D63-DE69-4674-A2FE-13F6AB8860C3}" type="pres">
      <dgm:prSet presAssocID="{A3F927E7-E454-4E58-9C44-62D25D488511}" presName="level3hierChild" presStyleCnt="0"/>
      <dgm:spPr/>
    </dgm:pt>
    <dgm:pt modelId="{C8ADE771-B9EC-481C-8583-DEF57522DD56}" type="pres">
      <dgm:prSet presAssocID="{9914D213-C9A2-429F-AFBA-0F72C1F566A8}" presName="conn2-1" presStyleLbl="parChTrans1D2" presStyleIdx="2" presStyleCnt="10"/>
      <dgm:spPr/>
    </dgm:pt>
    <dgm:pt modelId="{C9C588D6-CA52-4150-8D15-35258149D78E}" type="pres">
      <dgm:prSet presAssocID="{9914D213-C9A2-429F-AFBA-0F72C1F566A8}" presName="connTx" presStyleLbl="parChTrans1D2" presStyleIdx="2" presStyleCnt="10"/>
      <dgm:spPr/>
    </dgm:pt>
    <dgm:pt modelId="{16C80BA2-E79F-4B7B-AD64-560AC344C208}" type="pres">
      <dgm:prSet presAssocID="{EC1A2DFD-AA0D-4BF3-944D-866AB7A23719}" presName="root2" presStyleCnt="0"/>
      <dgm:spPr/>
    </dgm:pt>
    <dgm:pt modelId="{ED28FCD5-B7A7-456D-8ACA-D1263C036EAD}" type="pres">
      <dgm:prSet presAssocID="{EC1A2DFD-AA0D-4BF3-944D-866AB7A23719}" presName="LevelTwoTextNode" presStyleLbl="node2" presStyleIdx="2" presStyleCnt="10" custScaleX="713146">
        <dgm:presLayoutVars>
          <dgm:chPref val="3"/>
        </dgm:presLayoutVars>
      </dgm:prSet>
      <dgm:spPr/>
    </dgm:pt>
    <dgm:pt modelId="{C1FDD4F4-50A0-437B-B6D1-58B1283BB12D}" type="pres">
      <dgm:prSet presAssocID="{EC1A2DFD-AA0D-4BF3-944D-866AB7A23719}" presName="level3hierChild" presStyleCnt="0"/>
      <dgm:spPr/>
    </dgm:pt>
    <dgm:pt modelId="{86BA57AB-7116-4C15-9FE8-009881EA3A7B}" type="pres">
      <dgm:prSet presAssocID="{81B7FE56-0DF3-42CE-A237-8B3BFA58042F}" presName="conn2-1" presStyleLbl="parChTrans1D2" presStyleIdx="3" presStyleCnt="10"/>
      <dgm:spPr/>
    </dgm:pt>
    <dgm:pt modelId="{F5A00653-E66C-455D-B683-869FB9A4AE5F}" type="pres">
      <dgm:prSet presAssocID="{81B7FE56-0DF3-42CE-A237-8B3BFA58042F}" presName="connTx" presStyleLbl="parChTrans1D2" presStyleIdx="3" presStyleCnt="10"/>
      <dgm:spPr/>
    </dgm:pt>
    <dgm:pt modelId="{1B42257C-6021-48B3-BCF8-FCBC7E3CB31F}" type="pres">
      <dgm:prSet presAssocID="{9A92FD2D-F748-43EB-A270-287C29FEA12A}" presName="root2" presStyleCnt="0"/>
      <dgm:spPr/>
    </dgm:pt>
    <dgm:pt modelId="{FC096F81-BA33-4776-96B9-DA6EA99F18E0}" type="pres">
      <dgm:prSet presAssocID="{9A92FD2D-F748-43EB-A270-287C29FEA12A}" presName="LevelTwoTextNode" presStyleLbl="node2" presStyleIdx="3" presStyleCnt="10" custScaleX="713858">
        <dgm:presLayoutVars>
          <dgm:chPref val="3"/>
        </dgm:presLayoutVars>
      </dgm:prSet>
      <dgm:spPr/>
    </dgm:pt>
    <dgm:pt modelId="{125FCDF5-4419-498D-9C17-EE881F3F298F}" type="pres">
      <dgm:prSet presAssocID="{9A92FD2D-F748-43EB-A270-287C29FEA12A}" presName="level3hierChild" presStyleCnt="0"/>
      <dgm:spPr/>
    </dgm:pt>
    <dgm:pt modelId="{E435D213-E12C-409C-8BFA-09D7E60F9CFE}" type="pres">
      <dgm:prSet presAssocID="{AF98700E-1B3A-45EB-BDCD-8A4B26CB5CEC}" presName="conn2-1" presStyleLbl="parChTrans1D2" presStyleIdx="4" presStyleCnt="10"/>
      <dgm:spPr/>
    </dgm:pt>
    <dgm:pt modelId="{01F63FB7-95F0-4917-BA2A-105C24BDEA1F}" type="pres">
      <dgm:prSet presAssocID="{AF98700E-1B3A-45EB-BDCD-8A4B26CB5CEC}" presName="connTx" presStyleLbl="parChTrans1D2" presStyleIdx="4" presStyleCnt="10"/>
      <dgm:spPr/>
    </dgm:pt>
    <dgm:pt modelId="{42E55AAA-86D3-46CB-922F-55FE229A717C}" type="pres">
      <dgm:prSet presAssocID="{AEF41951-5562-4F76-B860-7DB420FFF4F3}" presName="root2" presStyleCnt="0"/>
      <dgm:spPr/>
    </dgm:pt>
    <dgm:pt modelId="{D48C1178-1773-4A73-8D9D-A20270707BCE}" type="pres">
      <dgm:prSet presAssocID="{AEF41951-5562-4F76-B860-7DB420FFF4F3}" presName="LevelTwoTextNode" presStyleLbl="node2" presStyleIdx="4" presStyleCnt="10" custScaleX="714550">
        <dgm:presLayoutVars>
          <dgm:chPref val="3"/>
        </dgm:presLayoutVars>
      </dgm:prSet>
      <dgm:spPr/>
    </dgm:pt>
    <dgm:pt modelId="{80006771-44A7-4A90-A958-E9D18553F0CD}" type="pres">
      <dgm:prSet presAssocID="{AEF41951-5562-4F76-B860-7DB420FFF4F3}" presName="level3hierChild" presStyleCnt="0"/>
      <dgm:spPr/>
    </dgm:pt>
    <dgm:pt modelId="{BD600FB8-D157-4410-B085-F8102FE9540B}" type="pres">
      <dgm:prSet presAssocID="{97951F34-3BC1-407A-9523-E06FF866DE3B}" presName="conn2-1" presStyleLbl="parChTrans1D2" presStyleIdx="5" presStyleCnt="10"/>
      <dgm:spPr/>
    </dgm:pt>
    <dgm:pt modelId="{D3D17AAF-5D77-4005-B54D-B4C5F1703AFB}" type="pres">
      <dgm:prSet presAssocID="{97951F34-3BC1-407A-9523-E06FF866DE3B}" presName="connTx" presStyleLbl="parChTrans1D2" presStyleIdx="5" presStyleCnt="10"/>
      <dgm:spPr/>
    </dgm:pt>
    <dgm:pt modelId="{12D345E7-175A-4D1B-BA7F-11F352BC1A90}" type="pres">
      <dgm:prSet presAssocID="{7E1D21E9-3308-4B02-AF6E-2BA5D4979D0A}" presName="root2" presStyleCnt="0"/>
      <dgm:spPr/>
    </dgm:pt>
    <dgm:pt modelId="{B08A5C4A-8D74-4C1D-A023-B2B477F9A968}" type="pres">
      <dgm:prSet presAssocID="{7E1D21E9-3308-4B02-AF6E-2BA5D4979D0A}" presName="LevelTwoTextNode" presStyleLbl="node2" presStyleIdx="5" presStyleCnt="10" custScaleX="715124">
        <dgm:presLayoutVars>
          <dgm:chPref val="3"/>
        </dgm:presLayoutVars>
      </dgm:prSet>
      <dgm:spPr/>
    </dgm:pt>
    <dgm:pt modelId="{953D2DA0-29F0-4DA6-9044-AD0931343651}" type="pres">
      <dgm:prSet presAssocID="{7E1D21E9-3308-4B02-AF6E-2BA5D4979D0A}" presName="level3hierChild" presStyleCnt="0"/>
      <dgm:spPr/>
    </dgm:pt>
    <dgm:pt modelId="{F0026061-8362-4AE1-97C6-EF04F6453FBA}" type="pres">
      <dgm:prSet presAssocID="{1EBD585D-576C-4644-AFF1-18D85550ACA2}" presName="conn2-1" presStyleLbl="parChTrans1D2" presStyleIdx="6" presStyleCnt="10"/>
      <dgm:spPr/>
    </dgm:pt>
    <dgm:pt modelId="{B2819FC8-F0B5-4872-9059-9D94BA0587BC}" type="pres">
      <dgm:prSet presAssocID="{1EBD585D-576C-4644-AFF1-18D85550ACA2}" presName="connTx" presStyleLbl="parChTrans1D2" presStyleIdx="6" presStyleCnt="10"/>
      <dgm:spPr/>
    </dgm:pt>
    <dgm:pt modelId="{D5469E01-356D-4F28-B203-7D70519C1274}" type="pres">
      <dgm:prSet presAssocID="{4B73D57F-C90C-4B79-B959-15FA72DF47D0}" presName="root2" presStyleCnt="0"/>
      <dgm:spPr/>
    </dgm:pt>
    <dgm:pt modelId="{257319BF-F0D2-4CFA-8EEA-F752580107DD}" type="pres">
      <dgm:prSet presAssocID="{4B73D57F-C90C-4B79-B959-15FA72DF47D0}" presName="LevelTwoTextNode" presStyleLbl="node2" presStyleIdx="6" presStyleCnt="10" custScaleX="715048">
        <dgm:presLayoutVars>
          <dgm:chPref val="3"/>
        </dgm:presLayoutVars>
      </dgm:prSet>
      <dgm:spPr/>
    </dgm:pt>
    <dgm:pt modelId="{5911F124-0FA0-4134-B8DB-25276CD06E30}" type="pres">
      <dgm:prSet presAssocID="{4B73D57F-C90C-4B79-B959-15FA72DF47D0}" presName="level3hierChild" presStyleCnt="0"/>
      <dgm:spPr/>
    </dgm:pt>
    <dgm:pt modelId="{572973C4-A57B-48D8-8D19-F1D7791A2D01}" type="pres">
      <dgm:prSet presAssocID="{2BE53743-878A-4982-9A77-C440B7C7AA18}" presName="conn2-1" presStyleLbl="parChTrans1D2" presStyleIdx="7" presStyleCnt="10"/>
      <dgm:spPr/>
    </dgm:pt>
    <dgm:pt modelId="{814728F4-3CEC-4751-A9A4-F05217213C6C}" type="pres">
      <dgm:prSet presAssocID="{2BE53743-878A-4982-9A77-C440B7C7AA18}" presName="connTx" presStyleLbl="parChTrans1D2" presStyleIdx="7" presStyleCnt="10"/>
      <dgm:spPr/>
    </dgm:pt>
    <dgm:pt modelId="{28A5A453-EE2F-433C-BFD9-16346587DA71}" type="pres">
      <dgm:prSet presAssocID="{B38D5A42-C17B-4D63-959C-F788F80BE897}" presName="root2" presStyleCnt="0"/>
      <dgm:spPr/>
    </dgm:pt>
    <dgm:pt modelId="{02E4C925-E845-42CD-B468-0F106A5304EE}" type="pres">
      <dgm:prSet presAssocID="{B38D5A42-C17B-4D63-959C-F788F80BE897}" presName="LevelTwoTextNode" presStyleLbl="node2" presStyleIdx="7" presStyleCnt="10" custScaleX="715137">
        <dgm:presLayoutVars>
          <dgm:chPref val="3"/>
        </dgm:presLayoutVars>
      </dgm:prSet>
      <dgm:spPr/>
    </dgm:pt>
    <dgm:pt modelId="{84FF38E9-FD31-49DA-88A5-A3F1812A0963}" type="pres">
      <dgm:prSet presAssocID="{B38D5A42-C17B-4D63-959C-F788F80BE897}" presName="level3hierChild" presStyleCnt="0"/>
      <dgm:spPr/>
    </dgm:pt>
    <dgm:pt modelId="{E19A6591-0B23-458E-925B-0B235954DBC6}" type="pres">
      <dgm:prSet presAssocID="{B8FA436F-3D1C-42F0-8C3B-9A9ACD6BA6EE}" presName="conn2-1" presStyleLbl="parChTrans1D2" presStyleIdx="8" presStyleCnt="10"/>
      <dgm:spPr/>
    </dgm:pt>
    <dgm:pt modelId="{8C9807BC-DB2F-43EF-B124-1D099C151833}" type="pres">
      <dgm:prSet presAssocID="{B8FA436F-3D1C-42F0-8C3B-9A9ACD6BA6EE}" presName="connTx" presStyleLbl="parChTrans1D2" presStyleIdx="8" presStyleCnt="10"/>
      <dgm:spPr/>
    </dgm:pt>
    <dgm:pt modelId="{E3546152-46DE-4CE4-9335-0092C587E99C}" type="pres">
      <dgm:prSet presAssocID="{24D07C2D-03F8-4A85-9325-E9F491E903CD}" presName="root2" presStyleCnt="0"/>
      <dgm:spPr/>
    </dgm:pt>
    <dgm:pt modelId="{76B57D8A-12D0-431A-B163-9B3F755AA289}" type="pres">
      <dgm:prSet presAssocID="{24D07C2D-03F8-4A85-9325-E9F491E903CD}" presName="LevelTwoTextNode" presStyleLbl="node2" presStyleIdx="8" presStyleCnt="10" custScaleX="715938">
        <dgm:presLayoutVars>
          <dgm:chPref val="3"/>
        </dgm:presLayoutVars>
      </dgm:prSet>
      <dgm:spPr/>
    </dgm:pt>
    <dgm:pt modelId="{CC6425BD-0909-4CB6-99D2-B1C2AF4F78F6}" type="pres">
      <dgm:prSet presAssocID="{24D07C2D-03F8-4A85-9325-E9F491E903CD}" presName="level3hierChild" presStyleCnt="0"/>
      <dgm:spPr/>
    </dgm:pt>
    <dgm:pt modelId="{1376EC6B-FBED-42FB-986D-DBC0F3A801AC}" type="pres">
      <dgm:prSet presAssocID="{C98FBA84-1EC3-4D8F-9C76-F0D19283B1AA}" presName="conn2-1" presStyleLbl="parChTrans1D2" presStyleIdx="9" presStyleCnt="10"/>
      <dgm:spPr/>
    </dgm:pt>
    <dgm:pt modelId="{65976387-6448-4CA1-A0DA-BA54850081CC}" type="pres">
      <dgm:prSet presAssocID="{C98FBA84-1EC3-4D8F-9C76-F0D19283B1AA}" presName="connTx" presStyleLbl="parChTrans1D2" presStyleIdx="9" presStyleCnt="10"/>
      <dgm:spPr/>
    </dgm:pt>
    <dgm:pt modelId="{F6CCC4ED-DA65-4A02-A066-96937FCE9640}" type="pres">
      <dgm:prSet presAssocID="{2D00002B-916D-4FBA-8474-B234D97799E0}" presName="root2" presStyleCnt="0"/>
      <dgm:spPr/>
    </dgm:pt>
    <dgm:pt modelId="{8BBD0D61-4EBA-4096-875E-D2691FEC130F}" type="pres">
      <dgm:prSet presAssocID="{2D00002B-916D-4FBA-8474-B234D97799E0}" presName="LevelTwoTextNode" presStyleLbl="node2" presStyleIdx="9" presStyleCnt="10" custScaleX="714875">
        <dgm:presLayoutVars>
          <dgm:chPref val="3"/>
        </dgm:presLayoutVars>
      </dgm:prSet>
      <dgm:spPr/>
    </dgm:pt>
    <dgm:pt modelId="{B5601B3C-7A07-4E77-877E-7A27E71603BD}" type="pres">
      <dgm:prSet presAssocID="{2D00002B-916D-4FBA-8474-B234D97799E0}" presName="level3hierChild" presStyleCnt="0"/>
      <dgm:spPr/>
    </dgm:pt>
  </dgm:ptLst>
  <dgm:cxnLst>
    <dgm:cxn modelId="{735D9C02-8411-4334-8A9B-E8B5F961601D}" type="presOf" srcId="{9A92FD2D-F748-43EB-A270-287C29FEA12A}" destId="{FC096F81-BA33-4776-96B9-DA6EA99F18E0}" srcOrd="0" destOrd="0" presId="urn:microsoft.com/office/officeart/2008/layout/HorizontalMultiLevelHierarchy"/>
    <dgm:cxn modelId="{6350670A-D955-4821-B8A1-2075251430F2}" type="presOf" srcId="{B8FA436F-3D1C-42F0-8C3B-9A9ACD6BA6EE}" destId="{8C9807BC-DB2F-43EF-B124-1D099C151833}" srcOrd="1" destOrd="0" presId="urn:microsoft.com/office/officeart/2008/layout/HorizontalMultiLevelHierarchy"/>
    <dgm:cxn modelId="{E2D99B10-F1B4-47EA-8D1D-DF1157318A71}" type="presOf" srcId="{9DA530BD-56C4-4684-8BCA-E6F248CEA883}" destId="{FB709F1B-3CA5-4B7F-82F6-8CCDE4FC3C59}" srcOrd="0" destOrd="0" presId="urn:microsoft.com/office/officeart/2008/layout/HorizontalMultiLevelHierarchy"/>
    <dgm:cxn modelId="{FFB4E014-70D2-44CA-8F2D-B21DF5056BE3}" type="presOf" srcId="{1EBD585D-576C-4644-AFF1-18D85550ACA2}" destId="{F0026061-8362-4AE1-97C6-EF04F6453FBA}" srcOrd="0" destOrd="0" presId="urn:microsoft.com/office/officeart/2008/layout/HorizontalMultiLevelHierarchy"/>
    <dgm:cxn modelId="{7D605916-8AA3-43D9-8ABA-7A97422919DF}" type="presOf" srcId="{1EBD585D-576C-4644-AFF1-18D85550ACA2}" destId="{B2819FC8-F0B5-4872-9059-9D94BA0587BC}" srcOrd="1" destOrd="0" presId="urn:microsoft.com/office/officeart/2008/layout/HorizontalMultiLevelHierarchy"/>
    <dgm:cxn modelId="{89BF241A-D450-4239-A165-17568A347099}" type="presOf" srcId="{97951F34-3BC1-407A-9523-E06FF866DE3B}" destId="{BD600FB8-D157-4410-B085-F8102FE9540B}" srcOrd="0" destOrd="0" presId="urn:microsoft.com/office/officeart/2008/layout/HorizontalMultiLevelHierarchy"/>
    <dgm:cxn modelId="{2CD34124-9A8C-4BD5-87E4-2EDC268586EB}" type="presOf" srcId="{20292F8F-3D45-45C6-94D8-32E6F4588B5C}" destId="{EBD440EC-5257-41F5-BC8A-C09635863A81}" srcOrd="0" destOrd="0" presId="urn:microsoft.com/office/officeart/2008/layout/HorizontalMultiLevelHierarchy"/>
    <dgm:cxn modelId="{A6F08828-94B9-4356-98A8-77CFA57007F3}" type="presOf" srcId="{9914D213-C9A2-429F-AFBA-0F72C1F566A8}" destId="{C8ADE771-B9EC-481C-8583-DEF57522DD56}" srcOrd="0" destOrd="0" presId="urn:microsoft.com/office/officeart/2008/layout/HorizontalMultiLevelHierarchy"/>
    <dgm:cxn modelId="{3865972A-0204-4FD8-8CE5-B6E85FB59009}" srcId="{A87AA2A1-3873-4A56-B4CD-6A2D6578D06C}" destId="{B38D5A42-C17B-4D63-959C-F788F80BE897}" srcOrd="7" destOrd="0" parTransId="{2BE53743-878A-4982-9A77-C440B7C7AA18}" sibTransId="{A2822623-C4CD-48B5-811F-09EF73D033D1}"/>
    <dgm:cxn modelId="{AC11072D-CDBF-4146-B58F-B984F096C4E7}" type="presOf" srcId="{A87AA2A1-3873-4A56-B4CD-6A2D6578D06C}" destId="{C79811A1-C79B-4D2C-A514-6C743C17338E}" srcOrd="0" destOrd="0" presId="urn:microsoft.com/office/officeart/2008/layout/HorizontalMultiLevelHierarchy"/>
    <dgm:cxn modelId="{E8877933-2651-4CA8-A4B1-B4333CAE59A9}" type="presOf" srcId="{B8FA436F-3D1C-42F0-8C3B-9A9ACD6BA6EE}" destId="{E19A6591-0B23-458E-925B-0B235954DBC6}" srcOrd="0" destOrd="0" presId="urn:microsoft.com/office/officeart/2008/layout/HorizontalMultiLevelHierarchy"/>
    <dgm:cxn modelId="{91685935-C245-4A08-88C1-C7DB83A39E4F}" type="presOf" srcId="{B38D5A42-C17B-4D63-959C-F788F80BE897}" destId="{02E4C925-E845-42CD-B468-0F106A5304EE}" srcOrd="0" destOrd="0" presId="urn:microsoft.com/office/officeart/2008/layout/HorizontalMultiLevelHierarchy"/>
    <dgm:cxn modelId="{FEF3583D-38A9-4EB2-8D28-8F789D640EE1}" srcId="{A87AA2A1-3873-4A56-B4CD-6A2D6578D06C}" destId="{4B73D57F-C90C-4B79-B959-15FA72DF47D0}" srcOrd="6" destOrd="0" parTransId="{1EBD585D-576C-4644-AFF1-18D85550ACA2}" sibTransId="{9CEDA18C-7E5A-4952-BAA3-32C787E674E9}"/>
    <dgm:cxn modelId="{2F2CA941-0D8B-490C-A364-CF6BBFE9D9C1}" type="presOf" srcId="{AF98700E-1B3A-45EB-BDCD-8A4B26CB5CEC}" destId="{E435D213-E12C-409C-8BFA-09D7E60F9CFE}" srcOrd="0" destOrd="0" presId="urn:microsoft.com/office/officeart/2008/layout/HorizontalMultiLevelHierarchy"/>
    <dgm:cxn modelId="{7971EE42-994A-475C-90F4-790C59DDD430}" type="presOf" srcId="{2989BF65-1478-485A-A3AD-3EEC5FAA022B}" destId="{B90C39A9-BBFF-44AF-8AA3-188D56648D3B}" srcOrd="0" destOrd="0" presId="urn:microsoft.com/office/officeart/2008/layout/HorizontalMultiLevelHierarchy"/>
    <dgm:cxn modelId="{5A1F5468-41A6-4645-8AC0-D42603887777}" type="presOf" srcId="{97951F34-3BC1-407A-9523-E06FF866DE3B}" destId="{D3D17AAF-5D77-4005-B54D-B4C5F1703AFB}" srcOrd="1" destOrd="0" presId="urn:microsoft.com/office/officeart/2008/layout/HorizontalMultiLevelHierarchy"/>
    <dgm:cxn modelId="{CF8C0B49-085F-4C19-8F0E-C587F69C4746}" srcId="{A87AA2A1-3873-4A56-B4CD-6A2D6578D06C}" destId="{AEF41951-5562-4F76-B860-7DB420FFF4F3}" srcOrd="4" destOrd="0" parTransId="{AF98700E-1B3A-45EB-BDCD-8A4B26CB5CEC}" sibTransId="{3884CD87-887E-4E3F-9C02-45673265A056}"/>
    <dgm:cxn modelId="{6A654B4E-EF20-4693-9077-29E4655E9805}" type="presOf" srcId="{C98FBA84-1EC3-4D8F-9C76-F0D19283B1AA}" destId="{65976387-6448-4CA1-A0DA-BA54850081CC}" srcOrd="1" destOrd="0" presId="urn:microsoft.com/office/officeart/2008/layout/HorizontalMultiLevelHierarchy"/>
    <dgm:cxn modelId="{DCDBE04E-3BDF-4B8C-A1EA-7C5ECFFE6DA6}" type="presOf" srcId="{AF98700E-1B3A-45EB-BDCD-8A4B26CB5CEC}" destId="{01F63FB7-95F0-4917-BA2A-105C24BDEA1F}" srcOrd="1" destOrd="0" presId="urn:microsoft.com/office/officeart/2008/layout/HorizontalMultiLevelHierarchy"/>
    <dgm:cxn modelId="{19A23A70-1D8B-4E9C-93CB-95092E8B29EB}" type="presOf" srcId="{2D00002B-916D-4FBA-8474-B234D97799E0}" destId="{8BBD0D61-4EBA-4096-875E-D2691FEC130F}" srcOrd="0" destOrd="0" presId="urn:microsoft.com/office/officeart/2008/layout/HorizontalMultiLevelHierarchy"/>
    <dgm:cxn modelId="{B3437571-F7A7-41CD-A994-B93DEB3827BC}" type="presOf" srcId="{2BE53743-878A-4982-9A77-C440B7C7AA18}" destId="{572973C4-A57B-48D8-8D19-F1D7791A2D01}" srcOrd="0" destOrd="0" presId="urn:microsoft.com/office/officeart/2008/layout/HorizontalMultiLevelHierarchy"/>
    <dgm:cxn modelId="{9CCE8A76-5000-4230-AAD4-8F223276301E}" srcId="{9DA530BD-56C4-4684-8BCA-E6F248CEA883}" destId="{A87AA2A1-3873-4A56-B4CD-6A2D6578D06C}" srcOrd="0" destOrd="0" parTransId="{A2FA1F1B-0229-4C67-A33B-6BD56A927964}" sibTransId="{7DC46562-E7DD-487F-BC32-1350BAF4C202}"/>
    <dgm:cxn modelId="{54E2B276-11CA-41FA-BAED-4B9729D3609B}" type="presOf" srcId="{C98FBA84-1EC3-4D8F-9C76-F0D19283B1AA}" destId="{1376EC6B-FBED-42FB-986D-DBC0F3A801AC}" srcOrd="0" destOrd="0" presId="urn:microsoft.com/office/officeart/2008/layout/HorizontalMultiLevelHierarchy"/>
    <dgm:cxn modelId="{E871AC81-03F8-4B58-BD0E-2DDAA93B837A}" type="presOf" srcId="{A3F927E7-E454-4E58-9C44-62D25D488511}" destId="{CF2BE124-68CC-4050-89C6-45D20729797B}" srcOrd="0" destOrd="0" presId="urn:microsoft.com/office/officeart/2008/layout/HorizontalMultiLevelHierarchy"/>
    <dgm:cxn modelId="{6DD1F881-4087-4BD6-A8BC-E00F13C7BB08}" type="presOf" srcId="{2989BF65-1478-485A-A3AD-3EEC5FAA022B}" destId="{3917BF3F-655A-42DE-9DC5-B3F689577CBC}" srcOrd="1" destOrd="0" presId="urn:microsoft.com/office/officeart/2008/layout/HorizontalMultiLevelHierarchy"/>
    <dgm:cxn modelId="{4D672D91-3789-41DF-885B-BDAF5E11F52C}" type="presOf" srcId="{578050E6-8DB4-43E1-BF31-AD97B28EE9BB}" destId="{EB2AEB57-0545-4190-965E-CB9DF9BBF73C}" srcOrd="0" destOrd="0" presId="urn:microsoft.com/office/officeart/2008/layout/HorizontalMultiLevelHierarchy"/>
    <dgm:cxn modelId="{44FFF2A4-B87D-4AFA-93E8-6F5F69EEE769}" type="presOf" srcId="{2BE53743-878A-4982-9A77-C440B7C7AA18}" destId="{814728F4-3CEC-4751-A9A4-F05217213C6C}" srcOrd="1" destOrd="0" presId="urn:microsoft.com/office/officeart/2008/layout/HorizontalMultiLevelHierarchy"/>
    <dgm:cxn modelId="{DC54BBAD-9424-4B22-903C-FADC333588DF}" type="presOf" srcId="{9914D213-C9A2-429F-AFBA-0F72C1F566A8}" destId="{C9C588D6-CA52-4150-8D15-35258149D78E}" srcOrd="1" destOrd="0" presId="urn:microsoft.com/office/officeart/2008/layout/HorizontalMultiLevelHierarchy"/>
    <dgm:cxn modelId="{915F5FB2-78F8-4A8D-A23F-D825713E8F71}" type="presOf" srcId="{AEF41951-5562-4F76-B860-7DB420FFF4F3}" destId="{D48C1178-1773-4A73-8D9D-A20270707BCE}" srcOrd="0" destOrd="0" presId="urn:microsoft.com/office/officeart/2008/layout/HorizontalMultiLevelHierarchy"/>
    <dgm:cxn modelId="{726361B2-1B02-423C-AB46-C6BDF98E0818}" srcId="{A87AA2A1-3873-4A56-B4CD-6A2D6578D06C}" destId="{A3F927E7-E454-4E58-9C44-62D25D488511}" srcOrd="1" destOrd="0" parTransId="{2989BF65-1478-485A-A3AD-3EEC5FAA022B}" sibTransId="{2B2C9776-AFD7-43F2-8050-F84E0CBE4581}"/>
    <dgm:cxn modelId="{EF5735BE-1795-440C-B129-5FF834D1773F}" type="presOf" srcId="{4B73D57F-C90C-4B79-B959-15FA72DF47D0}" destId="{257319BF-F0D2-4CFA-8EEA-F752580107DD}" srcOrd="0" destOrd="0" presId="urn:microsoft.com/office/officeart/2008/layout/HorizontalMultiLevelHierarchy"/>
    <dgm:cxn modelId="{0702C4C2-B477-4465-95FD-20739B93F5F2}" type="presOf" srcId="{24D07C2D-03F8-4A85-9325-E9F491E903CD}" destId="{76B57D8A-12D0-431A-B163-9B3F755AA289}" srcOrd="0" destOrd="0" presId="urn:microsoft.com/office/officeart/2008/layout/HorizontalMultiLevelHierarchy"/>
    <dgm:cxn modelId="{69B8F3CC-3304-4972-8199-5F4669F982B5}" srcId="{A87AA2A1-3873-4A56-B4CD-6A2D6578D06C}" destId="{9A92FD2D-F748-43EB-A270-287C29FEA12A}" srcOrd="3" destOrd="0" parTransId="{81B7FE56-0DF3-42CE-A237-8B3BFA58042F}" sibTransId="{1C78B417-7CD9-4CCE-B154-9C1C86BD9301}"/>
    <dgm:cxn modelId="{360CABD9-273B-488A-BE03-0C7B8D1D9E91}" type="presOf" srcId="{81B7FE56-0DF3-42CE-A237-8B3BFA58042F}" destId="{F5A00653-E66C-455D-B683-869FB9A4AE5F}" srcOrd="1" destOrd="0" presId="urn:microsoft.com/office/officeart/2008/layout/HorizontalMultiLevelHierarchy"/>
    <dgm:cxn modelId="{1AF208DE-11C6-4C47-A0A8-8EBE86D0147D}" type="presOf" srcId="{81B7FE56-0DF3-42CE-A237-8B3BFA58042F}" destId="{86BA57AB-7116-4C15-9FE8-009881EA3A7B}" srcOrd="0" destOrd="0" presId="urn:microsoft.com/office/officeart/2008/layout/HorizontalMultiLevelHierarchy"/>
    <dgm:cxn modelId="{2CE053E1-224D-4A9A-AC99-7B7BF74C870B}" srcId="{A87AA2A1-3873-4A56-B4CD-6A2D6578D06C}" destId="{7E1D21E9-3308-4B02-AF6E-2BA5D4979D0A}" srcOrd="5" destOrd="0" parTransId="{97951F34-3BC1-407A-9523-E06FF866DE3B}" sibTransId="{4705A7D4-48C3-497B-B1DD-F7E5C29A1CFC}"/>
    <dgm:cxn modelId="{80EC7BE1-1A73-45D6-9492-FEAF43C89D36}" type="presOf" srcId="{20292F8F-3D45-45C6-94D8-32E6F4588B5C}" destId="{F3197E39-F176-468D-AC47-F99FE514C526}" srcOrd="1" destOrd="0" presId="urn:microsoft.com/office/officeart/2008/layout/HorizontalMultiLevelHierarchy"/>
    <dgm:cxn modelId="{C61618E6-8126-4F49-8516-FB553E639937}" srcId="{A87AA2A1-3873-4A56-B4CD-6A2D6578D06C}" destId="{24D07C2D-03F8-4A85-9325-E9F491E903CD}" srcOrd="8" destOrd="0" parTransId="{B8FA436F-3D1C-42F0-8C3B-9A9ACD6BA6EE}" sibTransId="{8127AE4A-D6F3-4F53-8848-5B182258F96D}"/>
    <dgm:cxn modelId="{DE4C29E8-A772-463F-B8B8-1445DD1EFEF9}" srcId="{A87AA2A1-3873-4A56-B4CD-6A2D6578D06C}" destId="{578050E6-8DB4-43E1-BF31-AD97B28EE9BB}" srcOrd="0" destOrd="0" parTransId="{20292F8F-3D45-45C6-94D8-32E6F4588B5C}" sibTransId="{0DD0C96B-2991-47BD-B43A-FCA148D3C563}"/>
    <dgm:cxn modelId="{FA6B78EA-B381-40E7-AC82-FEDB040A5A66}" srcId="{A87AA2A1-3873-4A56-B4CD-6A2D6578D06C}" destId="{2D00002B-916D-4FBA-8474-B234D97799E0}" srcOrd="9" destOrd="0" parTransId="{C98FBA84-1EC3-4D8F-9C76-F0D19283B1AA}" sibTransId="{7B14AB86-1814-4288-88C0-0FF3FEDF46B4}"/>
    <dgm:cxn modelId="{A96B1BF1-90A4-4E51-8E85-2DEBA3ED7EE0}" srcId="{A87AA2A1-3873-4A56-B4CD-6A2D6578D06C}" destId="{EC1A2DFD-AA0D-4BF3-944D-866AB7A23719}" srcOrd="2" destOrd="0" parTransId="{9914D213-C9A2-429F-AFBA-0F72C1F566A8}" sibTransId="{BA19DA28-95DC-48D4-BD0A-685FDFAD5846}"/>
    <dgm:cxn modelId="{A5473DF2-7185-4FC1-BAA6-253726D01B4D}" type="presOf" srcId="{EC1A2DFD-AA0D-4BF3-944D-866AB7A23719}" destId="{ED28FCD5-B7A7-456D-8ACA-D1263C036EAD}" srcOrd="0" destOrd="0" presId="urn:microsoft.com/office/officeart/2008/layout/HorizontalMultiLevelHierarchy"/>
    <dgm:cxn modelId="{CE3893F3-3451-495D-9E64-45BDC47B4AF6}" type="presOf" srcId="{7E1D21E9-3308-4B02-AF6E-2BA5D4979D0A}" destId="{B08A5C4A-8D74-4C1D-A023-B2B477F9A968}" srcOrd="0" destOrd="0" presId="urn:microsoft.com/office/officeart/2008/layout/HorizontalMultiLevelHierarchy"/>
    <dgm:cxn modelId="{66610BFA-C802-42EA-B47A-5F215AD0D7EB}" type="presParOf" srcId="{FB709F1B-3CA5-4B7F-82F6-8CCDE4FC3C59}" destId="{2AD59ED0-2E4A-4F94-927F-9A83DAE39A02}" srcOrd="0" destOrd="0" presId="urn:microsoft.com/office/officeart/2008/layout/HorizontalMultiLevelHierarchy"/>
    <dgm:cxn modelId="{BAE0F0EC-D270-426C-91E2-A881155EC42F}" type="presParOf" srcId="{2AD59ED0-2E4A-4F94-927F-9A83DAE39A02}" destId="{C79811A1-C79B-4D2C-A514-6C743C17338E}" srcOrd="0" destOrd="0" presId="urn:microsoft.com/office/officeart/2008/layout/HorizontalMultiLevelHierarchy"/>
    <dgm:cxn modelId="{EF72B6DE-25F6-4468-92A8-8489D336C92D}" type="presParOf" srcId="{2AD59ED0-2E4A-4F94-927F-9A83DAE39A02}" destId="{37564839-62EC-40C8-B5CE-1208BDFC21AE}" srcOrd="1" destOrd="0" presId="urn:microsoft.com/office/officeart/2008/layout/HorizontalMultiLevelHierarchy"/>
    <dgm:cxn modelId="{61AEB818-7EF6-4D4A-B0E1-944616C882C9}" type="presParOf" srcId="{37564839-62EC-40C8-B5CE-1208BDFC21AE}" destId="{EBD440EC-5257-41F5-BC8A-C09635863A81}" srcOrd="0" destOrd="0" presId="urn:microsoft.com/office/officeart/2008/layout/HorizontalMultiLevelHierarchy"/>
    <dgm:cxn modelId="{0661FB1D-82DA-4543-9B12-F877B53137E7}" type="presParOf" srcId="{EBD440EC-5257-41F5-BC8A-C09635863A81}" destId="{F3197E39-F176-468D-AC47-F99FE514C526}" srcOrd="0" destOrd="0" presId="urn:microsoft.com/office/officeart/2008/layout/HorizontalMultiLevelHierarchy"/>
    <dgm:cxn modelId="{8AE04C26-65C5-40BA-9B38-E8108AB1D94A}" type="presParOf" srcId="{37564839-62EC-40C8-B5CE-1208BDFC21AE}" destId="{4EFCAB5C-E890-40D0-9F71-5655EA0FA3E0}" srcOrd="1" destOrd="0" presId="urn:microsoft.com/office/officeart/2008/layout/HorizontalMultiLevelHierarchy"/>
    <dgm:cxn modelId="{C09C82A3-65D5-4BCB-930C-3980D7840F9A}" type="presParOf" srcId="{4EFCAB5C-E890-40D0-9F71-5655EA0FA3E0}" destId="{EB2AEB57-0545-4190-965E-CB9DF9BBF73C}" srcOrd="0" destOrd="0" presId="urn:microsoft.com/office/officeart/2008/layout/HorizontalMultiLevelHierarchy"/>
    <dgm:cxn modelId="{B8E3966D-3C2D-4678-A0B8-A095EADD19E6}" type="presParOf" srcId="{4EFCAB5C-E890-40D0-9F71-5655EA0FA3E0}" destId="{1B5578A9-21B8-46A2-BFD6-48F850DF81D6}" srcOrd="1" destOrd="0" presId="urn:microsoft.com/office/officeart/2008/layout/HorizontalMultiLevelHierarchy"/>
    <dgm:cxn modelId="{4617A913-0BCD-4E90-B6EF-B2223EE692F5}" type="presParOf" srcId="{37564839-62EC-40C8-B5CE-1208BDFC21AE}" destId="{B90C39A9-BBFF-44AF-8AA3-188D56648D3B}" srcOrd="2" destOrd="0" presId="urn:microsoft.com/office/officeart/2008/layout/HorizontalMultiLevelHierarchy"/>
    <dgm:cxn modelId="{9645C437-4968-4E23-BA77-14B38DB608EA}" type="presParOf" srcId="{B90C39A9-BBFF-44AF-8AA3-188D56648D3B}" destId="{3917BF3F-655A-42DE-9DC5-B3F689577CBC}" srcOrd="0" destOrd="0" presId="urn:microsoft.com/office/officeart/2008/layout/HorizontalMultiLevelHierarchy"/>
    <dgm:cxn modelId="{C63CC74C-4876-48A8-BDA7-FB6FE3C66473}" type="presParOf" srcId="{37564839-62EC-40C8-B5CE-1208BDFC21AE}" destId="{23FE72B4-35BE-4EE4-B7DE-FABCEBC8370A}" srcOrd="3" destOrd="0" presId="urn:microsoft.com/office/officeart/2008/layout/HorizontalMultiLevelHierarchy"/>
    <dgm:cxn modelId="{371F8E4E-CB6E-47D4-B75A-332116489ABF}" type="presParOf" srcId="{23FE72B4-35BE-4EE4-B7DE-FABCEBC8370A}" destId="{CF2BE124-68CC-4050-89C6-45D20729797B}" srcOrd="0" destOrd="0" presId="urn:microsoft.com/office/officeart/2008/layout/HorizontalMultiLevelHierarchy"/>
    <dgm:cxn modelId="{0671D364-B018-4FE5-BF37-9E9860801A28}" type="presParOf" srcId="{23FE72B4-35BE-4EE4-B7DE-FABCEBC8370A}" destId="{04806D63-DE69-4674-A2FE-13F6AB8860C3}" srcOrd="1" destOrd="0" presId="urn:microsoft.com/office/officeart/2008/layout/HorizontalMultiLevelHierarchy"/>
    <dgm:cxn modelId="{569720DE-9A6F-4247-9E8A-977D521FCBB5}" type="presParOf" srcId="{37564839-62EC-40C8-B5CE-1208BDFC21AE}" destId="{C8ADE771-B9EC-481C-8583-DEF57522DD56}" srcOrd="4" destOrd="0" presId="urn:microsoft.com/office/officeart/2008/layout/HorizontalMultiLevelHierarchy"/>
    <dgm:cxn modelId="{07EE4B6E-416C-4558-9DA4-629C1CAB4821}" type="presParOf" srcId="{C8ADE771-B9EC-481C-8583-DEF57522DD56}" destId="{C9C588D6-CA52-4150-8D15-35258149D78E}" srcOrd="0" destOrd="0" presId="urn:microsoft.com/office/officeart/2008/layout/HorizontalMultiLevelHierarchy"/>
    <dgm:cxn modelId="{D3CF9A6A-DC45-492D-BEFC-37E30504CB63}" type="presParOf" srcId="{37564839-62EC-40C8-B5CE-1208BDFC21AE}" destId="{16C80BA2-E79F-4B7B-AD64-560AC344C208}" srcOrd="5" destOrd="0" presId="urn:microsoft.com/office/officeart/2008/layout/HorizontalMultiLevelHierarchy"/>
    <dgm:cxn modelId="{2D837ACC-A345-45F7-B24C-9A2050016CB4}" type="presParOf" srcId="{16C80BA2-E79F-4B7B-AD64-560AC344C208}" destId="{ED28FCD5-B7A7-456D-8ACA-D1263C036EAD}" srcOrd="0" destOrd="0" presId="urn:microsoft.com/office/officeart/2008/layout/HorizontalMultiLevelHierarchy"/>
    <dgm:cxn modelId="{E9AAC68E-A39B-4C21-9D49-CEFF1F6B1221}" type="presParOf" srcId="{16C80BA2-E79F-4B7B-AD64-560AC344C208}" destId="{C1FDD4F4-50A0-437B-B6D1-58B1283BB12D}" srcOrd="1" destOrd="0" presId="urn:microsoft.com/office/officeart/2008/layout/HorizontalMultiLevelHierarchy"/>
    <dgm:cxn modelId="{F3909E20-9580-4D87-A9FC-1150EDEA1FA2}" type="presParOf" srcId="{37564839-62EC-40C8-B5CE-1208BDFC21AE}" destId="{86BA57AB-7116-4C15-9FE8-009881EA3A7B}" srcOrd="6" destOrd="0" presId="urn:microsoft.com/office/officeart/2008/layout/HorizontalMultiLevelHierarchy"/>
    <dgm:cxn modelId="{A82E1BC1-7B34-47C4-8CD3-3DDAD7A33878}" type="presParOf" srcId="{86BA57AB-7116-4C15-9FE8-009881EA3A7B}" destId="{F5A00653-E66C-455D-B683-869FB9A4AE5F}" srcOrd="0" destOrd="0" presId="urn:microsoft.com/office/officeart/2008/layout/HorizontalMultiLevelHierarchy"/>
    <dgm:cxn modelId="{0356C80C-4497-4137-8061-0668E80EB174}" type="presParOf" srcId="{37564839-62EC-40C8-B5CE-1208BDFC21AE}" destId="{1B42257C-6021-48B3-BCF8-FCBC7E3CB31F}" srcOrd="7" destOrd="0" presId="urn:microsoft.com/office/officeart/2008/layout/HorizontalMultiLevelHierarchy"/>
    <dgm:cxn modelId="{B7D5F7CD-CED8-436B-A975-D73A89EBC3DF}" type="presParOf" srcId="{1B42257C-6021-48B3-BCF8-FCBC7E3CB31F}" destId="{FC096F81-BA33-4776-96B9-DA6EA99F18E0}" srcOrd="0" destOrd="0" presId="urn:microsoft.com/office/officeart/2008/layout/HorizontalMultiLevelHierarchy"/>
    <dgm:cxn modelId="{D67D4194-14B1-4B3A-BCA1-879419B0EB18}" type="presParOf" srcId="{1B42257C-6021-48B3-BCF8-FCBC7E3CB31F}" destId="{125FCDF5-4419-498D-9C17-EE881F3F298F}" srcOrd="1" destOrd="0" presId="urn:microsoft.com/office/officeart/2008/layout/HorizontalMultiLevelHierarchy"/>
    <dgm:cxn modelId="{2CE6518C-CEA5-4122-884C-6CC33D0F88FC}" type="presParOf" srcId="{37564839-62EC-40C8-B5CE-1208BDFC21AE}" destId="{E435D213-E12C-409C-8BFA-09D7E60F9CFE}" srcOrd="8" destOrd="0" presId="urn:microsoft.com/office/officeart/2008/layout/HorizontalMultiLevelHierarchy"/>
    <dgm:cxn modelId="{F9A89ED3-42E4-4769-B1A9-E808EFD0BBE2}" type="presParOf" srcId="{E435D213-E12C-409C-8BFA-09D7E60F9CFE}" destId="{01F63FB7-95F0-4917-BA2A-105C24BDEA1F}" srcOrd="0" destOrd="0" presId="urn:microsoft.com/office/officeart/2008/layout/HorizontalMultiLevelHierarchy"/>
    <dgm:cxn modelId="{9E4BD430-DE5B-46CE-BF1F-486217B54494}" type="presParOf" srcId="{37564839-62EC-40C8-B5CE-1208BDFC21AE}" destId="{42E55AAA-86D3-46CB-922F-55FE229A717C}" srcOrd="9" destOrd="0" presId="urn:microsoft.com/office/officeart/2008/layout/HorizontalMultiLevelHierarchy"/>
    <dgm:cxn modelId="{E5AD34EC-F8B3-4B2C-A879-17FB49DB0647}" type="presParOf" srcId="{42E55AAA-86D3-46CB-922F-55FE229A717C}" destId="{D48C1178-1773-4A73-8D9D-A20270707BCE}" srcOrd="0" destOrd="0" presId="urn:microsoft.com/office/officeart/2008/layout/HorizontalMultiLevelHierarchy"/>
    <dgm:cxn modelId="{8CAD8C6D-4268-4C17-8763-5CCC94C5F023}" type="presParOf" srcId="{42E55AAA-86D3-46CB-922F-55FE229A717C}" destId="{80006771-44A7-4A90-A958-E9D18553F0CD}" srcOrd="1" destOrd="0" presId="urn:microsoft.com/office/officeart/2008/layout/HorizontalMultiLevelHierarchy"/>
    <dgm:cxn modelId="{EE23099B-B9C0-4589-B72C-282B3D3CDEC2}" type="presParOf" srcId="{37564839-62EC-40C8-B5CE-1208BDFC21AE}" destId="{BD600FB8-D157-4410-B085-F8102FE9540B}" srcOrd="10" destOrd="0" presId="urn:microsoft.com/office/officeart/2008/layout/HorizontalMultiLevelHierarchy"/>
    <dgm:cxn modelId="{BD298AB9-3A96-4278-8985-C49EB44E149F}" type="presParOf" srcId="{BD600FB8-D157-4410-B085-F8102FE9540B}" destId="{D3D17AAF-5D77-4005-B54D-B4C5F1703AFB}" srcOrd="0" destOrd="0" presId="urn:microsoft.com/office/officeart/2008/layout/HorizontalMultiLevelHierarchy"/>
    <dgm:cxn modelId="{EFD4D789-99F4-404E-857C-61FA92CCF504}" type="presParOf" srcId="{37564839-62EC-40C8-B5CE-1208BDFC21AE}" destId="{12D345E7-175A-4D1B-BA7F-11F352BC1A90}" srcOrd="11" destOrd="0" presId="urn:microsoft.com/office/officeart/2008/layout/HorizontalMultiLevelHierarchy"/>
    <dgm:cxn modelId="{B6DC5CCF-CE76-4D51-B15B-AC61BF867EDF}" type="presParOf" srcId="{12D345E7-175A-4D1B-BA7F-11F352BC1A90}" destId="{B08A5C4A-8D74-4C1D-A023-B2B477F9A968}" srcOrd="0" destOrd="0" presId="urn:microsoft.com/office/officeart/2008/layout/HorizontalMultiLevelHierarchy"/>
    <dgm:cxn modelId="{83321ADB-CD5D-4FED-B81C-6A89C8E8F2C1}" type="presParOf" srcId="{12D345E7-175A-4D1B-BA7F-11F352BC1A90}" destId="{953D2DA0-29F0-4DA6-9044-AD0931343651}" srcOrd="1" destOrd="0" presId="urn:microsoft.com/office/officeart/2008/layout/HorizontalMultiLevelHierarchy"/>
    <dgm:cxn modelId="{3646B2B6-DC38-4200-BB9F-69B60B8135B4}" type="presParOf" srcId="{37564839-62EC-40C8-B5CE-1208BDFC21AE}" destId="{F0026061-8362-4AE1-97C6-EF04F6453FBA}" srcOrd="12" destOrd="0" presId="urn:microsoft.com/office/officeart/2008/layout/HorizontalMultiLevelHierarchy"/>
    <dgm:cxn modelId="{AA188637-0E6B-4EFE-987F-796CADF792F5}" type="presParOf" srcId="{F0026061-8362-4AE1-97C6-EF04F6453FBA}" destId="{B2819FC8-F0B5-4872-9059-9D94BA0587BC}" srcOrd="0" destOrd="0" presId="urn:microsoft.com/office/officeart/2008/layout/HorizontalMultiLevelHierarchy"/>
    <dgm:cxn modelId="{F41C3DF9-32BA-436D-A4F1-AD45D18E1378}" type="presParOf" srcId="{37564839-62EC-40C8-B5CE-1208BDFC21AE}" destId="{D5469E01-356D-4F28-B203-7D70519C1274}" srcOrd="13" destOrd="0" presId="urn:microsoft.com/office/officeart/2008/layout/HorizontalMultiLevelHierarchy"/>
    <dgm:cxn modelId="{FFBD9F2D-F87E-4E2E-A096-F3550F39B579}" type="presParOf" srcId="{D5469E01-356D-4F28-B203-7D70519C1274}" destId="{257319BF-F0D2-4CFA-8EEA-F752580107DD}" srcOrd="0" destOrd="0" presId="urn:microsoft.com/office/officeart/2008/layout/HorizontalMultiLevelHierarchy"/>
    <dgm:cxn modelId="{21A3BB17-A99C-4B30-A8C6-C430D563283B}" type="presParOf" srcId="{D5469E01-356D-4F28-B203-7D70519C1274}" destId="{5911F124-0FA0-4134-B8DB-25276CD06E30}" srcOrd="1" destOrd="0" presId="urn:microsoft.com/office/officeart/2008/layout/HorizontalMultiLevelHierarchy"/>
    <dgm:cxn modelId="{F21A4B51-2C67-42C8-997E-3155A8AFC366}" type="presParOf" srcId="{37564839-62EC-40C8-B5CE-1208BDFC21AE}" destId="{572973C4-A57B-48D8-8D19-F1D7791A2D01}" srcOrd="14" destOrd="0" presId="urn:microsoft.com/office/officeart/2008/layout/HorizontalMultiLevelHierarchy"/>
    <dgm:cxn modelId="{C76A9C9B-0461-41F8-99BD-D188E818A904}" type="presParOf" srcId="{572973C4-A57B-48D8-8D19-F1D7791A2D01}" destId="{814728F4-3CEC-4751-A9A4-F05217213C6C}" srcOrd="0" destOrd="0" presId="urn:microsoft.com/office/officeart/2008/layout/HorizontalMultiLevelHierarchy"/>
    <dgm:cxn modelId="{0412BBC9-F26C-4317-B3F6-FCE24192E745}" type="presParOf" srcId="{37564839-62EC-40C8-B5CE-1208BDFC21AE}" destId="{28A5A453-EE2F-433C-BFD9-16346587DA71}" srcOrd="15" destOrd="0" presId="urn:microsoft.com/office/officeart/2008/layout/HorizontalMultiLevelHierarchy"/>
    <dgm:cxn modelId="{BE3F5452-A1F5-45FD-A5B7-418D68A0E5E2}" type="presParOf" srcId="{28A5A453-EE2F-433C-BFD9-16346587DA71}" destId="{02E4C925-E845-42CD-B468-0F106A5304EE}" srcOrd="0" destOrd="0" presId="urn:microsoft.com/office/officeart/2008/layout/HorizontalMultiLevelHierarchy"/>
    <dgm:cxn modelId="{6A9DE384-5931-4128-8A8A-1328EFC81059}" type="presParOf" srcId="{28A5A453-EE2F-433C-BFD9-16346587DA71}" destId="{84FF38E9-FD31-49DA-88A5-A3F1812A0963}" srcOrd="1" destOrd="0" presId="urn:microsoft.com/office/officeart/2008/layout/HorizontalMultiLevelHierarchy"/>
    <dgm:cxn modelId="{BDA055D2-7815-4C97-B304-BF7594E4B97A}" type="presParOf" srcId="{37564839-62EC-40C8-B5CE-1208BDFC21AE}" destId="{E19A6591-0B23-458E-925B-0B235954DBC6}" srcOrd="16" destOrd="0" presId="urn:microsoft.com/office/officeart/2008/layout/HorizontalMultiLevelHierarchy"/>
    <dgm:cxn modelId="{E2B81A57-39B9-4189-9E64-17F4867210BD}" type="presParOf" srcId="{E19A6591-0B23-458E-925B-0B235954DBC6}" destId="{8C9807BC-DB2F-43EF-B124-1D099C151833}" srcOrd="0" destOrd="0" presId="urn:microsoft.com/office/officeart/2008/layout/HorizontalMultiLevelHierarchy"/>
    <dgm:cxn modelId="{0BA07365-8BB3-49F8-85F5-A9E7ED61F466}" type="presParOf" srcId="{37564839-62EC-40C8-B5CE-1208BDFC21AE}" destId="{E3546152-46DE-4CE4-9335-0092C587E99C}" srcOrd="17" destOrd="0" presId="urn:microsoft.com/office/officeart/2008/layout/HorizontalMultiLevelHierarchy"/>
    <dgm:cxn modelId="{962BE96F-16A3-4C21-A3FE-D206C73DD033}" type="presParOf" srcId="{E3546152-46DE-4CE4-9335-0092C587E99C}" destId="{76B57D8A-12D0-431A-B163-9B3F755AA289}" srcOrd="0" destOrd="0" presId="urn:microsoft.com/office/officeart/2008/layout/HorizontalMultiLevelHierarchy"/>
    <dgm:cxn modelId="{9C12D3BB-2C53-4F94-97BE-E749CF29C82A}" type="presParOf" srcId="{E3546152-46DE-4CE4-9335-0092C587E99C}" destId="{CC6425BD-0909-4CB6-99D2-B1C2AF4F78F6}" srcOrd="1" destOrd="0" presId="urn:microsoft.com/office/officeart/2008/layout/HorizontalMultiLevelHierarchy"/>
    <dgm:cxn modelId="{48114392-6F5A-448D-BFE0-5FD980F88F86}" type="presParOf" srcId="{37564839-62EC-40C8-B5CE-1208BDFC21AE}" destId="{1376EC6B-FBED-42FB-986D-DBC0F3A801AC}" srcOrd="18" destOrd="0" presId="urn:microsoft.com/office/officeart/2008/layout/HorizontalMultiLevelHierarchy"/>
    <dgm:cxn modelId="{1D4AD8AA-39A8-47E1-992A-E4EFE71419AC}" type="presParOf" srcId="{1376EC6B-FBED-42FB-986D-DBC0F3A801AC}" destId="{65976387-6448-4CA1-A0DA-BA54850081CC}" srcOrd="0" destOrd="0" presId="urn:microsoft.com/office/officeart/2008/layout/HorizontalMultiLevelHierarchy"/>
    <dgm:cxn modelId="{9AD1E5D9-0E05-4733-97C3-0B307370D95E}" type="presParOf" srcId="{37564839-62EC-40C8-B5CE-1208BDFC21AE}" destId="{F6CCC4ED-DA65-4A02-A066-96937FCE9640}" srcOrd="19" destOrd="0" presId="urn:microsoft.com/office/officeart/2008/layout/HorizontalMultiLevelHierarchy"/>
    <dgm:cxn modelId="{33E0A528-C511-47D5-9F34-FEDEAB15B8CC}" type="presParOf" srcId="{F6CCC4ED-DA65-4A02-A066-96937FCE9640}" destId="{8BBD0D61-4EBA-4096-875E-D2691FEC130F}" srcOrd="0" destOrd="0" presId="urn:microsoft.com/office/officeart/2008/layout/HorizontalMultiLevelHierarchy"/>
    <dgm:cxn modelId="{2329B5F9-77A3-4037-BC16-4E962C00E79C}" type="presParOf" srcId="{F6CCC4ED-DA65-4A02-A066-96937FCE9640}" destId="{B5601B3C-7A07-4E77-877E-7A27E71603BD}"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646055-7D1D-4550-B09D-5C6E14073BFE}"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030C96F9-FB4F-48B4-A81C-08FF20B753DF}">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Diabet</a:t>
          </a:r>
        </a:p>
      </dgm:t>
    </dgm:pt>
    <dgm:pt modelId="{C97BFE3B-896F-4BAF-8F18-BB12BA2EF321}" cxnId="{2E1A2FD1-9F4A-458E-890B-34B76E950BEA}" type="parTrans">
      <dgm:prSet/>
      <dgm:spPr/>
      <dgm:t>
        <a:bodyPr/>
        <a:lstStyle/>
        <a:p>
          <a:endParaRPr lang="en-US"/>
        </a:p>
      </dgm:t>
    </dgm:pt>
    <dgm:pt modelId="{2B961A41-D89A-4B7D-AC30-62F8C530B10E}" cxnId="{2E1A2FD1-9F4A-458E-890B-34B76E950BEA}" type="sibTrans">
      <dgm:prSet/>
      <dgm:spPr/>
      <dgm:t>
        <a:bodyPr/>
        <a:lstStyle/>
        <a:p>
          <a:endParaRPr lang="en-US"/>
        </a:p>
      </dgm:t>
    </dgm:pt>
    <dgm:pt modelId="{88073CF6-7A55-4129-928A-333E9F8A253E}">
      <dgm:prSet phldrT="[Текст]" custT="1"/>
      <dgm:spPr/>
      <dgm:t>
        <a:bodyPr/>
        <a:lstStyle/>
        <a:p>
          <a:r>
            <a:rPr lang="az-Latn-AZ" sz="2400" b="0" i="0" dirty="0">
              <a:latin typeface="Footlight MT Light" panose="0204060206030A020304" pitchFamily="18" charset="0"/>
              <a:cs typeface="Arial" panose="020B0604020202020204" pitchFamily="34" charset="0"/>
            </a:rPr>
            <a:t>Ürək-damar xəstəlikləri </a:t>
          </a:r>
          <a:endParaRPr lang="en-US" sz="900" b="0" i="0" dirty="0">
            <a:latin typeface="Footlight MT Light" panose="0204060206030A020304" pitchFamily="18" charset="0"/>
          </a:endParaRPr>
        </a:p>
      </dgm:t>
    </dgm:pt>
    <dgm:pt modelId="{9DB09835-CF2D-4778-A528-3F2E067A13EE}" cxnId="{519EB04B-0922-4A87-A67F-08526B1BC5CD}" type="parTrans">
      <dgm:prSet/>
      <dgm:spPr/>
      <dgm:t>
        <a:bodyPr/>
        <a:lstStyle/>
        <a:p>
          <a:endParaRPr lang="en-US"/>
        </a:p>
      </dgm:t>
    </dgm:pt>
    <dgm:pt modelId="{56299DCB-52B9-460E-B1A0-B8624A8A0431}" cxnId="{519EB04B-0922-4A87-A67F-08526B1BC5CD}" type="sibTrans">
      <dgm:prSet/>
      <dgm:spPr/>
      <dgm:t>
        <a:bodyPr/>
        <a:lstStyle/>
        <a:p>
          <a:endParaRPr lang="en-US"/>
        </a:p>
      </dgm:t>
    </dgm:pt>
    <dgm:pt modelId="{B063EC65-0FFB-4651-BB26-6966B3B4C125}">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Fəqərəarası disk yırtığı</a:t>
          </a:r>
          <a:endParaRPr lang="en-US" sz="2400" b="0" i="0" dirty="0">
            <a:latin typeface="Footlight MT Light" panose="0204060206030A020304" pitchFamily="18" charset="0"/>
          </a:endParaRPr>
        </a:p>
      </dgm:t>
    </dgm:pt>
    <dgm:pt modelId="{276D3F19-E751-4FA7-ADF6-5B23F19EEFBC}" cxnId="{2F38DC1C-6787-42F8-BDB9-AEF7E0CE27E2}" type="parTrans">
      <dgm:prSet/>
      <dgm:spPr/>
      <dgm:t>
        <a:bodyPr/>
        <a:lstStyle/>
        <a:p>
          <a:endParaRPr lang="en-US"/>
        </a:p>
      </dgm:t>
    </dgm:pt>
    <dgm:pt modelId="{86534DCD-AD43-4EBD-9E0A-FC2EF7FD805F}" cxnId="{2F38DC1C-6787-42F8-BDB9-AEF7E0CE27E2}" type="sibTrans">
      <dgm:prSet/>
      <dgm:spPr/>
      <dgm:t>
        <a:bodyPr/>
        <a:lstStyle/>
        <a:p>
          <a:endParaRPr lang="en-US"/>
        </a:p>
      </dgm:t>
    </dgm:pt>
    <dgm:pt modelId="{DF5B20F7-BA8A-4D7A-8112-17BF97EFE3BA}">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Tənəffüs çatışmazlığı </a:t>
          </a:r>
          <a:endParaRPr lang="en-US" sz="2400" b="0" i="0" dirty="0">
            <a:latin typeface="Footlight MT Light" panose="0204060206030A020304" pitchFamily="18" charset="0"/>
          </a:endParaRPr>
        </a:p>
      </dgm:t>
    </dgm:pt>
    <dgm:pt modelId="{6F33F476-87F3-4117-B2C1-321EFE9B579C}" cxnId="{6E7D1654-3DD0-4565-9F8F-ACEDFFABB24A}" type="parTrans">
      <dgm:prSet/>
      <dgm:spPr/>
      <dgm:t>
        <a:bodyPr/>
        <a:lstStyle/>
        <a:p>
          <a:endParaRPr lang="en-US"/>
        </a:p>
      </dgm:t>
    </dgm:pt>
    <dgm:pt modelId="{1174CDAD-AA48-4E3B-8D34-30B6962D6474}" cxnId="{6E7D1654-3DD0-4565-9F8F-ACEDFFABB24A}" type="sibTrans">
      <dgm:prSet/>
      <dgm:spPr/>
      <dgm:t>
        <a:bodyPr/>
        <a:lstStyle/>
        <a:p>
          <a:endParaRPr lang="en-US"/>
        </a:p>
      </dgm:t>
    </dgm:pt>
    <dgm:pt modelId="{A549015E-02E1-456E-AFFE-D8598C7E37BF}">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Xroniki xəstəliklər</a:t>
          </a:r>
          <a:endParaRPr lang="en-US" sz="2400" b="0" i="0" dirty="0">
            <a:latin typeface="Footlight MT Light" panose="0204060206030A020304" pitchFamily="18" charset="0"/>
          </a:endParaRPr>
        </a:p>
      </dgm:t>
    </dgm:pt>
    <dgm:pt modelId="{570C4F27-26A3-433E-BD20-D845D66D3662}" cxnId="{5C990F27-9A64-4DFC-9342-26EE931D0107}" type="parTrans">
      <dgm:prSet/>
      <dgm:spPr/>
      <dgm:t>
        <a:bodyPr/>
        <a:lstStyle/>
        <a:p>
          <a:endParaRPr lang="en-US"/>
        </a:p>
      </dgm:t>
    </dgm:pt>
    <dgm:pt modelId="{37F34BA9-DE7F-44F3-B979-D3FDDA06B53C}" cxnId="{5C990F27-9A64-4DFC-9342-26EE931D0107}" type="sibTrans">
      <dgm:prSet/>
      <dgm:spPr/>
      <dgm:t>
        <a:bodyPr/>
        <a:lstStyle/>
        <a:p>
          <a:endParaRPr lang="en-US"/>
        </a:p>
      </dgm:t>
    </dgm:pt>
    <dgm:pt modelId="{2BEC65BA-8B2C-442C-ADD6-E83968C2DB13}">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Tireotoksikoz</a:t>
          </a:r>
        </a:p>
      </dgm:t>
    </dgm:pt>
    <dgm:pt modelId="{D15DA985-2577-4B5D-B54A-4577EF3F5DFB}" cxnId="{2A72C81A-3691-4EDA-A5F1-331C6CD21A4F}" type="parTrans">
      <dgm:prSet/>
      <dgm:spPr/>
      <dgm:t>
        <a:bodyPr/>
        <a:lstStyle/>
        <a:p>
          <a:endParaRPr lang="en-US"/>
        </a:p>
      </dgm:t>
    </dgm:pt>
    <dgm:pt modelId="{48983026-5A95-49C1-AEBC-871D48AFFD27}" cxnId="{2A72C81A-3691-4EDA-A5F1-331C6CD21A4F}" type="sibTrans">
      <dgm:prSet/>
      <dgm:spPr/>
      <dgm:t>
        <a:bodyPr/>
        <a:lstStyle/>
        <a:p>
          <a:endParaRPr lang="en-US"/>
        </a:p>
      </dgm:t>
    </dgm:pt>
    <dgm:pt modelId="{9683F6FB-891A-457C-8EDE-63F8950EF1A5}">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b="0" i="0">
              <a:latin typeface="Footlight MT Light" panose="0204060206030A020304" pitchFamily="18" charset="0"/>
              <a:cs typeface="Arial" panose="020B0604020202020204" pitchFamily="34" charset="0"/>
            </a:rPr>
            <a:t>Osteoporoz</a:t>
          </a:r>
          <a:endParaRPr lang="en-US" sz="2400" b="0" i="0" dirty="0">
            <a:latin typeface="Footlight MT Light" panose="0204060206030A020304" pitchFamily="18" charset="0"/>
          </a:endParaRPr>
        </a:p>
      </dgm:t>
    </dgm:pt>
    <dgm:pt modelId="{15E33EBF-1E33-47F8-AFE5-44A884671030}" cxnId="{98A4DCC7-1F92-4323-A3E0-802DD4B51054}" type="parTrans">
      <dgm:prSet/>
      <dgm:spPr/>
      <dgm:t>
        <a:bodyPr/>
        <a:lstStyle/>
        <a:p>
          <a:endParaRPr lang="en-US"/>
        </a:p>
      </dgm:t>
    </dgm:pt>
    <dgm:pt modelId="{69DECDE8-0D9E-4EE9-BF01-DCD4F90AF1D2}" cxnId="{98A4DCC7-1F92-4323-A3E0-802DD4B51054}" type="sibTrans">
      <dgm:prSet/>
      <dgm:spPr/>
      <dgm:t>
        <a:bodyPr/>
        <a:lstStyle/>
        <a:p>
          <a:endParaRPr lang="en-US"/>
        </a:p>
      </dgm:t>
    </dgm:pt>
    <dgm:pt modelId="{B17046D7-BEDD-4337-B9C0-32C892F4A55D}" type="pres">
      <dgm:prSet presAssocID="{2E646055-7D1D-4550-B09D-5C6E14073BFE}" presName="linear" presStyleCnt="0">
        <dgm:presLayoutVars>
          <dgm:dir/>
          <dgm:animLvl val="lvl"/>
          <dgm:resizeHandles val="exact"/>
        </dgm:presLayoutVars>
      </dgm:prSet>
      <dgm:spPr/>
    </dgm:pt>
    <dgm:pt modelId="{B2F03F13-6222-432E-9627-509555668735}" type="pres">
      <dgm:prSet presAssocID="{030C96F9-FB4F-48B4-A81C-08FF20B753DF}" presName="parentLin" presStyleCnt="0"/>
      <dgm:spPr/>
    </dgm:pt>
    <dgm:pt modelId="{BB0ED288-187F-49EE-81E4-F2ACC12A4095}" type="pres">
      <dgm:prSet presAssocID="{030C96F9-FB4F-48B4-A81C-08FF20B753DF}" presName="parentLeftMargin" presStyleLbl="node1" presStyleIdx="0" presStyleCnt="7"/>
      <dgm:spPr/>
    </dgm:pt>
    <dgm:pt modelId="{DFBBE63A-8A4C-4782-87C0-3E1A9A39B2C3}" type="pres">
      <dgm:prSet presAssocID="{030C96F9-FB4F-48B4-A81C-08FF20B753DF}" presName="parentText" presStyleLbl="node1" presStyleIdx="0" presStyleCnt="7">
        <dgm:presLayoutVars>
          <dgm:chMax val="0"/>
          <dgm:bulletEnabled val="1"/>
        </dgm:presLayoutVars>
      </dgm:prSet>
      <dgm:spPr/>
    </dgm:pt>
    <dgm:pt modelId="{14C6747B-D32D-4C4C-95A5-884C088BD6D1}" type="pres">
      <dgm:prSet presAssocID="{030C96F9-FB4F-48B4-A81C-08FF20B753DF}" presName="negativeSpace" presStyleCnt="0"/>
      <dgm:spPr/>
    </dgm:pt>
    <dgm:pt modelId="{EFF2D488-CA7F-47C0-A982-FF7AFC7E127E}" type="pres">
      <dgm:prSet presAssocID="{030C96F9-FB4F-48B4-A81C-08FF20B753DF}" presName="childText" presStyleLbl="conFgAcc1" presStyleIdx="0" presStyleCnt="7">
        <dgm:presLayoutVars>
          <dgm:bulletEnabled val="1"/>
        </dgm:presLayoutVars>
      </dgm:prSet>
      <dgm:spPr/>
    </dgm:pt>
    <dgm:pt modelId="{705D85DE-958F-41BF-8686-A6FB750632F0}" type="pres">
      <dgm:prSet presAssocID="{2B961A41-D89A-4B7D-AC30-62F8C530B10E}" presName="spaceBetweenRectangles" presStyleCnt="0"/>
      <dgm:spPr/>
    </dgm:pt>
    <dgm:pt modelId="{20FA73A1-3129-4CD5-AB0C-F9163D97E200}" type="pres">
      <dgm:prSet presAssocID="{2BEC65BA-8B2C-442C-ADD6-E83968C2DB13}" presName="parentLin" presStyleCnt="0"/>
      <dgm:spPr/>
    </dgm:pt>
    <dgm:pt modelId="{F375DEB4-C755-4389-B50A-8D26B0270942}" type="pres">
      <dgm:prSet presAssocID="{2BEC65BA-8B2C-442C-ADD6-E83968C2DB13}" presName="parentLeftMargin" presStyleLbl="node1" presStyleIdx="0" presStyleCnt="7"/>
      <dgm:spPr/>
    </dgm:pt>
    <dgm:pt modelId="{6C399CB2-BD2C-4107-A6FF-1809AF132109}" type="pres">
      <dgm:prSet presAssocID="{2BEC65BA-8B2C-442C-ADD6-E83968C2DB13}" presName="parentText" presStyleLbl="node1" presStyleIdx="1" presStyleCnt="7">
        <dgm:presLayoutVars>
          <dgm:chMax val="0"/>
          <dgm:bulletEnabled val="1"/>
        </dgm:presLayoutVars>
      </dgm:prSet>
      <dgm:spPr/>
    </dgm:pt>
    <dgm:pt modelId="{3A228CD7-D97C-418C-BB3E-3D56CA75955C}" type="pres">
      <dgm:prSet presAssocID="{2BEC65BA-8B2C-442C-ADD6-E83968C2DB13}" presName="negativeSpace" presStyleCnt="0"/>
      <dgm:spPr/>
    </dgm:pt>
    <dgm:pt modelId="{D0313DF8-5E2A-4A46-B4C6-E54DEB57B4E1}" type="pres">
      <dgm:prSet presAssocID="{2BEC65BA-8B2C-442C-ADD6-E83968C2DB13}" presName="childText" presStyleLbl="conFgAcc1" presStyleIdx="1" presStyleCnt="7">
        <dgm:presLayoutVars>
          <dgm:bulletEnabled val="1"/>
        </dgm:presLayoutVars>
      </dgm:prSet>
      <dgm:spPr/>
    </dgm:pt>
    <dgm:pt modelId="{7311AF59-BC8F-4008-8589-43118A11B103}" type="pres">
      <dgm:prSet presAssocID="{48983026-5A95-49C1-AEBC-871D48AFFD27}" presName="spaceBetweenRectangles" presStyleCnt="0"/>
      <dgm:spPr/>
    </dgm:pt>
    <dgm:pt modelId="{92CE62B3-0849-4406-AB29-42B711B4E24D}" type="pres">
      <dgm:prSet presAssocID="{A549015E-02E1-456E-AFFE-D8598C7E37BF}" presName="parentLin" presStyleCnt="0"/>
      <dgm:spPr/>
    </dgm:pt>
    <dgm:pt modelId="{BE770B6F-70AB-41C9-8407-9C1B25484D6C}" type="pres">
      <dgm:prSet presAssocID="{A549015E-02E1-456E-AFFE-D8598C7E37BF}" presName="parentLeftMargin" presStyleLbl="node1" presStyleIdx="1" presStyleCnt="7"/>
      <dgm:spPr/>
    </dgm:pt>
    <dgm:pt modelId="{BC38D86D-A4D9-4893-825A-4BF8B9035C87}" type="pres">
      <dgm:prSet presAssocID="{A549015E-02E1-456E-AFFE-D8598C7E37BF}" presName="parentText" presStyleLbl="node1" presStyleIdx="2" presStyleCnt="7">
        <dgm:presLayoutVars>
          <dgm:chMax val="0"/>
          <dgm:bulletEnabled val="1"/>
        </dgm:presLayoutVars>
      </dgm:prSet>
      <dgm:spPr/>
    </dgm:pt>
    <dgm:pt modelId="{4C732135-3139-43CE-A3B3-8A1878B5BAD6}" type="pres">
      <dgm:prSet presAssocID="{A549015E-02E1-456E-AFFE-D8598C7E37BF}" presName="negativeSpace" presStyleCnt="0"/>
      <dgm:spPr/>
    </dgm:pt>
    <dgm:pt modelId="{56AA6791-DE85-4216-8358-3CB0DCAAC352}" type="pres">
      <dgm:prSet presAssocID="{A549015E-02E1-456E-AFFE-D8598C7E37BF}" presName="childText" presStyleLbl="conFgAcc1" presStyleIdx="2" presStyleCnt="7">
        <dgm:presLayoutVars>
          <dgm:bulletEnabled val="1"/>
        </dgm:presLayoutVars>
      </dgm:prSet>
      <dgm:spPr/>
    </dgm:pt>
    <dgm:pt modelId="{988B86AA-2986-4180-B6EF-DF6D5C665906}" type="pres">
      <dgm:prSet presAssocID="{37F34BA9-DE7F-44F3-B979-D3FDDA06B53C}" presName="spaceBetweenRectangles" presStyleCnt="0"/>
      <dgm:spPr/>
    </dgm:pt>
    <dgm:pt modelId="{1C3C4F08-DD15-411B-95CA-0F46E2166079}" type="pres">
      <dgm:prSet presAssocID="{B063EC65-0FFB-4651-BB26-6966B3B4C125}" presName="parentLin" presStyleCnt="0"/>
      <dgm:spPr/>
    </dgm:pt>
    <dgm:pt modelId="{4E422CC2-6034-4C0A-994B-51311A65140C}" type="pres">
      <dgm:prSet presAssocID="{B063EC65-0FFB-4651-BB26-6966B3B4C125}" presName="parentLeftMargin" presStyleLbl="node1" presStyleIdx="2" presStyleCnt="7"/>
      <dgm:spPr/>
    </dgm:pt>
    <dgm:pt modelId="{95755BF0-8C5E-4F81-9599-4D1B0CEE4135}" type="pres">
      <dgm:prSet presAssocID="{B063EC65-0FFB-4651-BB26-6966B3B4C125}" presName="parentText" presStyleLbl="node1" presStyleIdx="3" presStyleCnt="7">
        <dgm:presLayoutVars>
          <dgm:chMax val="0"/>
          <dgm:bulletEnabled val="1"/>
        </dgm:presLayoutVars>
      </dgm:prSet>
      <dgm:spPr/>
    </dgm:pt>
    <dgm:pt modelId="{60E78369-E18C-4527-85B2-C4EF5CBA3CB4}" type="pres">
      <dgm:prSet presAssocID="{B063EC65-0FFB-4651-BB26-6966B3B4C125}" presName="negativeSpace" presStyleCnt="0"/>
      <dgm:spPr/>
    </dgm:pt>
    <dgm:pt modelId="{275336FF-DDF4-4EC6-B33B-C3C0F9F949A6}" type="pres">
      <dgm:prSet presAssocID="{B063EC65-0FFB-4651-BB26-6966B3B4C125}" presName="childText" presStyleLbl="conFgAcc1" presStyleIdx="3" presStyleCnt="7">
        <dgm:presLayoutVars>
          <dgm:bulletEnabled val="1"/>
        </dgm:presLayoutVars>
      </dgm:prSet>
      <dgm:spPr/>
    </dgm:pt>
    <dgm:pt modelId="{57A35AB6-B751-4653-AAA0-D685556EBB51}" type="pres">
      <dgm:prSet presAssocID="{86534DCD-AD43-4EBD-9E0A-FC2EF7FD805F}" presName="spaceBetweenRectangles" presStyleCnt="0"/>
      <dgm:spPr/>
    </dgm:pt>
    <dgm:pt modelId="{A25B6D9F-6231-45AF-9F37-200B8366724C}" type="pres">
      <dgm:prSet presAssocID="{9683F6FB-891A-457C-8EDE-63F8950EF1A5}" presName="parentLin" presStyleCnt="0"/>
      <dgm:spPr/>
    </dgm:pt>
    <dgm:pt modelId="{FD4D041A-0F08-4164-800F-D9D9414839C9}" type="pres">
      <dgm:prSet presAssocID="{9683F6FB-891A-457C-8EDE-63F8950EF1A5}" presName="parentLeftMargin" presStyleLbl="node1" presStyleIdx="3" presStyleCnt="7"/>
      <dgm:spPr/>
    </dgm:pt>
    <dgm:pt modelId="{F9E4DD5A-E3B4-491C-99E6-8DD717A92C60}" type="pres">
      <dgm:prSet presAssocID="{9683F6FB-891A-457C-8EDE-63F8950EF1A5}" presName="parentText" presStyleLbl="node1" presStyleIdx="4" presStyleCnt="7">
        <dgm:presLayoutVars>
          <dgm:chMax val="0"/>
          <dgm:bulletEnabled val="1"/>
        </dgm:presLayoutVars>
      </dgm:prSet>
      <dgm:spPr/>
    </dgm:pt>
    <dgm:pt modelId="{F7E97C64-4565-4DF0-9959-1E3777DD78A9}" type="pres">
      <dgm:prSet presAssocID="{9683F6FB-891A-457C-8EDE-63F8950EF1A5}" presName="negativeSpace" presStyleCnt="0"/>
      <dgm:spPr/>
    </dgm:pt>
    <dgm:pt modelId="{241D047E-A104-47EB-869D-CD91B4D8D89B}" type="pres">
      <dgm:prSet presAssocID="{9683F6FB-891A-457C-8EDE-63F8950EF1A5}" presName="childText" presStyleLbl="conFgAcc1" presStyleIdx="4" presStyleCnt="7">
        <dgm:presLayoutVars>
          <dgm:bulletEnabled val="1"/>
        </dgm:presLayoutVars>
      </dgm:prSet>
      <dgm:spPr/>
    </dgm:pt>
    <dgm:pt modelId="{DA8845A4-27BD-49ED-B67A-37D639E9F3BB}" type="pres">
      <dgm:prSet presAssocID="{69DECDE8-0D9E-4EE9-BF01-DCD4F90AF1D2}" presName="spaceBetweenRectangles" presStyleCnt="0"/>
      <dgm:spPr/>
    </dgm:pt>
    <dgm:pt modelId="{CD82EF10-DD54-4DF1-A58C-4A607E030C18}" type="pres">
      <dgm:prSet presAssocID="{DF5B20F7-BA8A-4D7A-8112-17BF97EFE3BA}" presName="parentLin" presStyleCnt="0"/>
      <dgm:spPr/>
    </dgm:pt>
    <dgm:pt modelId="{4053E2FC-0BFF-455F-9617-16F1233A5343}" type="pres">
      <dgm:prSet presAssocID="{DF5B20F7-BA8A-4D7A-8112-17BF97EFE3BA}" presName="parentLeftMargin" presStyleLbl="node1" presStyleIdx="4" presStyleCnt="7"/>
      <dgm:spPr/>
    </dgm:pt>
    <dgm:pt modelId="{1CC02CDD-3417-425A-A351-43B3A1F3AB33}" type="pres">
      <dgm:prSet presAssocID="{DF5B20F7-BA8A-4D7A-8112-17BF97EFE3BA}" presName="parentText" presStyleLbl="node1" presStyleIdx="5" presStyleCnt="7">
        <dgm:presLayoutVars>
          <dgm:chMax val="0"/>
          <dgm:bulletEnabled val="1"/>
        </dgm:presLayoutVars>
      </dgm:prSet>
      <dgm:spPr/>
    </dgm:pt>
    <dgm:pt modelId="{51018EE4-E581-4E30-BDC8-8DE3062B9137}" type="pres">
      <dgm:prSet presAssocID="{DF5B20F7-BA8A-4D7A-8112-17BF97EFE3BA}" presName="negativeSpace" presStyleCnt="0"/>
      <dgm:spPr/>
    </dgm:pt>
    <dgm:pt modelId="{966AFE6B-5FE0-4B98-AEF9-E7299DC26810}" type="pres">
      <dgm:prSet presAssocID="{DF5B20F7-BA8A-4D7A-8112-17BF97EFE3BA}" presName="childText" presStyleLbl="conFgAcc1" presStyleIdx="5" presStyleCnt="7">
        <dgm:presLayoutVars>
          <dgm:bulletEnabled val="1"/>
        </dgm:presLayoutVars>
      </dgm:prSet>
      <dgm:spPr/>
    </dgm:pt>
    <dgm:pt modelId="{C28F0872-3FE3-4A16-8B3D-2CBB6E85288C}" type="pres">
      <dgm:prSet presAssocID="{1174CDAD-AA48-4E3B-8D34-30B6962D6474}" presName="spaceBetweenRectangles" presStyleCnt="0"/>
      <dgm:spPr/>
    </dgm:pt>
    <dgm:pt modelId="{B7D819E4-8FD5-4257-8CD9-A32237E9A676}" type="pres">
      <dgm:prSet presAssocID="{88073CF6-7A55-4129-928A-333E9F8A253E}" presName="parentLin" presStyleCnt="0"/>
      <dgm:spPr/>
    </dgm:pt>
    <dgm:pt modelId="{DF7C10DA-A77E-40B0-86F6-2764BD6B33DC}" type="pres">
      <dgm:prSet presAssocID="{88073CF6-7A55-4129-928A-333E9F8A253E}" presName="parentLeftMargin" presStyleLbl="node1" presStyleIdx="5" presStyleCnt="7"/>
      <dgm:spPr/>
    </dgm:pt>
    <dgm:pt modelId="{5A652E69-9B6B-4D8B-9593-30AECD8A3DEB}" type="pres">
      <dgm:prSet presAssocID="{88073CF6-7A55-4129-928A-333E9F8A253E}" presName="parentText" presStyleLbl="node1" presStyleIdx="6" presStyleCnt="7">
        <dgm:presLayoutVars>
          <dgm:chMax val="0"/>
          <dgm:bulletEnabled val="1"/>
        </dgm:presLayoutVars>
      </dgm:prSet>
      <dgm:spPr/>
    </dgm:pt>
    <dgm:pt modelId="{E038F961-8DF8-4AC1-8754-F4AFD89112EC}" type="pres">
      <dgm:prSet presAssocID="{88073CF6-7A55-4129-928A-333E9F8A253E}" presName="negativeSpace" presStyleCnt="0"/>
      <dgm:spPr/>
    </dgm:pt>
    <dgm:pt modelId="{B814F142-B793-4802-84AF-D3F74E9CDC02}" type="pres">
      <dgm:prSet presAssocID="{88073CF6-7A55-4129-928A-333E9F8A253E}" presName="childText" presStyleLbl="conFgAcc1" presStyleIdx="6" presStyleCnt="7">
        <dgm:presLayoutVars>
          <dgm:bulletEnabled val="1"/>
        </dgm:presLayoutVars>
      </dgm:prSet>
      <dgm:spPr/>
    </dgm:pt>
  </dgm:ptLst>
  <dgm:cxnLst>
    <dgm:cxn modelId="{2A72C81A-3691-4EDA-A5F1-331C6CD21A4F}" srcId="{2E646055-7D1D-4550-B09D-5C6E14073BFE}" destId="{2BEC65BA-8B2C-442C-ADD6-E83968C2DB13}" srcOrd="1" destOrd="0" parTransId="{D15DA985-2577-4B5D-B54A-4577EF3F5DFB}" sibTransId="{48983026-5A95-49C1-AEBC-871D48AFFD27}"/>
    <dgm:cxn modelId="{2F38DC1C-6787-42F8-BDB9-AEF7E0CE27E2}" srcId="{2E646055-7D1D-4550-B09D-5C6E14073BFE}" destId="{B063EC65-0FFB-4651-BB26-6966B3B4C125}" srcOrd="3" destOrd="0" parTransId="{276D3F19-E751-4FA7-ADF6-5B23F19EEFBC}" sibTransId="{86534DCD-AD43-4EBD-9E0A-FC2EF7FD805F}"/>
    <dgm:cxn modelId="{B9B2E31D-3F55-49EE-BD35-A511F6ADAFE3}" type="presOf" srcId="{9683F6FB-891A-457C-8EDE-63F8950EF1A5}" destId="{FD4D041A-0F08-4164-800F-D9D9414839C9}" srcOrd="0" destOrd="0" presId="urn:microsoft.com/office/officeart/2005/8/layout/list1"/>
    <dgm:cxn modelId="{4BD93F1E-529F-4045-A661-EB138D5D16E8}" type="presOf" srcId="{2BEC65BA-8B2C-442C-ADD6-E83968C2DB13}" destId="{F375DEB4-C755-4389-B50A-8D26B0270942}" srcOrd="0" destOrd="0" presId="urn:microsoft.com/office/officeart/2005/8/layout/list1"/>
    <dgm:cxn modelId="{5C990F27-9A64-4DFC-9342-26EE931D0107}" srcId="{2E646055-7D1D-4550-B09D-5C6E14073BFE}" destId="{A549015E-02E1-456E-AFFE-D8598C7E37BF}" srcOrd="2" destOrd="0" parTransId="{570C4F27-26A3-433E-BD20-D845D66D3662}" sibTransId="{37F34BA9-DE7F-44F3-B979-D3FDDA06B53C}"/>
    <dgm:cxn modelId="{F0DE202E-39C1-41E7-816E-BB96596F2312}" type="presOf" srcId="{2BEC65BA-8B2C-442C-ADD6-E83968C2DB13}" destId="{6C399CB2-BD2C-4107-A6FF-1809AF132109}" srcOrd="1" destOrd="0" presId="urn:microsoft.com/office/officeart/2005/8/layout/list1"/>
    <dgm:cxn modelId="{CACBF660-E7FA-458A-9FC1-903FBAD41612}" type="presOf" srcId="{88073CF6-7A55-4129-928A-333E9F8A253E}" destId="{DF7C10DA-A77E-40B0-86F6-2764BD6B33DC}" srcOrd="0" destOrd="0" presId="urn:microsoft.com/office/officeart/2005/8/layout/list1"/>
    <dgm:cxn modelId="{2406A541-1543-48C2-BFDE-0FA7EA8E3998}" type="presOf" srcId="{030C96F9-FB4F-48B4-A81C-08FF20B753DF}" destId="{BB0ED288-187F-49EE-81E4-F2ACC12A4095}" srcOrd="0" destOrd="0" presId="urn:microsoft.com/office/officeart/2005/8/layout/list1"/>
    <dgm:cxn modelId="{519EB04B-0922-4A87-A67F-08526B1BC5CD}" srcId="{2E646055-7D1D-4550-B09D-5C6E14073BFE}" destId="{88073CF6-7A55-4129-928A-333E9F8A253E}" srcOrd="6" destOrd="0" parTransId="{9DB09835-CF2D-4778-A528-3F2E067A13EE}" sibTransId="{56299DCB-52B9-460E-B1A0-B8624A8A0431}"/>
    <dgm:cxn modelId="{6E7D1654-3DD0-4565-9F8F-ACEDFFABB24A}" srcId="{2E646055-7D1D-4550-B09D-5C6E14073BFE}" destId="{DF5B20F7-BA8A-4D7A-8112-17BF97EFE3BA}" srcOrd="5" destOrd="0" parTransId="{6F33F476-87F3-4117-B2C1-321EFE9B579C}" sibTransId="{1174CDAD-AA48-4E3B-8D34-30B6962D6474}"/>
    <dgm:cxn modelId="{F6025E7D-1BC7-4B90-9520-71E5B17280F6}" type="presOf" srcId="{DF5B20F7-BA8A-4D7A-8112-17BF97EFE3BA}" destId="{4053E2FC-0BFF-455F-9617-16F1233A5343}" srcOrd="0" destOrd="0" presId="urn:microsoft.com/office/officeart/2005/8/layout/list1"/>
    <dgm:cxn modelId="{D472F395-3390-4529-BE21-8C08B1B00D3E}" type="presOf" srcId="{030C96F9-FB4F-48B4-A81C-08FF20B753DF}" destId="{DFBBE63A-8A4C-4782-87C0-3E1A9A39B2C3}" srcOrd="1" destOrd="0" presId="urn:microsoft.com/office/officeart/2005/8/layout/list1"/>
    <dgm:cxn modelId="{0DAB0AA3-1110-43DB-9DAA-E543C1EB13B7}" type="presOf" srcId="{B063EC65-0FFB-4651-BB26-6966B3B4C125}" destId="{95755BF0-8C5E-4F81-9599-4D1B0CEE4135}" srcOrd="1" destOrd="0" presId="urn:microsoft.com/office/officeart/2005/8/layout/list1"/>
    <dgm:cxn modelId="{8F644AA6-CD11-4483-A852-502FFD0CB97D}" type="presOf" srcId="{9683F6FB-891A-457C-8EDE-63F8950EF1A5}" destId="{F9E4DD5A-E3B4-491C-99E6-8DD717A92C60}" srcOrd="1" destOrd="0" presId="urn:microsoft.com/office/officeart/2005/8/layout/list1"/>
    <dgm:cxn modelId="{B49853A8-DA97-494F-AB5B-80B7F2CD8034}" type="presOf" srcId="{B063EC65-0FFB-4651-BB26-6966B3B4C125}" destId="{4E422CC2-6034-4C0A-994B-51311A65140C}" srcOrd="0" destOrd="0" presId="urn:microsoft.com/office/officeart/2005/8/layout/list1"/>
    <dgm:cxn modelId="{18B59BC6-0CB6-4B46-B02B-6545F7E48B07}" type="presOf" srcId="{A549015E-02E1-456E-AFFE-D8598C7E37BF}" destId="{BE770B6F-70AB-41C9-8407-9C1B25484D6C}" srcOrd="0" destOrd="0" presId="urn:microsoft.com/office/officeart/2005/8/layout/list1"/>
    <dgm:cxn modelId="{98A4DCC7-1F92-4323-A3E0-802DD4B51054}" srcId="{2E646055-7D1D-4550-B09D-5C6E14073BFE}" destId="{9683F6FB-891A-457C-8EDE-63F8950EF1A5}" srcOrd="4" destOrd="0" parTransId="{15E33EBF-1E33-47F8-AFE5-44A884671030}" sibTransId="{69DECDE8-0D9E-4EE9-BF01-DCD4F90AF1D2}"/>
    <dgm:cxn modelId="{2E1A2FD1-9F4A-458E-890B-34B76E950BEA}" srcId="{2E646055-7D1D-4550-B09D-5C6E14073BFE}" destId="{030C96F9-FB4F-48B4-A81C-08FF20B753DF}" srcOrd="0" destOrd="0" parTransId="{C97BFE3B-896F-4BAF-8F18-BB12BA2EF321}" sibTransId="{2B961A41-D89A-4B7D-AC30-62F8C530B10E}"/>
    <dgm:cxn modelId="{A8847CD3-66E2-402A-A157-C76CB7CD225C}" type="presOf" srcId="{DF5B20F7-BA8A-4D7A-8112-17BF97EFE3BA}" destId="{1CC02CDD-3417-425A-A351-43B3A1F3AB33}" srcOrd="1" destOrd="0" presId="urn:microsoft.com/office/officeart/2005/8/layout/list1"/>
    <dgm:cxn modelId="{33CAC7E7-F662-4373-A3B3-3D646DF5E2A1}" type="presOf" srcId="{A549015E-02E1-456E-AFFE-D8598C7E37BF}" destId="{BC38D86D-A4D9-4893-825A-4BF8B9035C87}" srcOrd="1" destOrd="0" presId="urn:microsoft.com/office/officeart/2005/8/layout/list1"/>
    <dgm:cxn modelId="{A62173F2-06E6-4097-869E-C418372D1240}" type="presOf" srcId="{2E646055-7D1D-4550-B09D-5C6E14073BFE}" destId="{B17046D7-BEDD-4337-B9C0-32C892F4A55D}" srcOrd="0" destOrd="0" presId="urn:microsoft.com/office/officeart/2005/8/layout/list1"/>
    <dgm:cxn modelId="{0928F8FB-1C58-4924-8873-6658DDDD874E}" type="presOf" srcId="{88073CF6-7A55-4129-928A-333E9F8A253E}" destId="{5A652E69-9B6B-4D8B-9593-30AECD8A3DEB}" srcOrd="1" destOrd="0" presId="urn:microsoft.com/office/officeart/2005/8/layout/list1"/>
    <dgm:cxn modelId="{23B24867-FFAE-4ED8-AA96-50F05BDBBBA9}" type="presParOf" srcId="{B17046D7-BEDD-4337-B9C0-32C892F4A55D}" destId="{B2F03F13-6222-432E-9627-509555668735}" srcOrd="0" destOrd="0" presId="urn:microsoft.com/office/officeart/2005/8/layout/list1"/>
    <dgm:cxn modelId="{CBB8A757-04C4-4398-B489-992177EF89FF}" type="presParOf" srcId="{B2F03F13-6222-432E-9627-509555668735}" destId="{BB0ED288-187F-49EE-81E4-F2ACC12A4095}" srcOrd="0" destOrd="0" presId="urn:microsoft.com/office/officeart/2005/8/layout/list1"/>
    <dgm:cxn modelId="{2212FBE9-A82A-46DC-9700-5525FABC2EA9}" type="presParOf" srcId="{B2F03F13-6222-432E-9627-509555668735}" destId="{DFBBE63A-8A4C-4782-87C0-3E1A9A39B2C3}" srcOrd="1" destOrd="0" presId="urn:microsoft.com/office/officeart/2005/8/layout/list1"/>
    <dgm:cxn modelId="{F4AD4AB2-051B-4323-AF1E-8DDAB3E370CC}" type="presParOf" srcId="{B17046D7-BEDD-4337-B9C0-32C892F4A55D}" destId="{14C6747B-D32D-4C4C-95A5-884C088BD6D1}" srcOrd="1" destOrd="0" presId="urn:microsoft.com/office/officeart/2005/8/layout/list1"/>
    <dgm:cxn modelId="{2AAB78D8-5946-4C6A-9A62-F7C1D1CAF883}" type="presParOf" srcId="{B17046D7-BEDD-4337-B9C0-32C892F4A55D}" destId="{EFF2D488-CA7F-47C0-A982-FF7AFC7E127E}" srcOrd="2" destOrd="0" presId="urn:microsoft.com/office/officeart/2005/8/layout/list1"/>
    <dgm:cxn modelId="{B54BF9B0-03CC-421D-BA8C-26498EA1E363}" type="presParOf" srcId="{B17046D7-BEDD-4337-B9C0-32C892F4A55D}" destId="{705D85DE-958F-41BF-8686-A6FB750632F0}" srcOrd="3" destOrd="0" presId="urn:microsoft.com/office/officeart/2005/8/layout/list1"/>
    <dgm:cxn modelId="{C62276B2-7265-464A-8B82-D07C7CBAF2C5}" type="presParOf" srcId="{B17046D7-BEDD-4337-B9C0-32C892F4A55D}" destId="{20FA73A1-3129-4CD5-AB0C-F9163D97E200}" srcOrd="4" destOrd="0" presId="urn:microsoft.com/office/officeart/2005/8/layout/list1"/>
    <dgm:cxn modelId="{3AD478EC-B8DE-4D01-967B-078875DD55AF}" type="presParOf" srcId="{20FA73A1-3129-4CD5-AB0C-F9163D97E200}" destId="{F375DEB4-C755-4389-B50A-8D26B0270942}" srcOrd="0" destOrd="0" presId="urn:microsoft.com/office/officeart/2005/8/layout/list1"/>
    <dgm:cxn modelId="{F9B9E0AD-A499-429B-8AA8-01BF578BB872}" type="presParOf" srcId="{20FA73A1-3129-4CD5-AB0C-F9163D97E200}" destId="{6C399CB2-BD2C-4107-A6FF-1809AF132109}" srcOrd="1" destOrd="0" presId="urn:microsoft.com/office/officeart/2005/8/layout/list1"/>
    <dgm:cxn modelId="{E923ED3C-46A1-42E7-B4B4-4B14FE46DC3D}" type="presParOf" srcId="{B17046D7-BEDD-4337-B9C0-32C892F4A55D}" destId="{3A228CD7-D97C-418C-BB3E-3D56CA75955C}" srcOrd="5" destOrd="0" presId="urn:microsoft.com/office/officeart/2005/8/layout/list1"/>
    <dgm:cxn modelId="{F6C3B210-C20A-4FD5-9903-D24ADAE9D4D7}" type="presParOf" srcId="{B17046D7-BEDD-4337-B9C0-32C892F4A55D}" destId="{D0313DF8-5E2A-4A46-B4C6-E54DEB57B4E1}" srcOrd="6" destOrd="0" presId="urn:microsoft.com/office/officeart/2005/8/layout/list1"/>
    <dgm:cxn modelId="{95A6FFEF-C35A-406D-AE15-E4E48D301FD5}" type="presParOf" srcId="{B17046D7-BEDD-4337-B9C0-32C892F4A55D}" destId="{7311AF59-BC8F-4008-8589-43118A11B103}" srcOrd="7" destOrd="0" presId="urn:microsoft.com/office/officeart/2005/8/layout/list1"/>
    <dgm:cxn modelId="{3D517DF5-9512-4A0F-A6CD-872EB5609615}" type="presParOf" srcId="{B17046D7-BEDD-4337-B9C0-32C892F4A55D}" destId="{92CE62B3-0849-4406-AB29-42B711B4E24D}" srcOrd="8" destOrd="0" presId="urn:microsoft.com/office/officeart/2005/8/layout/list1"/>
    <dgm:cxn modelId="{BCDA0B5A-8701-40E7-99BC-C1E998892A57}" type="presParOf" srcId="{92CE62B3-0849-4406-AB29-42B711B4E24D}" destId="{BE770B6F-70AB-41C9-8407-9C1B25484D6C}" srcOrd="0" destOrd="0" presId="urn:microsoft.com/office/officeart/2005/8/layout/list1"/>
    <dgm:cxn modelId="{5F70F0A1-DDD9-4519-8A3A-7684A04116BB}" type="presParOf" srcId="{92CE62B3-0849-4406-AB29-42B711B4E24D}" destId="{BC38D86D-A4D9-4893-825A-4BF8B9035C87}" srcOrd="1" destOrd="0" presId="urn:microsoft.com/office/officeart/2005/8/layout/list1"/>
    <dgm:cxn modelId="{ADBEBBF7-AF68-4A57-9D72-A424A1DD66B9}" type="presParOf" srcId="{B17046D7-BEDD-4337-B9C0-32C892F4A55D}" destId="{4C732135-3139-43CE-A3B3-8A1878B5BAD6}" srcOrd="9" destOrd="0" presId="urn:microsoft.com/office/officeart/2005/8/layout/list1"/>
    <dgm:cxn modelId="{52440A8A-0B90-487E-BBE6-1236AB72AFD4}" type="presParOf" srcId="{B17046D7-BEDD-4337-B9C0-32C892F4A55D}" destId="{56AA6791-DE85-4216-8358-3CB0DCAAC352}" srcOrd="10" destOrd="0" presId="urn:microsoft.com/office/officeart/2005/8/layout/list1"/>
    <dgm:cxn modelId="{1D143666-327C-4F4B-93AC-D4940A2BB9C1}" type="presParOf" srcId="{B17046D7-BEDD-4337-B9C0-32C892F4A55D}" destId="{988B86AA-2986-4180-B6EF-DF6D5C665906}" srcOrd="11" destOrd="0" presId="urn:microsoft.com/office/officeart/2005/8/layout/list1"/>
    <dgm:cxn modelId="{E8540C87-68A0-436C-A871-4411D2920814}" type="presParOf" srcId="{B17046D7-BEDD-4337-B9C0-32C892F4A55D}" destId="{1C3C4F08-DD15-411B-95CA-0F46E2166079}" srcOrd="12" destOrd="0" presId="urn:microsoft.com/office/officeart/2005/8/layout/list1"/>
    <dgm:cxn modelId="{8FE4D3BD-DDF7-4EC5-AC19-3D5CF3CFE0B9}" type="presParOf" srcId="{1C3C4F08-DD15-411B-95CA-0F46E2166079}" destId="{4E422CC2-6034-4C0A-994B-51311A65140C}" srcOrd="0" destOrd="0" presId="urn:microsoft.com/office/officeart/2005/8/layout/list1"/>
    <dgm:cxn modelId="{361B7CE8-6B12-4B81-B228-50741FA2B052}" type="presParOf" srcId="{1C3C4F08-DD15-411B-95CA-0F46E2166079}" destId="{95755BF0-8C5E-4F81-9599-4D1B0CEE4135}" srcOrd="1" destOrd="0" presId="urn:microsoft.com/office/officeart/2005/8/layout/list1"/>
    <dgm:cxn modelId="{EB748B3D-8BE9-465D-BBFB-339F2CB28C2D}" type="presParOf" srcId="{B17046D7-BEDD-4337-B9C0-32C892F4A55D}" destId="{60E78369-E18C-4527-85B2-C4EF5CBA3CB4}" srcOrd="13" destOrd="0" presId="urn:microsoft.com/office/officeart/2005/8/layout/list1"/>
    <dgm:cxn modelId="{6CAA21C1-0F8D-4248-8C9E-A70759FFD2E7}" type="presParOf" srcId="{B17046D7-BEDD-4337-B9C0-32C892F4A55D}" destId="{275336FF-DDF4-4EC6-B33B-C3C0F9F949A6}" srcOrd="14" destOrd="0" presId="urn:microsoft.com/office/officeart/2005/8/layout/list1"/>
    <dgm:cxn modelId="{18B9E628-E834-42E7-950E-04945694B615}" type="presParOf" srcId="{B17046D7-BEDD-4337-B9C0-32C892F4A55D}" destId="{57A35AB6-B751-4653-AAA0-D685556EBB51}" srcOrd="15" destOrd="0" presId="urn:microsoft.com/office/officeart/2005/8/layout/list1"/>
    <dgm:cxn modelId="{11FF2563-1F89-4D98-A711-C7DE231219E7}" type="presParOf" srcId="{B17046D7-BEDD-4337-B9C0-32C892F4A55D}" destId="{A25B6D9F-6231-45AF-9F37-200B8366724C}" srcOrd="16" destOrd="0" presId="urn:microsoft.com/office/officeart/2005/8/layout/list1"/>
    <dgm:cxn modelId="{503C815D-2C59-4A24-BAB8-2D4DF8747C86}" type="presParOf" srcId="{A25B6D9F-6231-45AF-9F37-200B8366724C}" destId="{FD4D041A-0F08-4164-800F-D9D9414839C9}" srcOrd="0" destOrd="0" presId="urn:microsoft.com/office/officeart/2005/8/layout/list1"/>
    <dgm:cxn modelId="{6059D836-A2D2-4BD4-83DD-C3C10138D39E}" type="presParOf" srcId="{A25B6D9F-6231-45AF-9F37-200B8366724C}" destId="{F9E4DD5A-E3B4-491C-99E6-8DD717A92C60}" srcOrd="1" destOrd="0" presId="urn:microsoft.com/office/officeart/2005/8/layout/list1"/>
    <dgm:cxn modelId="{C4641345-1714-407B-BC38-83275C9550C5}" type="presParOf" srcId="{B17046D7-BEDD-4337-B9C0-32C892F4A55D}" destId="{F7E97C64-4565-4DF0-9959-1E3777DD78A9}" srcOrd="17" destOrd="0" presId="urn:microsoft.com/office/officeart/2005/8/layout/list1"/>
    <dgm:cxn modelId="{B74449D4-1A63-4C4D-80DF-52E70C396B12}" type="presParOf" srcId="{B17046D7-BEDD-4337-B9C0-32C892F4A55D}" destId="{241D047E-A104-47EB-869D-CD91B4D8D89B}" srcOrd="18" destOrd="0" presId="urn:microsoft.com/office/officeart/2005/8/layout/list1"/>
    <dgm:cxn modelId="{80FA2EE1-7F0F-47CF-B38B-25B4583EC9FD}" type="presParOf" srcId="{B17046D7-BEDD-4337-B9C0-32C892F4A55D}" destId="{DA8845A4-27BD-49ED-B67A-37D639E9F3BB}" srcOrd="19" destOrd="0" presId="urn:microsoft.com/office/officeart/2005/8/layout/list1"/>
    <dgm:cxn modelId="{1021B80E-B3F5-4D27-99C9-E16336DF47DD}" type="presParOf" srcId="{B17046D7-BEDD-4337-B9C0-32C892F4A55D}" destId="{CD82EF10-DD54-4DF1-A58C-4A607E030C18}" srcOrd="20" destOrd="0" presId="urn:microsoft.com/office/officeart/2005/8/layout/list1"/>
    <dgm:cxn modelId="{F5BD1686-F6BE-4F59-B4DE-2E94128540FB}" type="presParOf" srcId="{CD82EF10-DD54-4DF1-A58C-4A607E030C18}" destId="{4053E2FC-0BFF-455F-9617-16F1233A5343}" srcOrd="0" destOrd="0" presId="urn:microsoft.com/office/officeart/2005/8/layout/list1"/>
    <dgm:cxn modelId="{E75E156D-8E37-4DFD-B0F8-2A5316C68F45}" type="presParOf" srcId="{CD82EF10-DD54-4DF1-A58C-4A607E030C18}" destId="{1CC02CDD-3417-425A-A351-43B3A1F3AB33}" srcOrd="1" destOrd="0" presId="urn:microsoft.com/office/officeart/2005/8/layout/list1"/>
    <dgm:cxn modelId="{23448981-8742-4699-A1EE-6C3590373C76}" type="presParOf" srcId="{B17046D7-BEDD-4337-B9C0-32C892F4A55D}" destId="{51018EE4-E581-4E30-BDC8-8DE3062B9137}" srcOrd="21" destOrd="0" presId="urn:microsoft.com/office/officeart/2005/8/layout/list1"/>
    <dgm:cxn modelId="{5D8E01D8-E2E9-4A46-8788-0E01B21034F7}" type="presParOf" srcId="{B17046D7-BEDD-4337-B9C0-32C892F4A55D}" destId="{966AFE6B-5FE0-4B98-AEF9-E7299DC26810}" srcOrd="22" destOrd="0" presId="urn:microsoft.com/office/officeart/2005/8/layout/list1"/>
    <dgm:cxn modelId="{71709B15-7C0B-4A51-8FB9-EE949780FB8A}" type="presParOf" srcId="{B17046D7-BEDD-4337-B9C0-32C892F4A55D}" destId="{C28F0872-3FE3-4A16-8B3D-2CBB6E85288C}" srcOrd="23" destOrd="0" presId="urn:microsoft.com/office/officeart/2005/8/layout/list1"/>
    <dgm:cxn modelId="{2957803E-7648-414B-9410-E8B14E137ADA}" type="presParOf" srcId="{B17046D7-BEDD-4337-B9C0-32C892F4A55D}" destId="{B7D819E4-8FD5-4257-8CD9-A32237E9A676}" srcOrd="24" destOrd="0" presId="urn:microsoft.com/office/officeart/2005/8/layout/list1"/>
    <dgm:cxn modelId="{60C33AEB-C226-4F4E-83C5-F65F6E6DACFA}" type="presParOf" srcId="{B7D819E4-8FD5-4257-8CD9-A32237E9A676}" destId="{DF7C10DA-A77E-40B0-86F6-2764BD6B33DC}" srcOrd="0" destOrd="0" presId="urn:microsoft.com/office/officeart/2005/8/layout/list1"/>
    <dgm:cxn modelId="{8421EFD9-0768-4919-BB4B-1A4E47662516}" type="presParOf" srcId="{B7D819E4-8FD5-4257-8CD9-A32237E9A676}" destId="{5A652E69-9B6B-4D8B-9593-30AECD8A3DEB}" srcOrd="1" destOrd="0" presId="urn:microsoft.com/office/officeart/2005/8/layout/list1"/>
    <dgm:cxn modelId="{7AF51DA8-7BDE-4695-A8EE-3BF894FB50BA}" type="presParOf" srcId="{B17046D7-BEDD-4337-B9C0-32C892F4A55D}" destId="{E038F961-8DF8-4AC1-8754-F4AFD89112EC}" srcOrd="25" destOrd="0" presId="urn:microsoft.com/office/officeart/2005/8/layout/list1"/>
    <dgm:cxn modelId="{C381D18A-3DB2-4F5F-95D9-7AF0AF618D08}" type="presParOf" srcId="{B17046D7-BEDD-4337-B9C0-32C892F4A55D}" destId="{B814F142-B793-4802-84AF-D3F74E9CDC02}" srcOrd="2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AACEAFD5-63CF-4AFC-B46F-BE086C5D447C}">
      <dgm:prSet phldrT="[Text]" custT="1"/>
      <dgm:spPr/>
      <dgm:t>
        <a:bodyPr rtlCol="0"/>
        <a:lstStyle/>
        <a:p>
          <a:pPr rtl="0"/>
          <a:r>
            <a:rPr lang="az-Latn-AZ" sz="2000" b="1" noProof="0" dirty="0">
              <a:latin typeface="Footlight MT Light" panose="0204060206030A020304" pitchFamily="18" charset="0"/>
            </a:rPr>
            <a:t>Qamət skoliozu</a:t>
          </a:r>
          <a:endParaRPr lang="ru-RU" sz="2000" b="1" noProof="0" dirty="0"/>
        </a:p>
      </dgm:t>
    </dgm:pt>
    <dgm:pt modelId="{7A0BD8EC-BB4A-4912-A54E-6F39B681264E}" cxnId="{AE101ABC-7EA3-4444-A576-8AB15A371C84}" type="parTrans">
      <dgm:prSet/>
      <dgm:spPr/>
      <dgm:t>
        <a:bodyPr rtlCol="0"/>
        <a:lstStyle/>
        <a:p>
          <a:pPr rtl="0"/>
          <a:endParaRPr lang="ru-RU" noProof="0" dirty="0"/>
        </a:p>
      </dgm:t>
    </dgm:pt>
    <dgm:pt modelId="{7A8D4B4D-06E9-4958-810D-A6226B6AC588}" cxnId="{AE101ABC-7EA3-4444-A576-8AB15A371C84}" type="sibTrans">
      <dgm:prSet/>
      <dgm:spPr/>
      <dgm:t>
        <a:bodyPr rtlCol="0"/>
        <a:lstStyle/>
        <a:p>
          <a:pPr rtl="0"/>
          <a:endParaRPr lang="ru-RU" noProof="0" dirty="0"/>
        </a:p>
      </dgm:t>
    </dgm:pt>
    <dgm:pt modelId="{D07AD3FD-84FF-467E-9693-752776549C61}">
      <dgm:prSet phldrT="[Text]" phldr="0" custT="1"/>
      <dgm:spPr/>
      <dgm:t>
        <a:bodyPr rtlCol="0"/>
        <a:lstStyle/>
        <a:p>
          <a:pPr rtl="0"/>
          <a:r>
            <a:rPr lang="az-Latn-AZ" sz="2000" b="1" noProof="0" dirty="0">
              <a:latin typeface="Footlight MT Light" panose="0204060206030A020304" pitchFamily="18" charset="0"/>
            </a:rPr>
            <a:t>Reflektor skolioz</a:t>
          </a:r>
          <a:endParaRPr lang="ru-RU" sz="2000" b="1" noProof="0" dirty="0"/>
        </a:p>
      </dgm:t>
    </dgm:pt>
    <dgm:pt modelId="{7B691773-F524-4FAD-A272-BDF0B0C4370A}" cxnId="{55492768-9A5E-4F74-AC7C-959C5C24EFD3}" type="parTrans">
      <dgm:prSet/>
      <dgm:spPr/>
      <dgm:t>
        <a:bodyPr rtlCol="0"/>
        <a:lstStyle/>
        <a:p>
          <a:pPr rtl="0"/>
          <a:endParaRPr lang="ru-RU" noProof="0" dirty="0"/>
        </a:p>
      </dgm:t>
    </dgm:pt>
    <dgm:pt modelId="{A8C9B7A9-BC2A-4753-B7F0-F2E361D95520}" cxnId="{55492768-9A5E-4F74-AC7C-959C5C24EFD3}" type="sibTrans">
      <dgm:prSet/>
      <dgm:spPr/>
      <dgm:t>
        <a:bodyPr rtlCol="0"/>
        <a:lstStyle/>
        <a:p>
          <a:pPr rtl="0"/>
          <a:endParaRPr lang="ru-RU" noProof="0" dirty="0"/>
        </a:p>
      </dgm:t>
    </dgm:pt>
    <dgm:pt modelId="{5D70EFF5-8B31-4A1F-AE44-51E4CF0013EB}">
      <dgm:prSet phldrT="[Text]" custT="1"/>
      <dgm:spPr/>
      <dgm:t>
        <a:bodyPr rtlCol="0"/>
        <a:lstStyle/>
        <a:p>
          <a:pPr rtl="0"/>
          <a:r>
            <a:rPr lang="az-Latn-AZ" sz="2000" b="0" i="0" u="none" noProof="0" dirty="0">
              <a:latin typeface="Footlight MT Light" panose="0204060206030A020304" pitchFamily="18" charset="0"/>
            </a:rPr>
            <a:t>Ağrı sindromu zamanı pasiyentin məcburi vəziyyət alması nəticəsində yaranır.</a:t>
          </a:r>
          <a:endParaRPr lang="ru-RU" sz="2000" noProof="0" dirty="0"/>
        </a:p>
      </dgm:t>
    </dgm:pt>
    <dgm:pt modelId="{96C720A0-FEEF-48D1-8DF6-ABA03C304822}" cxnId="{E97FF64F-8020-497E-AE7D-2395DDA4560D}" type="parTrans">
      <dgm:prSet/>
      <dgm:spPr/>
      <dgm:t>
        <a:bodyPr rtlCol="0"/>
        <a:lstStyle/>
        <a:p>
          <a:pPr rtl="0"/>
          <a:endParaRPr lang="ru-RU" noProof="0" dirty="0"/>
        </a:p>
      </dgm:t>
    </dgm:pt>
    <dgm:pt modelId="{B6A59CDE-18AD-4553-B6C5-FF001A8E8510}" cxnId="{E97FF64F-8020-497E-AE7D-2395DDA4560D}" type="sibTrans">
      <dgm:prSet/>
      <dgm:spPr/>
      <dgm:t>
        <a:bodyPr rtlCol="0"/>
        <a:lstStyle/>
        <a:p>
          <a:pPr rtl="0"/>
          <a:endParaRPr lang="ru-RU" noProof="0" dirty="0"/>
        </a:p>
      </dgm:t>
    </dgm:pt>
    <dgm:pt modelId="{D71FC021-6A65-44D1-95B9-0E6C89079866}">
      <dgm:prSet phldrT="[Text]" phldr="0" custT="1"/>
      <dgm:spPr/>
      <dgm:t>
        <a:bodyPr rtlCol="0"/>
        <a:lstStyle/>
        <a:p>
          <a:pPr rtl="0"/>
          <a:r>
            <a:rPr lang="az-Latn-AZ" sz="2000" b="1" noProof="0" dirty="0">
              <a:latin typeface="Footlight MT Light" panose="0204060206030A020304" pitchFamily="18" charset="0"/>
            </a:rPr>
            <a:t>Kompensator skolioz</a:t>
          </a:r>
          <a:endParaRPr lang="ru-RU" sz="2000" b="1" noProof="0" dirty="0"/>
        </a:p>
      </dgm:t>
    </dgm:pt>
    <dgm:pt modelId="{862AAE39-3AAD-40E3-BA20-90187BD73242}" cxnId="{53239C96-427C-420B-95DC-546F3B30ED65}" type="parTrans">
      <dgm:prSet/>
      <dgm:spPr/>
      <dgm:t>
        <a:bodyPr rtlCol="0"/>
        <a:lstStyle/>
        <a:p>
          <a:pPr rtl="0"/>
          <a:endParaRPr lang="ru-RU" noProof="0" dirty="0"/>
        </a:p>
      </dgm:t>
    </dgm:pt>
    <dgm:pt modelId="{9B090D9D-470E-46E2-AABB-0368A52481AA}" cxnId="{53239C96-427C-420B-95DC-546F3B30ED65}" type="sibTrans">
      <dgm:prSet/>
      <dgm:spPr/>
      <dgm:t>
        <a:bodyPr rtlCol="0"/>
        <a:lstStyle/>
        <a:p>
          <a:pPr rtl="0"/>
          <a:endParaRPr lang="ru-RU" noProof="0" dirty="0"/>
        </a:p>
      </dgm:t>
    </dgm:pt>
    <dgm:pt modelId="{4A6BB192-9983-4F48-BBC5-6E384EED7EC5}">
      <dgm:prSet phldrT="[Text]" custT="1"/>
      <dgm:spPr/>
      <dgm:t>
        <a:bodyPr rtlCol="0"/>
        <a:lstStyle/>
        <a:p>
          <a:pPr rtl="0"/>
          <a:r>
            <a:rPr lang="az-Latn-AZ" sz="2000" b="0" i="0" u="none" noProof="0" dirty="0">
              <a:latin typeface="Footlight MT Light" panose="0204060206030A020304" pitchFamily="18" charset="0"/>
            </a:rPr>
            <a:t>Aşağı ətrafın qısalması ilə bağlı olur.</a:t>
          </a:r>
          <a:endParaRPr lang="ru-RU" sz="2000" noProof="0" dirty="0"/>
        </a:p>
      </dgm:t>
    </dgm:pt>
    <dgm:pt modelId="{230A6E4A-6CED-4DC0-AEFE-6859FE07B658}" cxnId="{E3115EEA-DE9C-4F06-B8B3-BEB263D5F2B1}" type="parTrans">
      <dgm:prSet/>
      <dgm:spPr/>
      <dgm:t>
        <a:bodyPr rtlCol="0"/>
        <a:lstStyle/>
        <a:p>
          <a:pPr rtl="0"/>
          <a:endParaRPr lang="ru-RU" noProof="0" dirty="0"/>
        </a:p>
      </dgm:t>
    </dgm:pt>
    <dgm:pt modelId="{0B568EC2-5D2A-4B00-8047-B7832F245B44}" cxnId="{E3115EEA-DE9C-4F06-B8B3-BEB263D5F2B1}" type="sibTrans">
      <dgm:prSet/>
      <dgm:spPr/>
      <dgm:t>
        <a:bodyPr rtlCol="0"/>
        <a:lstStyle/>
        <a:p>
          <a:pPr rtl="0"/>
          <a:endParaRPr lang="ru-RU" noProof="0" dirty="0"/>
        </a:p>
      </dgm:t>
    </dgm:pt>
    <dgm:pt modelId="{23A33862-4085-4A09-A14A-75AEDD37E72B}">
      <dgm:prSet phldrT="[Text]" custT="1"/>
      <dgm:spPr/>
      <dgm:t>
        <a:bodyPr rtlCol="0"/>
        <a:lstStyle/>
        <a:p>
          <a:pPr rtl="0"/>
          <a:r>
            <a:rPr lang="az-Latn-AZ" sz="2000" b="1" noProof="0" dirty="0">
              <a:latin typeface="Footlight MT Light" panose="0204060206030A020304" pitchFamily="18" charset="0"/>
            </a:rPr>
            <a:t>İsterik skolioz</a:t>
          </a:r>
          <a:endParaRPr lang="ru-RU" sz="2000" b="1" noProof="0" dirty="0"/>
        </a:p>
      </dgm:t>
    </dgm:pt>
    <dgm:pt modelId="{A87FE2E2-B4D6-47F3-83D4-856209CC555E}" cxnId="{A6BD7522-AA01-4096-98F0-44139441042F}" type="parTrans">
      <dgm:prSet/>
      <dgm:spPr/>
      <dgm:t>
        <a:bodyPr rtlCol="0"/>
        <a:lstStyle/>
        <a:p>
          <a:pPr rtl="0"/>
          <a:endParaRPr lang="ru-RU" noProof="0" dirty="0"/>
        </a:p>
      </dgm:t>
    </dgm:pt>
    <dgm:pt modelId="{2DC7D52A-6B36-4926-8DB7-F6C46779CA12}" cxnId="{A6BD7522-AA01-4096-98F0-44139441042F}" type="sibTrans">
      <dgm:prSet/>
      <dgm:spPr/>
      <dgm:t>
        <a:bodyPr rtlCol="0"/>
        <a:lstStyle/>
        <a:p>
          <a:pPr rtl="0"/>
          <a:endParaRPr lang="ru-RU" noProof="0" dirty="0"/>
        </a:p>
      </dgm:t>
    </dgm:pt>
    <dgm:pt modelId="{185715AF-C7AC-49BC-808F-832AF009BC16}">
      <dgm:prSet phldrT="[Text]" custT="1"/>
      <dgm:spPr/>
      <dgm:t>
        <a:bodyPr rtlCol="0"/>
        <a:lstStyle/>
        <a:p>
          <a:pPr rtl="0"/>
          <a:r>
            <a:rPr lang="az-Latn-AZ" sz="2000" b="0" i="0" u="none" noProof="0" dirty="0">
              <a:latin typeface="Footlight MT Light" panose="0204060206030A020304" pitchFamily="18" charset="0"/>
            </a:rPr>
            <a:t>Psixogen mənşəli olur, nadir hallarda müşahidə olunur.</a:t>
          </a:r>
          <a:endParaRPr lang="ru-RU" sz="2000" noProof="0" dirty="0"/>
        </a:p>
      </dgm:t>
    </dgm:pt>
    <dgm:pt modelId="{9E11DB47-DD4B-437F-B986-74C561DC4972}" cxnId="{0F607307-CADE-4580-ACA9-6C59B0A40BF6}" type="parTrans">
      <dgm:prSet/>
      <dgm:spPr/>
      <dgm:t>
        <a:bodyPr rtlCol="0"/>
        <a:lstStyle/>
        <a:p>
          <a:pPr rtl="0"/>
          <a:endParaRPr lang="ru-RU" noProof="0" dirty="0"/>
        </a:p>
      </dgm:t>
    </dgm:pt>
    <dgm:pt modelId="{929CFB55-1C99-4F60-AA4A-3F3C0CC2D9C5}" cxnId="{0F607307-CADE-4580-ACA9-6C59B0A40BF6}" type="sibTrans">
      <dgm:prSet/>
      <dgm:spPr/>
      <dgm:t>
        <a:bodyPr rtlCol="0"/>
        <a:lstStyle/>
        <a:p>
          <a:pPr rtl="0"/>
          <a:endParaRPr lang="ru-RU" noProof="0" dirty="0"/>
        </a:p>
      </dgm:t>
    </dgm:pt>
    <dgm:pt modelId="{349299C9-846E-4827-813A-349CCCE20782}">
      <dgm:prSet phldrT="[Text]" custT="1"/>
      <dgm:spPr/>
      <dgm:t>
        <a:bodyPr rtlCol="0"/>
        <a:lstStyle/>
        <a:p>
          <a:pPr rtl="0"/>
          <a:r>
            <a:rPr lang="az-Latn-AZ" sz="2000" b="0" i="0" u="none" noProof="0" dirty="0">
              <a:latin typeface="Footlight MT Light" panose="0204060206030A020304" pitchFamily="18" charset="0"/>
            </a:rPr>
            <a:t>Qamət pozğunluğu ilə əlaqədar formalaşır, önə əyildikdə və ya uzanıqlı vəziyyətdə rentgenoqrafiyada nəzərə çarpmır.</a:t>
          </a:r>
          <a:endParaRPr lang="ru-RU" sz="2000" noProof="0" dirty="0"/>
        </a:p>
      </dgm:t>
    </dgm:pt>
    <dgm:pt modelId="{9D819F52-ACA0-4B08-8256-DF6BD8FA3A0B}" cxnId="{0EFA3039-6828-403C-9445-4359BA6645E6}" type="sibTrans">
      <dgm:prSet/>
      <dgm:spPr/>
      <dgm:t>
        <a:bodyPr rtlCol="0"/>
        <a:lstStyle/>
        <a:p>
          <a:pPr rtl="0"/>
          <a:endParaRPr lang="ru-RU" noProof="0" dirty="0"/>
        </a:p>
      </dgm:t>
    </dgm:pt>
    <dgm:pt modelId="{AEA27547-B9ED-4994-BD27-04EC297EF367}" cxnId="{0EFA3039-6828-403C-9445-4359BA6645E6}" type="parTrans">
      <dgm:prSet/>
      <dgm:spPr/>
      <dgm:t>
        <a:bodyPr rtlCol="0"/>
        <a:lstStyle/>
        <a:p>
          <a:pPr rtl="0"/>
          <a:endParaRPr lang="ru-RU" noProof="0" dirty="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4">
        <dgm:presLayoutVars>
          <dgm:chMax val="0"/>
          <dgm:chPref val="0"/>
        </dgm:presLayoutVars>
      </dgm:prSet>
      <dgm:spPr/>
    </dgm:pt>
    <dgm:pt modelId="{CA3A6A4E-2D39-41D2-A6B1-B590D0C452D2}" type="pres">
      <dgm:prSet presAssocID="{AACEAFD5-63CF-4AFC-B46F-BE086C5D447C}" presName="parTx" presStyleLbl="alignNode1" presStyleIdx="0" presStyleCnt="4">
        <dgm:presLayoutVars>
          <dgm:chMax val="0"/>
          <dgm:chPref val="0"/>
          <dgm:bulletEnabled val="1"/>
        </dgm:presLayoutVars>
      </dgm:prSet>
      <dgm:spPr/>
    </dgm:pt>
    <dgm:pt modelId="{810D7AA7-A541-4507-BE7F-36CCF210089F}" type="pres">
      <dgm:prSet presAssocID="{AACEAFD5-63CF-4AFC-B46F-BE086C5D447C}" presName="desTx" presStyleLbl="revTx" presStyleIdx="0" presStyleCnt="4">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4">
        <dgm:presLayoutVars>
          <dgm:chMax val="0"/>
          <dgm:chPref val="0"/>
        </dgm:presLayoutVars>
      </dgm:prSet>
      <dgm:spPr/>
    </dgm:pt>
    <dgm:pt modelId="{6C46E586-0364-4C52-98F9-74A7ACD803D1}" type="pres">
      <dgm:prSet presAssocID="{D07AD3FD-84FF-467E-9693-752776549C61}" presName="parTx" presStyleLbl="alignNode1" presStyleIdx="1" presStyleCnt="4">
        <dgm:presLayoutVars>
          <dgm:chMax val="0"/>
          <dgm:chPref val="0"/>
          <dgm:bulletEnabled val="1"/>
        </dgm:presLayoutVars>
      </dgm:prSet>
      <dgm:spPr/>
    </dgm:pt>
    <dgm:pt modelId="{5E07F9E4-149C-4A89-848F-4ABDD305F0C5}" type="pres">
      <dgm:prSet presAssocID="{D07AD3FD-84FF-467E-9693-752776549C61}" presName="desTx" presStyleLbl="revTx" presStyleIdx="1" presStyleCnt="4">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4">
        <dgm:presLayoutVars>
          <dgm:chMax val="0"/>
          <dgm:chPref val="0"/>
        </dgm:presLayoutVars>
      </dgm:prSet>
      <dgm:spPr/>
    </dgm:pt>
    <dgm:pt modelId="{7A0B5EFC-88FB-4ED5-994F-D5F6584C2293}" type="pres">
      <dgm:prSet presAssocID="{D71FC021-6A65-44D1-95B9-0E6C89079866}" presName="parTx" presStyleLbl="alignNode1" presStyleIdx="2" presStyleCnt="4">
        <dgm:presLayoutVars>
          <dgm:chMax val="0"/>
          <dgm:chPref val="0"/>
          <dgm:bulletEnabled val="1"/>
        </dgm:presLayoutVars>
      </dgm:prSet>
      <dgm:spPr/>
    </dgm:pt>
    <dgm:pt modelId="{FD7B29F2-0D66-4B4B-BC8A-82DA23575305}" type="pres">
      <dgm:prSet presAssocID="{D71FC021-6A65-44D1-95B9-0E6C89079866}" presName="desTx" presStyleLbl="revTx" presStyleIdx="2" presStyleCnt="4">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FA5B22E-3525-4682-A797-4EEA1EC22288}" type="pres">
      <dgm:prSet presAssocID="{9B090D9D-470E-46E2-AABB-0368A52481AA}" presName="space" presStyleCnt="0"/>
      <dgm:spPr/>
    </dgm:pt>
    <dgm:pt modelId="{028E66BB-F387-4F20-B9E1-1BD14E2665E5}" type="pres">
      <dgm:prSet presAssocID="{23A33862-4085-4A09-A14A-75AEDD37E72B}" presName="composite" presStyleCnt="0"/>
      <dgm:spPr/>
    </dgm:pt>
    <dgm:pt modelId="{FA8B0413-748A-4D34-901A-10655751E633}" type="pres">
      <dgm:prSet presAssocID="{23A33862-4085-4A09-A14A-75AEDD37E72B}" presName="L" presStyleLbl="solidFgAcc1" presStyleIdx="3" presStyleCnt="4">
        <dgm:presLayoutVars>
          <dgm:chMax val="0"/>
          <dgm:chPref val="0"/>
        </dgm:presLayoutVars>
      </dgm:prSet>
      <dgm:spPr/>
    </dgm:pt>
    <dgm:pt modelId="{42B4504B-C2C7-46D5-9274-2AE0A7D7838D}" type="pres">
      <dgm:prSet presAssocID="{23A33862-4085-4A09-A14A-75AEDD37E72B}" presName="parTx" presStyleLbl="alignNode1" presStyleIdx="3" presStyleCnt="4">
        <dgm:presLayoutVars>
          <dgm:chMax val="0"/>
          <dgm:chPref val="0"/>
          <dgm:bulletEnabled val="1"/>
        </dgm:presLayoutVars>
      </dgm:prSet>
      <dgm:spPr/>
    </dgm:pt>
    <dgm:pt modelId="{B5A6EAC9-AF2B-412A-A97A-1F68D70AA897}" type="pres">
      <dgm:prSet presAssocID="{23A33862-4085-4A09-A14A-75AEDD37E72B}" presName="desTx" presStyleLbl="revTx" presStyleIdx="3" presStyleCnt="4">
        <dgm:presLayoutVars>
          <dgm:chMax val="0"/>
          <dgm:chPref val="0"/>
          <dgm:bulletEnabled val="1"/>
        </dgm:presLayoutVars>
      </dgm:prSet>
      <dgm:spPr/>
    </dgm:pt>
    <dgm:pt modelId="{1D96954C-EDA0-49BF-A7EE-9EBFF38A77CD}" type="pres">
      <dgm:prSet presAssocID="{23A33862-4085-4A09-A14A-75AEDD37E72B}" presName="EmptyPlaceHolder" presStyleCnt="0"/>
      <dgm:spPr/>
    </dgm:pt>
  </dgm:ptLst>
  <dgm:cxnLst>
    <dgm:cxn modelId="{0F607307-CADE-4580-ACA9-6C59B0A40BF6}" srcId="{23A33862-4085-4A09-A14A-75AEDD37E72B}" destId="{185715AF-C7AC-49BC-808F-832AF009BC16}" srcOrd="0" destOrd="0" parTransId="{9E11DB47-DD4B-437F-B986-74C561DC4972}" sibTransId="{929CFB55-1C99-4F60-AA4A-3F3C0CC2D9C5}"/>
    <dgm:cxn modelId="{A6BD7522-AA01-4096-98F0-44139441042F}" srcId="{55C0B14E-AEA6-48D3-A387-ED4A3A3BF840}" destId="{23A33862-4085-4A09-A14A-75AEDD37E72B}" srcOrd="3" destOrd="0" parTransId="{A87FE2E2-B4D6-47F3-83D4-856209CC555E}" sibTransId="{2DC7D52A-6B36-4926-8DB7-F6C46779CA12}"/>
    <dgm:cxn modelId="{F23BFC27-EEA1-48DD-A68B-3C9BF1AE455D}" type="presOf" srcId="{349299C9-846E-4827-813A-349CCCE20782}" destId="{810D7AA7-A541-4507-BE7F-36CCF210089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02F4858C-7A95-4108-947E-5AE3C6F39B11}" type="presOf" srcId="{23A33862-4085-4A09-A14A-75AEDD37E72B}" destId="{42B4504B-C2C7-46D5-9274-2AE0A7D7838D}"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115EEA-DE9C-4F06-B8B3-BEB263D5F2B1}" srcId="{D71FC021-6A65-44D1-95B9-0E6C89079866}" destId="{4A6BB192-9983-4F48-BBC5-6E384EED7EC5}" srcOrd="0" destOrd="0" parTransId="{230A6E4A-6CED-4DC0-AEFE-6859FE07B658}" sibTransId="{0B568EC2-5D2A-4B00-8047-B7832F245B44}"/>
    <dgm:cxn modelId="{902DE3F1-F1EF-4D13-933A-1C371404A419}" type="presOf" srcId="{185715AF-C7AC-49BC-808F-832AF009BC16}" destId="{B5A6EAC9-AF2B-412A-A97A-1F68D70AA897}"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55B8294-E8EB-4C2C-9BA1-181EA9661C18}" type="presParOf" srcId="{594BF422-752C-42F3-A230-3D0E6AE9A886}" destId="{FFA5B22E-3525-4682-A797-4EEA1EC22288}" srcOrd="5" destOrd="0" presId="urn:microsoft.com/office/officeart/2016/7/layout/AccentHomeChevronProcess"/>
    <dgm:cxn modelId="{76259321-6C86-4D69-ADF8-0CE780383D35}" type="presParOf" srcId="{594BF422-752C-42F3-A230-3D0E6AE9A886}" destId="{028E66BB-F387-4F20-B9E1-1BD14E2665E5}" srcOrd="6" destOrd="0" presId="urn:microsoft.com/office/officeart/2016/7/layout/AccentHomeChevronProcess"/>
    <dgm:cxn modelId="{F90732B1-6042-4FC8-B1D4-CE56550102CA}" type="presParOf" srcId="{028E66BB-F387-4F20-B9E1-1BD14E2665E5}" destId="{FA8B0413-748A-4D34-901A-10655751E633}" srcOrd="0" destOrd="0" presId="urn:microsoft.com/office/officeart/2016/7/layout/AccentHomeChevronProcess"/>
    <dgm:cxn modelId="{14C2BA2D-D935-49B2-AA18-14C0A5AB5A9B}" type="presParOf" srcId="{028E66BB-F387-4F20-B9E1-1BD14E2665E5}" destId="{42B4504B-C2C7-46D5-9274-2AE0A7D7838D}" srcOrd="1" destOrd="0" presId="urn:microsoft.com/office/officeart/2016/7/layout/AccentHomeChevronProcess"/>
    <dgm:cxn modelId="{51ABC5A6-5F2A-4209-B4AE-FBB062652794}" type="presParOf" srcId="{028E66BB-F387-4F20-B9E1-1BD14E2665E5}" destId="{B5A6EAC9-AF2B-412A-A97A-1F68D70AA897}" srcOrd="2" destOrd="0" presId="urn:microsoft.com/office/officeart/2016/7/layout/AccentHomeChevronProcess"/>
    <dgm:cxn modelId="{7145BFE5-E16E-4903-8A06-46BEDBB6576B}" type="presParOf" srcId="{028E66BB-F387-4F20-B9E1-1BD14E2665E5}" destId="{1D96954C-EDA0-49BF-A7EE-9EBFF38A77CD}" srcOrd="3" destOrd="0" presId="urn:microsoft.com/office/officeart/2016/7/layout/AccentHomeChevro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02C1EF-A15D-4B33-8ADC-C6D2825ED91F}"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134794D-3113-4EDA-9741-6F26958760EB}">
      <dgm:prSet phldrT="[Текст]" custT="1"/>
      <dgm:spPr/>
      <dgm:t>
        <a:bodyPr/>
        <a:lstStyle/>
        <a:p>
          <a:r>
            <a:rPr lang="az-Latn-AZ" sz="2400" dirty="0">
              <a:latin typeface="Footlight MT Light" panose="0204060206030A020304" pitchFamily="18" charset="0"/>
            </a:rPr>
            <a:t>Travmatik </a:t>
          </a:r>
          <a:endParaRPr lang="en-US" sz="2400" dirty="0">
            <a:latin typeface="Footlight MT Light" panose="0204060206030A020304" pitchFamily="18" charset="0"/>
          </a:endParaRPr>
        </a:p>
      </dgm:t>
    </dgm:pt>
    <dgm:pt modelId="{6964C29A-98BB-4EA1-9DF9-8476A9F456FE}" cxnId="{4068C6F6-844B-4762-8F34-73A277352131}" type="parTrans">
      <dgm:prSet/>
      <dgm:spPr/>
      <dgm:t>
        <a:bodyPr/>
        <a:lstStyle/>
        <a:p>
          <a:endParaRPr lang="en-US"/>
        </a:p>
      </dgm:t>
    </dgm:pt>
    <dgm:pt modelId="{A590B1E7-0F1B-4D42-84BF-485A0887AD5D}" cxnId="{4068C6F6-844B-4762-8F34-73A277352131}" type="sibTrans">
      <dgm:prSet/>
      <dgm:spPr/>
      <dgm:t>
        <a:bodyPr/>
        <a:lstStyle/>
        <a:p>
          <a:endParaRPr lang="en-US"/>
        </a:p>
      </dgm:t>
    </dgm:pt>
    <dgm:pt modelId="{4CC1945F-7EDF-4AD7-A6E0-E466B65C6E80}">
      <dgm:prSet phldrT="[Текст]" custT="1"/>
      <dgm:spPr/>
      <dgm:t>
        <a:bodyPr/>
        <a:lstStyle/>
        <a:p>
          <a:r>
            <a:rPr lang="az-Latn-AZ" sz="1800" dirty="0">
              <a:latin typeface="Footlight MT Light" panose="0204060206030A020304" pitchFamily="18" charset="0"/>
            </a:rPr>
            <a:t>Dayaq-hərəkət aparatının travmaları ilə əlaqədar inkişaf edir.</a:t>
          </a:r>
          <a:endParaRPr lang="en-US" sz="1800" dirty="0">
            <a:latin typeface="Footlight MT Light" panose="0204060206030A020304" pitchFamily="18" charset="0"/>
          </a:endParaRPr>
        </a:p>
      </dgm:t>
    </dgm:pt>
    <dgm:pt modelId="{6B54590E-C5F8-4B62-937F-C216E624FB78}" cxnId="{46439A73-AC5B-4289-B832-6AD36A54EB3D}" type="parTrans">
      <dgm:prSet/>
      <dgm:spPr/>
      <dgm:t>
        <a:bodyPr/>
        <a:lstStyle/>
        <a:p>
          <a:endParaRPr lang="en-US"/>
        </a:p>
      </dgm:t>
    </dgm:pt>
    <dgm:pt modelId="{5C92AE78-94C0-41B6-AC35-3103E9173DDC}" cxnId="{46439A73-AC5B-4289-B832-6AD36A54EB3D}" type="sibTrans">
      <dgm:prSet/>
      <dgm:spPr/>
      <dgm:t>
        <a:bodyPr/>
        <a:lstStyle/>
        <a:p>
          <a:endParaRPr lang="en-US"/>
        </a:p>
      </dgm:t>
    </dgm:pt>
    <dgm:pt modelId="{9418888F-2D3B-4E3B-8760-E54AC26E47AD}">
      <dgm:prSet phldrT="[Текст]" custT="1"/>
      <dgm:spPr/>
      <dgm:t>
        <a:bodyPr/>
        <a:lstStyle/>
        <a:p>
          <a:r>
            <a:rPr lang="az-Latn-AZ" sz="2400" dirty="0">
              <a:latin typeface="Footlight MT Light" panose="0204060206030A020304" pitchFamily="18" charset="0"/>
            </a:rPr>
            <a:t>Miopatik </a:t>
          </a:r>
          <a:endParaRPr lang="en-US" sz="2400" dirty="0">
            <a:latin typeface="Footlight MT Light" panose="0204060206030A020304" pitchFamily="18" charset="0"/>
          </a:endParaRPr>
        </a:p>
      </dgm:t>
    </dgm:pt>
    <dgm:pt modelId="{7567D72E-6E7F-4721-A8E6-3543C4A64A82}" cxnId="{CA0A144E-6FC2-4CE4-BF0D-3452F133AE9B}" type="parTrans">
      <dgm:prSet/>
      <dgm:spPr/>
      <dgm:t>
        <a:bodyPr/>
        <a:lstStyle/>
        <a:p>
          <a:endParaRPr lang="en-US"/>
        </a:p>
      </dgm:t>
    </dgm:pt>
    <dgm:pt modelId="{88E42905-8182-49A5-B8DC-B8CF47CED9EF}" cxnId="{CA0A144E-6FC2-4CE4-BF0D-3452F133AE9B}" type="sibTrans">
      <dgm:prSet/>
      <dgm:spPr/>
      <dgm:t>
        <a:bodyPr/>
        <a:lstStyle/>
        <a:p>
          <a:endParaRPr lang="en-US"/>
        </a:p>
      </dgm:t>
    </dgm:pt>
    <dgm:pt modelId="{6C5AABC1-74C1-4265-96C7-D8E5084E0AC9}">
      <dgm:prSet phldrT="[Текст]" custT="1"/>
      <dgm:spPr/>
      <dgm:t>
        <a:bodyPr/>
        <a:lstStyle/>
        <a:p>
          <a:r>
            <a:rPr lang="az-Latn-AZ" sz="1800" dirty="0">
              <a:latin typeface="Footlight MT Light" panose="0204060206030A020304" pitchFamily="18" charset="0"/>
            </a:rPr>
            <a:t>Əzələ sisteminin xəstəlikləri, məsələn, miopatiya və ya proqressivləşən əzələ distrofiyası ilə assosiasiyalı olur.</a:t>
          </a:r>
          <a:endParaRPr lang="en-US" sz="1800" dirty="0">
            <a:latin typeface="Footlight MT Light" panose="0204060206030A020304" pitchFamily="18" charset="0"/>
          </a:endParaRPr>
        </a:p>
      </dgm:t>
    </dgm:pt>
    <dgm:pt modelId="{63832BB4-00E5-4F84-86BB-96C82E2E2ADA}" cxnId="{354F0FD6-C167-4321-AFC8-94F3E718225D}" type="parTrans">
      <dgm:prSet/>
      <dgm:spPr/>
      <dgm:t>
        <a:bodyPr/>
        <a:lstStyle/>
        <a:p>
          <a:endParaRPr lang="en-US"/>
        </a:p>
      </dgm:t>
    </dgm:pt>
    <dgm:pt modelId="{3DBF9659-C667-4D0B-8886-08E81DC54089}" cxnId="{354F0FD6-C167-4321-AFC8-94F3E718225D}" type="sibTrans">
      <dgm:prSet/>
      <dgm:spPr/>
      <dgm:t>
        <a:bodyPr/>
        <a:lstStyle/>
        <a:p>
          <a:endParaRPr lang="en-US"/>
        </a:p>
      </dgm:t>
    </dgm:pt>
    <dgm:pt modelId="{25002ADC-2DD4-4658-BC30-B39D202906A4}">
      <dgm:prSet custT="1"/>
      <dgm:spPr/>
      <dgm:t>
        <a:bodyPr/>
        <a:lstStyle/>
        <a:p>
          <a:r>
            <a:rPr lang="az-Latn-AZ" sz="2400" dirty="0">
              <a:latin typeface="Footlight MT Light" panose="0204060206030A020304" pitchFamily="18" charset="0"/>
            </a:rPr>
            <a:t>Neyrogen </a:t>
          </a:r>
          <a:endParaRPr lang="en-US" sz="2400" dirty="0">
            <a:latin typeface="Footlight MT Light" panose="0204060206030A020304" pitchFamily="18" charset="0"/>
          </a:endParaRPr>
        </a:p>
      </dgm:t>
    </dgm:pt>
    <dgm:pt modelId="{A18E6123-3924-470A-8312-2A227C1B0F9B}" cxnId="{FBDFB070-D07D-423E-B22E-938AE4BBC90C}" type="parTrans">
      <dgm:prSet/>
      <dgm:spPr/>
      <dgm:t>
        <a:bodyPr/>
        <a:lstStyle/>
        <a:p>
          <a:endParaRPr lang="en-US"/>
        </a:p>
      </dgm:t>
    </dgm:pt>
    <dgm:pt modelId="{BF693F2B-FF64-49D3-8704-91426B938C4A}" cxnId="{FBDFB070-D07D-423E-B22E-938AE4BBC90C}" type="sibTrans">
      <dgm:prSet/>
      <dgm:spPr/>
      <dgm:t>
        <a:bodyPr/>
        <a:lstStyle/>
        <a:p>
          <a:endParaRPr lang="en-US"/>
        </a:p>
      </dgm:t>
    </dgm:pt>
    <dgm:pt modelId="{107CAC4D-D1EF-42CB-B1D9-FD9743F63165}">
      <dgm:prSet custT="1"/>
      <dgm:spPr/>
      <dgm:t>
        <a:bodyPr/>
        <a:lstStyle/>
        <a:p>
          <a:r>
            <a:rPr lang="az-Latn-AZ" sz="1800" dirty="0">
              <a:latin typeface="Footlight MT Light" panose="0204060206030A020304" pitchFamily="18" charset="0"/>
            </a:rPr>
            <a:t>Neyrofibromatoz, sirinqomileiya, polimielit və s. fonunda yaranır.</a:t>
          </a:r>
          <a:endParaRPr lang="en-US" sz="1800" dirty="0">
            <a:latin typeface="Footlight MT Light" panose="0204060206030A020304" pitchFamily="18" charset="0"/>
          </a:endParaRPr>
        </a:p>
      </dgm:t>
    </dgm:pt>
    <dgm:pt modelId="{31945566-BC92-49DF-A15C-85EA839D5ECF}" cxnId="{55667694-7D68-4FD8-831D-7C01067DA2CE}" type="parTrans">
      <dgm:prSet/>
      <dgm:spPr/>
      <dgm:t>
        <a:bodyPr/>
        <a:lstStyle/>
        <a:p>
          <a:endParaRPr lang="en-US"/>
        </a:p>
      </dgm:t>
    </dgm:pt>
    <dgm:pt modelId="{D7176877-7FF8-4229-9F31-941ECBE26064}" cxnId="{55667694-7D68-4FD8-831D-7C01067DA2CE}" type="sibTrans">
      <dgm:prSet/>
      <dgm:spPr/>
      <dgm:t>
        <a:bodyPr/>
        <a:lstStyle/>
        <a:p>
          <a:endParaRPr lang="en-US"/>
        </a:p>
      </dgm:t>
    </dgm:pt>
    <dgm:pt modelId="{ABFB9E64-218A-49CC-A1EA-0FA6431E4C41}">
      <dgm:prSet custT="1"/>
      <dgm:spPr/>
      <dgm:t>
        <a:bodyPr/>
        <a:lstStyle/>
        <a:p>
          <a:r>
            <a:rPr lang="az-Latn-AZ" sz="2400" dirty="0">
              <a:latin typeface="Footlight MT Light" panose="0204060206030A020304" pitchFamily="18" charset="0"/>
            </a:rPr>
            <a:t>Metabolik </a:t>
          </a:r>
          <a:endParaRPr lang="en-US" sz="2400" dirty="0">
            <a:latin typeface="Footlight MT Light" panose="0204060206030A020304" pitchFamily="18" charset="0"/>
          </a:endParaRPr>
        </a:p>
      </dgm:t>
    </dgm:pt>
    <dgm:pt modelId="{2276C870-4837-4778-B307-93C8FF40C0ED}" cxnId="{9B01FB76-6370-4242-9F1E-7037F3B88739}" type="parTrans">
      <dgm:prSet/>
      <dgm:spPr/>
      <dgm:t>
        <a:bodyPr/>
        <a:lstStyle/>
        <a:p>
          <a:endParaRPr lang="en-US"/>
        </a:p>
      </dgm:t>
    </dgm:pt>
    <dgm:pt modelId="{3A0E1644-60D0-42DE-AB35-6685E9042E4C}" cxnId="{9B01FB76-6370-4242-9F1E-7037F3B88739}" type="sibTrans">
      <dgm:prSet/>
      <dgm:spPr/>
      <dgm:t>
        <a:bodyPr/>
        <a:lstStyle/>
        <a:p>
          <a:endParaRPr lang="en-US"/>
        </a:p>
      </dgm:t>
    </dgm:pt>
    <dgm:pt modelId="{27AD4FEE-CB8D-4F85-9D17-5005D417EF1E}">
      <dgm:prSet custT="1"/>
      <dgm:spPr/>
      <dgm:t>
        <a:bodyPr/>
        <a:lstStyle/>
        <a:p>
          <a:r>
            <a:rPr lang="az-Latn-AZ" sz="1800" dirty="0">
              <a:latin typeface="Footlight MT Light" panose="0204060206030A020304" pitchFamily="18" charset="0"/>
            </a:rPr>
            <a:t>Mübadilə pozğunluğu və orqanizmdə bəzi maddələrin çatışmazlığı səbəbindən baş verir. Məsələn, raxit zamanı</a:t>
          </a:r>
          <a:endParaRPr lang="en-US" sz="1800" dirty="0">
            <a:latin typeface="Footlight MT Light" panose="0204060206030A020304" pitchFamily="18" charset="0"/>
          </a:endParaRPr>
        </a:p>
      </dgm:t>
    </dgm:pt>
    <dgm:pt modelId="{4EE9AC88-4903-42D9-BE59-3D744A9245B2}" cxnId="{0ACDDF4B-ABCA-49D5-B489-099DCF32074C}" type="parTrans">
      <dgm:prSet/>
      <dgm:spPr/>
      <dgm:t>
        <a:bodyPr/>
        <a:lstStyle/>
        <a:p>
          <a:endParaRPr lang="en-US"/>
        </a:p>
      </dgm:t>
    </dgm:pt>
    <dgm:pt modelId="{1A13264D-6076-4338-8B27-B5C3F6C03506}" cxnId="{0ACDDF4B-ABCA-49D5-B489-099DCF32074C}" type="sibTrans">
      <dgm:prSet/>
      <dgm:spPr/>
      <dgm:t>
        <a:bodyPr/>
        <a:lstStyle/>
        <a:p>
          <a:endParaRPr lang="en-US"/>
        </a:p>
      </dgm:t>
    </dgm:pt>
    <dgm:pt modelId="{9CA552C2-26CD-46B1-ABB2-E48E8C5E0087}">
      <dgm:prSet custT="1"/>
      <dgm:spPr/>
      <dgm:t>
        <a:bodyPr/>
        <a:lstStyle/>
        <a:p>
          <a:r>
            <a:rPr lang="az-Latn-AZ" sz="2400" dirty="0">
              <a:latin typeface="Footlight MT Light" panose="0204060206030A020304" pitchFamily="18" charset="0"/>
            </a:rPr>
            <a:t>Osteopatik </a:t>
          </a:r>
          <a:endParaRPr lang="en-US" sz="2400" dirty="0">
            <a:latin typeface="Footlight MT Light" panose="0204060206030A020304" pitchFamily="18" charset="0"/>
          </a:endParaRPr>
        </a:p>
      </dgm:t>
    </dgm:pt>
    <dgm:pt modelId="{0584B126-4BBF-4F0A-BE9D-423B7277A571}" cxnId="{431604B7-3C58-4933-9299-63A387E12052}" type="parTrans">
      <dgm:prSet/>
      <dgm:spPr/>
      <dgm:t>
        <a:bodyPr/>
        <a:lstStyle/>
        <a:p>
          <a:endParaRPr lang="en-US"/>
        </a:p>
      </dgm:t>
    </dgm:pt>
    <dgm:pt modelId="{45B5C2A5-41C4-4A88-8B45-5389957525B8}" cxnId="{431604B7-3C58-4933-9299-63A387E12052}" type="sibTrans">
      <dgm:prSet/>
      <dgm:spPr/>
      <dgm:t>
        <a:bodyPr/>
        <a:lstStyle/>
        <a:p>
          <a:endParaRPr lang="en-US"/>
        </a:p>
      </dgm:t>
    </dgm:pt>
    <dgm:pt modelId="{DAD6961B-72E9-4FBE-AF8D-5F97555C693F}">
      <dgm:prSet custT="1"/>
      <dgm:spPr/>
      <dgm:t>
        <a:bodyPr/>
        <a:lstStyle/>
        <a:p>
          <a:r>
            <a:rPr lang="az-Latn-AZ" sz="1800" dirty="0">
              <a:latin typeface="Footlight MT Light" panose="0204060206030A020304" pitchFamily="18" charset="0"/>
            </a:rPr>
            <a:t>Onurğanın anadangəlmə inkişaf anomaliyaları ilə bağlı olur.</a:t>
          </a:r>
          <a:endParaRPr lang="en-US" sz="1800" dirty="0">
            <a:latin typeface="Footlight MT Light" panose="0204060206030A020304" pitchFamily="18" charset="0"/>
          </a:endParaRPr>
        </a:p>
      </dgm:t>
    </dgm:pt>
    <dgm:pt modelId="{652078E4-6D42-47B2-82F8-4307C26219FB}" cxnId="{AC8ED328-48D9-4D6A-B878-978EF823D475}" type="parTrans">
      <dgm:prSet/>
      <dgm:spPr/>
      <dgm:t>
        <a:bodyPr/>
        <a:lstStyle/>
        <a:p>
          <a:endParaRPr lang="en-US"/>
        </a:p>
      </dgm:t>
    </dgm:pt>
    <dgm:pt modelId="{CFF90E94-CE69-4474-AE72-BFC2DF5277AD}" cxnId="{AC8ED328-48D9-4D6A-B878-978EF823D475}" type="sibTrans">
      <dgm:prSet/>
      <dgm:spPr/>
      <dgm:t>
        <a:bodyPr/>
        <a:lstStyle/>
        <a:p>
          <a:endParaRPr lang="en-US"/>
        </a:p>
      </dgm:t>
    </dgm:pt>
    <dgm:pt modelId="{C60BFD98-066A-4C9C-A18D-9579951EC181}">
      <dgm:prSet custT="1"/>
      <dgm:spPr/>
      <dgm:t>
        <a:bodyPr/>
        <a:lstStyle/>
        <a:p>
          <a:r>
            <a:rPr lang="az-Latn-AZ" sz="2400" dirty="0">
              <a:latin typeface="Footlight MT Light" panose="0204060206030A020304" pitchFamily="18" charset="0"/>
            </a:rPr>
            <a:t>Çapıq </a:t>
          </a:r>
          <a:endParaRPr lang="en-US" sz="2400" dirty="0">
            <a:latin typeface="Footlight MT Light" panose="0204060206030A020304" pitchFamily="18" charset="0"/>
          </a:endParaRPr>
        </a:p>
      </dgm:t>
    </dgm:pt>
    <dgm:pt modelId="{791C5708-9027-4F7B-B6FB-3BC14ECFE74D}" cxnId="{B807AB77-5BC9-4666-B96B-40657C7665E3}" type="parTrans">
      <dgm:prSet/>
      <dgm:spPr/>
      <dgm:t>
        <a:bodyPr/>
        <a:lstStyle/>
        <a:p>
          <a:endParaRPr lang="en-US"/>
        </a:p>
      </dgm:t>
    </dgm:pt>
    <dgm:pt modelId="{F005E973-1199-4A11-B1D4-9955F0888025}" cxnId="{B807AB77-5BC9-4666-B96B-40657C7665E3}" type="sibTrans">
      <dgm:prSet/>
      <dgm:spPr/>
      <dgm:t>
        <a:bodyPr/>
        <a:lstStyle/>
        <a:p>
          <a:endParaRPr lang="en-US"/>
        </a:p>
      </dgm:t>
    </dgm:pt>
    <dgm:pt modelId="{C696C598-13C5-4C17-840D-83660F1C8520}">
      <dgm:prSet custT="1"/>
      <dgm:spPr/>
      <dgm:t>
        <a:bodyPr/>
        <a:lstStyle/>
        <a:p>
          <a:r>
            <a:rPr lang="az-Latn-AZ" sz="1800" dirty="0">
              <a:latin typeface="Footlight MT Light" panose="0204060206030A020304" pitchFamily="18" charset="0"/>
            </a:rPr>
            <a:t>Yumşaq toxumaların kobud çapıq dəyişiklikləri nəticəsində meydana çıxır.</a:t>
          </a:r>
          <a:endParaRPr lang="en-US" sz="1800" dirty="0">
            <a:latin typeface="Footlight MT Light" panose="0204060206030A020304" pitchFamily="18" charset="0"/>
          </a:endParaRPr>
        </a:p>
      </dgm:t>
    </dgm:pt>
    <dgm:pt modelId="{5D342FED-77B1-42A8-B4D6-4099338C8BCB}" cxnId="{22098209-555C-497F-9346-CAC0F8CE5202}" type="parTrans">
      <dgm:prSet/>
      <dgm:spPr/>
      <dgm:t>
        <a:bodyPr/>
        <a:lstStyle/>
        <a:p>
          <a:endParaRPr lang="en-US"/>
        </a:p>
      </dgm:t>
    </dgm:pt>
    <dgm:pt modelId="{5C0CE3C1-2C97-4F9E-BCCC-ED4E533C02E1}" cxnId="{22098209-555C-497F-9346-CAC0F8CE5202}" type="sibTrans">
      <dgm:prSet/>
      <dgm:spPr/>
      <dgm:t>
        <a:bodyPr/>
        <a:lstStyle/>
        <a:p>
          <a:endParaRPr lang="en-US"/>
        </a:p>
      </dgm:t>
    </dgm:pt>
    <dgm:pt modelId="{31AADA2E-4BBA-4135-A012-D7695F5C2D36}">
      <dgm:prSet custT="1"/>
      <dgm:spPr/>
      <dgm:t>
        <a:bodyPr/>
        <a:lstStyle/>
        <a:p>
          <a:r>
            <a:rPr lang="az-Latn-AZ" sz="2400" dirty="0">
              <a:latin typeface="Footlight MT Light" panose="0204060206030A020304" pitchFamily="18" charset="0"/>
            </a:rPr>
            <a:t>İdiopatik </a:t>
          </a:r>
          <a:endParaRPr lang="en-US" sz="2400" dirty="0">
            <a:latin typeface="Footlight MT Light" panose="0204060206030A020304" pitchFamily="18" charset="0"/>
          </a:endParaRPr>
        </a:p>
      </dgm:t>
    </dgm:pt>
    <dgm:pt modelId="{A8C40373-1BF4-491C-B005-43112E6CECA3}" cxnId="{C54E3498-CF5E-4A83-BB2E-34591AF09D3A}" type="parTrans">
      <dgm:prSet/>
      <dgm:spPr/>
      <dgm:t>
        <a:bodyPr/>
        <a:lstStyle/>
        <a:p>
          <a:endParaRPr lang="en-US"/>
        </a:p>
      </dgm:t>
    </dgm:pt>
    <dgm:pt modelId="{A55B18AB-A391-4534-BD4C-3FFECAF57403}" cxnId="{C54E3498-CF5E-4A83-BB2E-34591AF09D3A}" type="sibTrans">
      <dgm:prSet/>
      <dgm:spPr/>
      <dgm:t>
        <a:bodyPr/>
        <a:lstStyle/>
        <a:p>
          <a:endParaRPr lang="en-US"/>
        </a:p>
      </dgm:t>
    </dgm:pt>
    <dgm:pt modelId="{2B89875A-14D8-43E1-B581-3DF949ECAC50}">
      <dgm:prSet custT="1"/>
      <dgm:spPr/>
      <dgm:t>
        <a:bodyPr/>
        <a:lstStyle/>
        <a:p>
          <a:r>
            <a:rPr lang="az-Latn-AZ" sz="1800" dirty="0">
              <a:latin typeface="Footlight MT Light" panose="0204060206030A020304" pitchFamily="18" charset="0"/>
            </a:rPr>
            <a:t>Etiologiyasını müəyyən etmək mümkün olmur. Bu diaqnoz skoliozun bütün səbəbləri istisna olunduqdan sonra qoyulur.</a:t>
          </a:r>
          <a:endParaRPr lang="en-US" sz="1800" dirty="0">
            <a:latin typeface="Footlight MT Light" panose="0204060206030A020304" pitchFamily="18" charset="0"/>
          </a:endParaRPr>
        </a:p>
      </dgm:t>
    </dgm:pt>
    <dgm:pt modelId="{ACC990EE-D2A5-4251-829D-F310AE2433D7}" cxnId="{F1AAE921-14BE-4D32-94FF-F85288CE309A}" type="parTrans">
      <dgm:prSet/>
      <dgm:spPr/>
      <dgm:t>
        <a:bodyPr/>
        <a:lstStyle/>
        <a:p>
          <a:endParaRPr lang="en-US"/>
        </a:p>
      </dgm:t>
    </dgm:pt>
    <dgm:pt modelId="{6149B186-4A3B-4543-9B71-DD5C86D43980}" cxnId="{F1AAE921-14BE-4D32-94FF-F85288CE309A}" type="sibTrans">
      <dgm:prSet/>
      <dgm:spPr/>
      <dgm:t>
        <a:bodyPr/>
        <a:lstStyle/>
        <a:p>
          <a:endParaRPr lang="en-US"/>
        </a:p>
      </dgm:t>
    </dgm:pt>
    <dgm:pt modelId="{AEB37F44-6E04-408F-AEB8-18D6EA4D7C95}" type="pres">
      <dgm:prSet presAssocID="{7702C1EF-A15D-4B33-8ADC-C6D2825ED91F}" presName="linear" presStyleCnt="0">
        <dgm:presLayoutVars>
          <dgm:animLvl val="lvl"/>
          <dgm:resizeHandles val="exact"/>
        </dgm:presLayoutVars>
      </dgm:prSet>
      <dgm:spPr/>
    </dgm:pt>
    <dgm:pt modelId="{3CB3C989-EEB5-412A-8408-ACDC0CF6723D}" type="pres">
      <dgm:prSet presAssocID="{8134794D-3113-4EDA-9741-6F26958760EB}" presName="parentText" presStyleLbl="node1" presStyleIdx="0" presStyleCnt="7">
        <dgm:presLayoutVars>
          <dgm:chMax val="0"/>
          <dgm:bulletEnabled val="1"/>
        </dgm:presLayoutVars>
      </dgm:prSet>
      <dgm:spPr/>
    </dgm:pt>
    <dgm:pt modelId="{01B8F9B0-E687-437F-BA00-F878EA35A308}" type="pres">
      <dgm:prSet presAssocID="{8134794D-3113-4EDA-9741-6F26958760EB}" presName="childText" presStyleLbl="revTx" presStyleIdx="0" presStyleCnt="7">
        <dgm:presLayoutVars>
          <dgm:bulletEnabled val="1"/>
        </dgm:presLayoutVars>
      </dgm:prSet>
      <dgm:spPr/>
    </dgm:pt>
    <dgm:pt modelId="{0FA86C57-7DC0-48A1-91F3-AC5C4594C136}" type="pres">
      <dgm:prSet presAssocID="{9418888F-2D3B-4E3B-8760-E54AC26E47AD}" presName="parentText" presStyleLbl="node1" presStyleIdx="1" presStyleCnt="7">
        <dgm:presLayoutVars>
          <dgm:chMax val="0"/>
          <dgm:bulletEnabled val="1"/>
        </dgm:presLayoutVars>
      </dgm:prSet>
      <dgm:spPr/>
    </dgm:pt>
    <dgm:pt modelId="{B75E587D-2617-4D6D-895D-F5D9B85C6B94}" type="pres">
      <dgm:prSet presAssocID="{9418888F-2D3B-4E3B-8760-E54AC26E47AD}" presName="childText" presStyleLbl="revTx" presStyleIdx="1" presStyleCnt="7">
        <dgm:presLayoutVars>
          <dgm:bulletEnabled val="1"/>
        </dgm:presLayoutVars>
      </dgm:prSet>
      <dgm:spPr/>
    </dgm:pt>
    <dgm:pt modelId="{2CD9FD90-BA41-4762-80C9-460D761BFBE7}" type="pres">
      <dgm:prSet presAssocID="{25002ADC-2DD4-4658-BC30-B39D202906A4}" presName="parentText" presStyleLbl="node1" presStyleIdx="2" presStyleCnt="7">
        <dgm:presLayoutVars>
          <dgm:chMax val="0"/>
          <dgm:bulletEnabled val="1"/>
        </dgm:presLayoutVars>
      </dgm:prSet>
      <dgm:spPr/>
    </dgm:pt>
    <dgm:pt modelId="{0C034618-D032-4410-B5DE-63EB393F8CDE}" type="pres">
      <dgm:prSet presAssocID="{25002ADC-2DD4-4658-BC30-B39D202906A4}" presName="childText" presStyleLbl="revTx" presStyleIdx="2" presStyleCnt="7">
        <dgm:presLayoutVars>
          <dgm:bulletEnabled val="1"/>
        </dgm:presLayoutVars>
      </dgm:prSet>
      <dgm:spPr/>
    </dgm:pt>
    <dgm:pt modelId="{1331DF1A-1244-4975-B4AA-73D1A2B942D8}" type="pres">
      <dgm:prSet presAssocID="{ABFB9E64-218A-49CC-A1EA-0FA6431E4C41}" presName="parentText" presStyleLbl="node1" presStyleIdx="3" presStyleCnt="7">
        <dgm:presLayoutVars>
          <dgm:chMax val="0"/>
          <dgm:bulletEnabled val="1"/>
        </dgm:presLayoutVars>
      </dgm:prSet>
      <dgm:spPr/>
    </dgm:pt>
    <dgm:pt modelId="{DF3A3F95-27FE-40CF-B646-2B3430320D91}" type="pres">
      <dgm:prSet presAssocID="{ABFB9E64-218A-49CC-A1EA-0FA6431E4C41}" presName="childText" presStyleLbl="revTx" presStyleIdx="3" presStyleCnt="7">
        <dgm:presLayoutVars>
          <dgm:bulletEnabled val="1"/>
        </dgm:presLayoutVars>
      </dgm:prSet>
      <dgm:spPr/>
    </dgm:pt>
    <dgm:pt modelId="{F4667AE7-5A74-4B9D-9FC4-B4BBE8374949}" type="pres">
      <dgm:prSet presAssocID="{9CA552C2-26CD-46B1-ABB2-E48E8C5E0087}" presName="parentText" presStyleLbl="node1" presStyleIdx="4" presStyleCnt="7">
        <dgm:presLayoutVars>
          <dgm:chMax val="0"/>
          <dgm:bulletEnabled val="1"/>
        </dgm:presLayoutVars>
      </dgm:prSet>
      <dgm:spPr/>
    </dgm:pt>
    <dgm:pt modelId="{FA667313-2032-44E7-B922-1A6D149E1718}" type="pres">
      <dgm:prSet presAssocID="{9CA552C2-26CD-46B1-ABB2-E48E8C5E0087}" presName="childText" presStyleLbl="revTx" presStyleIdx="4" presStyleCnt="7">
        <dgm:presLayoutVars>
          <dgm:bulletEnabled val="1"/>
        </dgm:presLayoutVars>
      </dgm:prSet>
      <dgm:spPr/>
    </dgm:pt>
    <dgm:pt modelId="{C419EE0E-EFED-49AF-81B9-0ECFBFA16187}" type="pres">
      <dgm:prSet presAssocID="{C60BFD98-066A-4C9C-A18D-9579951EC181}" presName="parentText" presStyleLbl="node1" presStyleIdx="5" presStyleCnt="7">
        <dgm:presLayoutVars>
          <dgm:chMax val="0"/>
          <dgm:bulletEnabled val="1"/>
        </dgm:presLayoutVars>
      </dgm:prSet>
      <dgm:spPr/>
    </dgm:pt>
    <dgm:pt modelId="{DE8E7666-8F33-490C-ACE7-FC2568943C13}" type="pres">
      <dgm:prSet presAssocID="{C60BFD98-066A-4C9C-A18D-9579951EC181}" presName="childText" presStyleLbl="revTx" presStyleIdx="5" presStyleCnt="7">
        <dgm:presLayoutVars>
          <dgm:bulletEnabled val="1"/>
        </dgm:presLayoutVars>
      </dgm:prSet>
      <dgm:spPr/>
    </dgm:pt>
    <dgm:pt modelId="{1D66D754-DFEF-4806-A3F3-B8D6CF7B8D4D}" type="pres">
      <dgm:prSet presAssocID="{31AADA2E-4BBA-4135-A012-D7695F5C2D36}" presName="parentText" presStyleLbl="node1" presStyleIdx="6" presStyleCnt="7">
        <dgm:presLayoutVars>
          <dgm:chMax val="0"/>
          <dgm:bulletEnabled val="1"/>
        </dgm:presLayoutVars>
      </dgm:prSet>
      <dgm:spPr/>
    </dgm:pt>
    <dgm:pt modelId="{9EE23454-C75A-493E-B541-F5D6614F81AD}" type="pres">
      <dgm:prSet presAssocID="{31AADA2E-4BBA-4135-A012-D7695F5C2D36}" presName="childText" presStyleLbl="revTx" presStyleIdx="6" presStyleCnt="7">
        <dgm:presLayoutVars>
          <dgm:bulletEnabled val="1"/>
        </dgm:presLayoutVars>
      </dgm:prSet>
      <dgm:spPr/>
    </dgm:pt>
  </dgm:ptLst>
  <dgm:cxnLst>
    <dgm:cxn modelId="{22098209-555C-497F-9346-CAC0F8CE5202}" srcId="{C60BFD98-066A-4C9C-A18D-9579951EC181}" destId="{C696C598-13C5-4C17-840D-83660F1C8520}" srcOrd="0" destOrd="0" parTransId="{5D342FED-77B1-42A8-B4D6-4099338C8BCB}" sibTransId="{5C0CE3C1-2C97-4F9E-BCCC-ED4E533C02E1}"/>
    <dgm:cxn modelId="{FF06F811-C515-4139-97A9-87667B05220C}" type="presOf" srcId="{9418888F-2D3B-4E3B-8760-E54AC26E47AD}" destId="{0FA86C57-7DC0-48A1-91F3-AC5C4594C136}" srcOrd="0" destOrd="0" presId="urn:microsoft.com/office/officeart/2005/8/layout/vList2"/>
    <dgm:cxn modelId="{F1AAE921-14BE-4D32-94FF-F85288CE309A}" srcId="{31AADA2E-4BBA-4135-A012-D7695F5C2D36}" destId="{2B89875A-14D8-43E1-B581-3DF949ECAC50}" srcOrd="0" destOrd="0" parTransId="{ACC990EE-D2A5-4251-829D-F310AE2433D7}" sibTransId="{6149B186-4A3B-4543-9B71-DD5C86D43980}"/>
    <dgm:cxn modelId="{AC8ED328-48D9-4D6A-B878-978EF823D475}" srcId="{9CA552C2-26CD-46B1-ABB2-E48E8C5E0087}" destId="{DAD6961B-72E9-4FBE-AF8D-5F97555C693F}" srcOrd="0" destOrd="0" parTransId="{652078E4-6D42-47B2-82F8-4307C26219FB}" sibTransId="{CFF90E94-CE69-4474-AE72-BFC2DF5277AD}"/>
    <dgm:cxn modelId="{55A75329-F7B1-4A6A-B68B-E88EF06DC68B}" type="presOf" srcId="{27AD4FEE-CB8D-4F85-9D17-5005D417EF1E}" destId="{DF3A3F95-27FE-40CF-B646-2B3430320D91}" srcOrd="0" destOrd="0" presId="urn:microsoft.com/office/officeart/2005/8/layout/vList2"/>
    <dgm:cxn modelId="{0ACDDF4B-ABCA-49D5-B489-099DCF32074C}" srcId="{ABFB9E64-218A-49CC-A1EA-0FA6431E4C41}" destId="{27AD4FEE-CB8D-4F85-9D17-5005D417EF1E}" srcOrd="0" destOrd="0" parTransId="{4EE9AC88-4903-42D9-BE59-3D744A9245B2}" sibTransId="{1A13264D-6076-4338-8B27-B5C3F6C03506}"/>
    <dgm:cxn modelId="{084AD34D-6381-4E95-B635-F40DB76E7F5A}" type="presOf" srcId="{25002ADC-2DD4-4658-BC30-B39D202906A4}" destId="{2CD9FD90-BA41-4762-80C9-460D761BFBE7}" srcOrd="0" destOrd="0" presId="urn:microsoft.com/office/officeart/2005/8/layout/vList2"/>
    <dgm:cxn modelId="{CA0A144E-6FC2-4CE4-BF0D-3452F133AE9B}" srcId="{7702C1EF-A15D-4B33-8ADC-C6D2825ED91F}" destId="{9418888F-2D3B-4E3B-8760-E54AC26E47AD}" srcOrd="1" destOrd="0" parTransId="{7567D72E-6E7F-4721-A8E6-3543C4A64A82}" sibTransId="{88E42905-8182-49A5-B8DC-B8CF47CED9EF}"/>
    <dgm:cxn modelId="{FBDFB070-D07D-423E-B22E-938AE4BBC90C}" srcId="{7702C1EF-A15D-4B33-8ADC-C6D2825ED91F}" destId="{25002ADC-2DD4-4658-BC30-B39D202906A4}" srcOrd="2" destOrd="0" parTransId="{A18E6123-3924-470A-8312-2A227C1B0F9B}" sibTransId="{BF693F2B-FF64-49D3-8704-91426B938C4A}"/>
    <dgm:cxn modelId="{46439A73-AC5B-4289-B832-6AD36A54EB3D}" srcId="{8134794D-3113-4EDA-9741-6F26958760EB}" destId="{4CC1945F-7EDF-4AD7-A6E0-E466B65C6E80}" srcOrd="0" destOrd="0" parTransId="{6B54590E-C5F8-4B62-937F-C216E624FB78}" sibTransId="{5C92AE78-94C0-41B6-AC35-3103E9173DDC}"/>
    <dgm:cxn modelId="{9B01FB76-6370-4242-9F1E-7037F3B88739}" srcId="{7702C1EF-A15D-4B33-8ADC-C6D2825ED91F}" destId="{ABFB9E64-218A-49CC-A1EA-0FA6431E4C41}" srcOrd="3" destOrd="0" parTransId="{2276C870-4837-4778-B307-93C8FF40C0ED}" sibTransId="{3A0E1644-60D0-42DE-AB35-6685E9042E4C}"/>
    <dgm:cxn modelId="{B807AB77-5BC9-4666-B96B-40657C7665E3}" srcId="{7702C1EF-A15D-4B33-8ADC-C6D2825ED91F}" destId="{C60BFD98-066A-4C9C-A18D-9579951EC181}" srcOrd="5" destOrd="0" parTransId="{791C5708-9027-4F7B-B6FB-3BC14ECFE74D}" sibTransId="{F005E973-1199-4A11-B1D4-9955F0888025}"/>
    <dgm:cxn modelId="{CA0AF97B-9A6C-49D0-B810-D5B9972D1A4A}" type="presOf" srcId="{2B89875A-14D8-43E1-B581-3DF949ECAC50}" destId="{9EE23454-C75A-493E-B541-F5D6614F81AD}" srcOrd="0" destOrd="0" presId="urn:microsoft.com/office/officeart/2005/8/layout/vList2"/>
    <dgm:cxn modelId="{687B1489-9242-4848-8C05-E3E460FC3DFE}" type="presOf" srcId="{4CC1945F-7EDF-4AD7-A6E0-E466B65C6E80}" destId="{01B8F9B0-E687-437F-BA00-F878EA35A308}" srcOrd="0" destOrd="0" presId="urn:microsoft.com/office/officeart/2005/8/layout/vList2"/>
    <dgm:cxn modelId="{55667694-7D68-4FD8-831D-7C01067DA2CE}" srcId="{25002ADC-2DD4-4658-BC30-B39D202906A4}" destId="{107CAC4D-D1EF-42CB-B1D9-FD9743F63165}" srcOrd="0" destOrd="0" parTransId="{31945566-BC92-49DF-A15C-85EA839D5ECF}" sibTransId="{D7176877-7FF8-4229-9F31-941ECBE26064}"/>
    <dgm:cxn modelId="{C54E3498-CF5E-4A83-BB2E-34591AF09D3A}" srcId="{7702C1EF-A15D-4B33-8ADC-C6D2825ED91F}" destId="{31AADA2E-4BBA-4135-A012-D7695F5C2D36}" srcOrd="6" destOrd="0" parTransId="{A8C40373-1BF4-491C-B005-43112E6CECA3}" sibTransId="{A55B18AB-A391-4534-BD4C-3FFECAF57403}"/>
    <dgm:cxn modelId="{D95B7799-F52D-47AE-BCA1-9F28568D15C0}" type="presOf" srcId="{9CA552C2-26CD-46B1-ABB2-E48E8C5E0087}" destId="{F4667AE7-5A74-4B9D-9FC4-B4BBE8374949}" srcOrd="0" destOrd="0" presId="urn:microsoft.com/office/officeart/2005/8/layout/vList2"/>
    <dgm:cxn modelId="{0E59389A-2213-43FC-9D52-6276D8023E83}" type="presOf" srcId="{6C5AABC1-74C1-4265-96C7-D8E5084E0AC9}" destId="{B75E587D-2617-4D6D-895D-F5D9B85C6B94}" srcOrd="0" destOrd="0" presId="urn:microsoft.com/office/officeart/2005/8/layout/vList2"/>
    <dgm:cxn modelId="{53670AAD-D91B-4ADD-8303-1309E973E57C}" type="presOf" srcId="{C60BFD98-066A-4C9C-A18D-9579951EC181}" destId="{C419EE0E-EFED-49AF-81B9-0ECFBFA16187}" srcOrd="0" destOrd="0" presId="urn:microsoft.com/office/officeart/2005/8/layout/vList2"/>
    <dgm:cxn modelId="{431604B7-3C58-4933-9299-63A387E12052}" srcId="{7702C1EF-A15D-4B33-8ADC-C6D2825ED91F}" destId="{9CA552C2-26CD-46B1-ABB2-E48E8C5E0087}" srcOrd="4" destOrd="0" parTransId="{0584B126-4BBF-4F0A-BE9D-423B7277A571}" sibTransId="{45B5C2A5-41C4-4A88-8B45-5389957525B8}"/>
    <dgm:cxn modelId="{09A8CDB8-CBB8-4DB2-8F77-D9A59587FAB6}" type="presOf" srcId="{C696C598-13C5-4C17-840D-83660F1C8520}" destId="{DE8E7666-8F33-490C-ACE7-FC2568943C13}" srcOrd="0" destOrd="0" presId="urn:microsoft.com/office/officeart/2005/8/layout/vList2"/>
    <dgm:cxn modelId="{4658EABC-E794-4585-BA81-DDAB3CCB05F7}" type="presOf" srcId="{DAD6961B-72E9-4FBE-AF8D-5F97555C693F}" destId="{FA667313-2032-44E7-B922-1A6D149E1718}" srcOrd="0" destOrd="0" presId="urn:microsoft.com/office/officeart/2005/8/layout/vList2"/>
    <dgm:cxn modelId="{E8C99BCB-52ED-443A-BA75-F3868BD79478}" type="presOf" srcId="{ABFB9E64-218A-49CC-A1EA-0FA6431E4C41}" destId="{1331DF1A-1244-4975-B4AA-73D1A2B942D8}" srcOrd="0" destOrd="0" presId="urn:microsoft.com/office/officeart/2005/8/layout/vList2"/>
    <dgm:cxn modelId="{354F0FD6-C167-4321-AFC8-94F3E718225D}" srcId="{9418888F-2D3B-4E3B-8760-E54AC26E47AD}" destId="{6C5AABC1-74C1-4265-96C7-D8E5084E0AC9}" srcOrd="0" destOrd="0" parTransId="{63832BB4-00E5-4F84-86BB-96C82E2E2ADA}" sibTransId="{3DBF9659-C667-4D0B-8886-08E81DC54089}"/>
    <dgm:cxn modelId="{43B034E9-1624-4481-80F6-21DE76D9A7D1}" type="presOf" srcId="{7702C1EF-A15D-4B33-8ADC-C6D2825ED91F}" destId="{AEB37F44-6E04-408F-AEB8-18D6EA4D7C95}" srcOrd="0" destOrd="0" presId="urn:microsoft.com/office/officeart/2005/8/layout/vList2"/>
    <dgm:cxn modelId="{F50A9DEA-A4DA-4A09-BA01-59CFE75D124E}" type="presOf" srcId="{31AADA2E-4BBA-4135-A012-D7695F5C2D36}" destId="{1D66D754-DFEF-4806-A3F3-B8D6CF7B8D4D}" srcOrd="0" destOrd="0" presId="urn:microsoft.com/office/officeart/2005/8/layout/vList2"/>
    <dgm:cxn modelId="{6F0872F2-7002-4B89-BC76-1BBF72D1F2F1}" type="presOf" srcId="{8134794D-3113-4EDA-9741-6F26958760EB}" destId="{3CB3C989-EEB5-412A-8408-ACDC0CF6723D}" srcOrd="0" destOrd="0" presId="urn:microsoft.com/office/officeart/2005/8/layout/vList2"/>
    <dgm:cxn modelId="{4068C6F6-844B-4762-8F34-73A277352131}" srcId="{7702C1EF-A15D-4B33-8ADC-C6D2825ED91F}" destId="{8134794D-3113-4EDA-9741-6F26958760EB}" srcOrd="0" destOrd="0" parTransId="{6964C29A-98BB-4EA1-9DF9-8476A9F456FE}" sibTransId="{A590B1E7-0F1B-4D42-84BF-485A0887AD5D}"/>
    <dgm:cxn modelId="{BC8051FD-DCB6-4FAA-8282-508DEF7051E3}" type="presOf" srcId="{107CAC4D-D1EF-42CB-B1D9-FD9743F63165}" destId="{0C034618-D032-4410-B5DE-63EB393F8CDE}" srcOrd="0" destOrd="0" presId="urn:microsoft.com/office/officeart/2005/8/layout/vList2"/>
    <dgm:cxn modelId="{C1ACEA71-D198-49C6-AE56-A018A8AC358F}" type="presParOf" srcId="{AEB37F44-6E04-408F-AEB8-18D6EA4D7C95}" destId="{3CB3C989-EEB5-412A-8408-ACDC0CF6723D}" srcOrd="0" destOrd="0" presId="urn:microsoft.com/office/officeart/2005/8/layout/vList2"/>
    <dgm:cxn modelId="{11C51F8C-5B99-45D5-9D9E-2200E3B62040}" type="presParOf" srcId="{AEB37F44-6E04-408F-AEB8-18D6EA4D7C95}" destId="{01B8F9B0-E687-437F-BA00-F878EA35A308}" srcOrd="1" destOrd="0" presId="urn:microsoft.com/office/officeart/2005/8/layout/vList2"/>
    <dgm:cxn modelId="{33B9EDAB-288A-4B3C-9A14-817C8A4CB4B2}" type="presParOf" srcId="{AEB37F44-6E04-408F-AEB8-18D6EA4D7C95}" destId="{0FA86C57-7DC0-48A1-91F3-AC5C4594C136}" srcOrd="2" destOrd="0" presId="urn:microsoft.com/office/officeart/2005/8/layout/vList2"/>
    <dgm:cxn modelId="{403D2673-C813-4A6B-A304-4DFE04D254FC}" type="presParOf" srcId="{AEB37F44-6E04-408F-AEB8-18D6EA4D7C95}" destId="{B75E587D-2617-4D6D-895D-F5D9B85C6B94}" srcOrd="3" destOrd="0" presId="urn:microsoft.com/office/officeart/2005/8/layout/vList2"/>
    <dgm:cxn modelId="{312BB51B-718F-4D32-BD60-2D0A02C22DC0}" type="presParOf" srcId="{AEB37F44-6E04-408F-AEB8-18D6EA4D7C95}" destId="{2CD9FD90-BA41-4762-80C9-460D761BFBE7}" srcOrd="4" destOrd="0" presId="urn:microsoft.com/office/officeart/2005/8/layout/vList2"/>
    <dgm:cxn modelId="{0848966E-EA03-4D18-AA59-26DEB870119E}" type="presParOf" srcId="{AEB37F44-6E04-408F-AEB8-18D6EA4D7C95}" destId="{0C034618-D032-4410-B5DE-63EB393F8CDE}" srcOrd="5" destOrd="0" presId="urn:microsoft.com/office/officeart/2005/8/layout/vList2"/>
    <dgm:cxn modelId="{F669BE3E-6808-4FFE-9DFE-9AB77FD0B0A9}" type="presParOf" srcId="{AEB37F44-6E04-408F-AEB8-18D6EA4D7C95}" destId="{1331DF1A-1244-4975-B4AA-73D1A2B942D8}" srcOrd="6" destOrd="0" presId="urn:microsoft.com/office/officeart/2005/8/layout/vList2"/>
    <dgm:cxn modelId="{CBFBC415-752E-462A-A6CA-4A3A0FD27386}" type="presParOf" srcId="{AEB37F44-6E04-408F-AEB8-18D6EA4D7C95}" destId="{DF3A3F95-27FE-40CF-B646-2B3430320D91}" srcOrd="7" destOrd="0" presId="urn:microsoft.com/office/officeart/2005/8/layout/vList2"/>
    <dgm:cxn modelId="{F89761FD-249E-4558-8888-FFCA959846A7}" type="presParOf" srcId="{AEB37F44-6E04-408F-AEB8-18D6EA4D7C95}" destId="{F4667AE7-5A74-4B9D-9FC4-B4BBE8374949}" srcOrd="8" destOrd="0" presId="urn:microsoft.com/office/officeart/2005/8/layout/vList2"/>
    <dgm:cxn modelId="{3684D0F2-F9E9-48B8-B949-2CF37D723160}" type="presParOf" srcId="{AEB37F44-6E04-408F-AEB8-18D6EA4D7C95}" destId="{FA667313-2032-44E7-B922-1A6D149E1718}" srcOrd="9" destOrd="0" presId="urn:microsoft.com/office/officeart/2005/8/layout/vList2"/>
    <dgm:cxn modelId="{268ABE05-654A-4813-80F1-091C421236D4}" type="presParOf" srcId="{AEB37F44-6E04-408F-AEB8-18D6EA4D7C95}" destId="{C419EE0E-EFED-49AF-81B9-0ECFBFA16187}" srcOrd="10" destOrd="0" presId="urn:microsoft.com/office/officeart/2005/8/layout/vList2"/>
    <dgm:cxn modelId="{4623EC44-EEF0-46ED-B2F8-2A343F59A888}" type="presParOf" srcId="{AEB37F44-6E04-408F-AEB8-18D6EA4D7C95}" destId="{DE8E7666-8F33-490C-ACE7-FC2568943C13}" srcOrd="11" destOrd="0" presId="urn:microsoft.com/office/officeart/2005/8/layout/vList2"/>
    <dgm:cxn modelId="{68DAA553-BA3D-4C98-9794-2C0E47132EEA}" type="presParOf" srcId="{AEB37F44-6E04-408F-AEB8-18D6EA4D7C95}" destId="{1D66D754-DFEF-4806-A3F3-B8D6CF7B8D4D}" srcOrd="12" destOrd="0" presId="urn:microsoft.com/office/officeart/2005/8/layout/vList2"/>
    <dgm:cxn modelId="{E631AA2F-43D0-43F9-8E1E-DD5A722BAB33}" type="presParOf" srcId="{AEB37F44-6E04-408F-AEB8-18D6EA4D7C95}" destId="{9EE23454-C75A-493E-B541-F5D6614F81AD}" srcOrd="1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BF3CA5-AB38-4B5B-B333-42C0DE233EAB}"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35FCBB4F-08B4-4034-A264-192849BD4906}">
      <dgm:prSet phldrT="[Текст]" custT="1"/>
      <dgm:spPr/>
      <dgm:t>
        <a:bodyPr/>
        <a:lstStyle/>
        <a:p>
          <a:r>
            <a:rPr lang="az-Latn-AZ" sz="3200" dirty="0">
              <a:latin typeface="Footlight MT Light" panose="0204060206030A020304" pitchFamily="18" charset="0"/>
            </a:rPr>
            <a:t>İnfantil </a:t>
          </a:r>
          <a:endParaRPr lang="en-US" sz="3200" dirty="0">
            <a:latin typeface="Footlight MT Light" panose="0204060206030A020304" pitchFamily="18" charset="0"/>
          </a:endParaRPr>
        </a:p>
      </dgm:t>
    </dgm:pt>
    <dgm:pt modelId="{F259A263-3B05-4283-A560-6EFBCD090B59}" cxnId="{7F3A0A2B-1411-4CC3-8AF5-BE76A811E8F6}" type="parTrans">
      <dgm:prSet/>
      <dgm:spPr/>
      <dgm:t>
        <a:bodyPr/>
        <a:lstStyle/>
        <a:p>
          <a:endParaRPr lang="en-US"/>
        </a:p>
      </dgm:t>
    </dgm:pt>
    <dgm:pt modelId="{4E10A9F1-C51B-4628-946C-70D7C24930EA}" cxnId="{7F3A0A2B-1411-4CC3-8AF5-BE76A811E8F6}" type="sibTrans">
      <dgm:prSet/>
      <dgm:spPr/>
      <dgm:t>
        <a:bodyPr/>
        <a:lstStyle/>
        <a:p>
          <a:endParaRPr lang="en-US"/>
        </a:p>
      </dgm:t>
    </dgm:pt>
    <dgm:pt modelId="{E3D25E83-5D7C-44DA-B771-3C32B5A7DD11}">
      <dgm:prSet phldrT="[Текст]" custT="1"/>
      <dgm:spPr/>
      <dgm:t>
        <a:bodyPr/>
        <a:lstStyle/>
        <a:p>
          <a:r>
            <a:rPr lang="az-Latn-AZ" sz="2400" dirty="0">
              <a:latin typeface="Footlight MT Light" panose="0204060206030A020304" pitchFamily="18" charset="0"/>
            </a:rPr>
            <a:t>1-2 yaşda inkişaf edir.</a:t>
          </a:r>
          <a:endParaRPr lang="en-US" sz="2400" dirty="0">
            <a:latin typeface="Footlight MT Light" panose="0204060206030A020304" pitchFamily="18" charset="0"/>
          </a:endParaRPr>
        </a:p>
      </dgm:t>
    </dgm:pt>
    <dgm:pt modelId="{2E7CBFBC-AF0E-42B2-B274-91901D8A25A4}" cxnId="{7E754FEA-4743-401A-B326-E8FDB211361B}" type="parTrans">
      <dgm:prSet/>
      <dgm:spPr/>
      <dgm:t>
        <a:bodyPr/>
        <a:lstStyle/>
        <a:p>
          <a:endParaRPr lang="en-US"/>
        </a:p>
      </dgm:t>
    </dgm:pt>
    <dgm:pt modelId="{968D8D0D-D207-4598-B1B3-166358A56DD6}" cxnId="{7E754FEA-4743-401A-B326-E8FDB211361B}" type="sibTrans">
      <dgm:prSet/>
      <dgm:spPr/>
      <dgm:t>
        <a:bodyPr/>
        <a:lstStyle/>
        <a:p>
          <a:endParaRPr lang="en-US"/>
        </a:p>
      </dgm:t>
    </dgm:pt>
    <dgm:pt modelId="{51A509B4-EC41-4926-9FB4-FC4D367276C2}">
      <dgm:prSet phldrT="[Текст]" custT="1"/>
      <dgm:spPr/>
      <dgm:t>
        <a:bodyPr/>
        <a:lstStyle/>
        <a:p>
          <a:r>
            <a:rPr lang="az-Latn-AZ" sz="3200" dirty="0">
              <a:latin typeface="Footlight MT Light" panose="0204060206030A020304" pitchFamily="18" charset="0"/>
            </a:rPr>
            <a:t>Yuvenil </a:t>
          </a:r>
          <a:endParaRPr lang="en-US" sz="3200" dirty="0">
            <a:latin typeface="Footlight MT Light" panose="0204060206030A020304" pitchFamily="18" charset="0"/>
          </a:endParaRPr>
        </a:p>
      </dgm:t>
    </dgm:pt>
    <dgm:pt modelId="{6AA143CB-A0DC-4372-AA1A-D6D01FEC0371}" cxnId="{BCD6AE59-87AD-41A3-B38B-77FA6D3C6A43}" type="parTrans">
      <dgm:prSet/>
      <dgm:spPr/>
      <dgm:t>
        <a:bodyPr/>
        <a:lstStyle/>
        <a:p>
          <a:endParaRPr lang="en-US"/>
        </a:p>
      </dgm:t>
    </dgm:pt>
    <dgm:pt modelId="{4AD6CDAE-FF1C-491A-A879-5FCEDEC15581}" cxnId="{BCD6AE59-87AD-41A3-B38B-77FA6D3C6A43}" type="sibTrans">
      <dgm:prSet/>
      <dgm:spPr/>
      <dgm:t>
        <a:bodyPr/>
        <a:lstStyle/>
        <a:p>
          <a:endParaRPr lang="en-US"/>
        </a:p>
      </dgm:t>
    </dgm:pt>
    <dgm:pt modelId="{606DD2D9-BE73-4236-8FBE-1F1CB2CCC06F}">
      <dgm:prSet phldrT="[Текст]" custT="1"/>
      <dgm:spPr/>
      <dgm:t>
        <a:bodyPr/>
        <a:lstStyle/>
        <a:p>
          <a:r>
            <a:rPr lang="az-Latn-AZ" sz="2400" dirty="0">
              <a:latin typeface="Footlight MT Light" panose="0204060206030A020304" pitchFamily="18" charset="0"/>
            </a:rPr>
            <a:t>4-6 yaş arasında meydana çıxır.</a:t>
          </a:r>
          <a:endParaRPr lang="en-US" sz="2400" dirty="0">
            <a:latin typeface="Footlight MT Light" panose="0204060206030A020304" pitchFamily="18" charset="0"/>
          </a:endParaRPr>
        </a:p>
      </dgm:t>
    </dgm:pt>
    <dgm:pt modelId="{8FAE48F5-C222-4C08-9DF6-AEE01D5D3951}" cxnId="{F828DEDD-615C-40DF-AB73-5DD3E1FA2E16}" type="parTrans">
      <dgm:prSet/>
      <dgm:spPr/>
      <dgm:t>
        <a:bodyPr/>
        <a:lstStyle/>
        <a:p>
          <a:endParaRPr lang="en-US"/>
        </a:p>
      </dgm:t>
    </dgm:pt>
    <dgm:pt modelId="{354E138E-9DE5-4B00-AC65-751AB003151F}" cxnId="{F828DEDD-615C-40DF-AB73-5DD3E1FA2E16}" type="sibTrans">
      <dgm:prSet/>
      <dgm:spPr/>
      <dgm:t>
        <a:bodyPr/>
        <a:lstStyle/>
        <a:p>
          <a:endParaRPr lang="en-US"/>
        </a:p>
      </dgm:t>
    </dgm:pt>
    <dgm:pt modelId="{B4A21C79-DF0A-4828-8FF3-B3A899B43B71}">
      <dgm:prSet phldrT="[Текст]" custT="1"/>
      <dgm:spPr/>
      <dgm:t>
        <a:bodyPr/>
        <a:lstStyle/>
        <a:p>
          <a:r>
            <a:rPr lang="az-Latn-AZ" sz="2400" dirty="0">
              <a:latin typeface="Footlight MT Light" panose="0204060206030A020304" pitchFamily="18" charset="0"/>
            </a:rPr>
            <a:t>Yeniyetməlik (adolessent)</a:t>
          </a:r>
          <a:endParaRPr lang="en-US" sz="2400" dirty="0">
            <a:latin typeface="Footlight MT Light" panose="0204060206030A020304" pitchFamily="18" charset="0"/>
          </a:endParaRPr>
        </a:p>
      </dgm:t>
    </dgm:pt>
    <dgm:pt modelId="{276B509A-9AC6-4841-A1E3-3C2FCC9F02FB}" cxnId="{04640689-FCB6-4441-A0FB-B022AA3CE31E}" type="parTrans">
      <dgm:prSet/>
      <dgm:spPr/>
      <dgm:t>
        <a:bodyPr/>
        <a:lstStyle/>
        <a:p>
          <a:endParaRPr lang="en-US"/>
        </a:p>
      </dgm:t>
    </dgm:pt>
    <dgm:pt modelId="{30C28348-DD13-4180-AC7D-A1855908341F}" cxnId="{04640689-FCB6-4441-A0FB-B022AA3CE31E}" type="sibTrans">
      <dgm:prSet/>
      <dgm:spPr/>
      <dgm:t>
        <a:bodyPr/>
        <a:lstStyle/>
        <a:p>
          <a:endParaRPr lang="en-US"/>
        </a:p>
      </dgm:t>
    </dgm:pt>
    <dgm:pt modelId="{C774093D-5DC2-4018-ACDB-EFBFD1E7D90D}">
      <dgm:prSet phldrT="[Текст]" custT="1"/>
      <dgm:spPr/>
      <dgm:t>
        <a:bodyPr/>
        <a:lstStyle/>
        <a:p>
          <a:r>
            <a:rPr lang="az-Latn-AZ" sz="2400" dirty="0">
              <a:latin typeface="Footlight MT Light" panose="0204060206030A020304" pitchFamily="18" charset="0"/>
            </a:rPr>
            <a:t>10-14 yaşlarda yaranır.</a:t>
          </a:r>
          <a:endParaRPr lang="en-US" sz="1800" dirty="0">
            <a:latin typeface="Footlight MT Light" panose="0204060206030A020304" pitchFamily="18" charset="0"/>
          </a:endParaRPr>
        </a:p>
      </dgm:t>
    </dgm:pt>
    <dgm:pt modelId="{1C855426-7A6C-48CE-80F7-BCB1D079A308}" cxnId="{00DA6EC5-B093-4BD8-B5DE-0A574505C479}" type="parTrans">
      <dgm:prSet/>
      <dgm:spPr/>
      <dgm:t>
        <a:bodyPr/>
        <a:lstStyle/>
        <a:p>
          <a:endParaRPr lang="en-US"/>
        </a:p>
      </dgm:t>
    </dgm:pt>
    <dgm:pt modelId="{3B749F04-76F8-4D9B-AE6A-8B7F43C7D1FD}" cxnId="{00DA6EC5-B093-4BD8-B5DE-0A574505C479}" type="sibTrans">
      <dgm:prSet/>
      <dgm:spPr/>
      <dgm:t>
        <a:bodyPr/>
        <a:lstStyle/>
        <a:p>
          <a:endParaRPr lang="en-US"/>
        </a:p>
      </dgm:t>
    </dgm:pt>
    <dgm:pt modelId="{DBA2CA2C-FEB5-4051-8DF4-6F10B2F52ECC}" type="pres">
      <dgm:prSet presAssocID="{39BF3CA5-AB38-4B5B-B333-42C0DE233EAB}" presName="rootnode" presStyleCnt="0">
        <dgm:presLayoutVars>
          <dgm:chMax/>
          <dgm:chPref/>
          <dgm:dir/>
          <dgm:animLvl val="lvl"/>
        </dgm:presLayoutVars>
      </dgm:prSet>
      <dgm:spPr/>
    </dgm:pt>
    <dgm:pt modelId="{1E3B5DC7-D207-49BD-B5E4-C2F1AB2B9C72}" type="pres">
      <dgm:prSet presAssocID="{35FCBB4F-08B4-4034-A264-192849BD4906}" presName="composite" presStyleCnt="0"/>
      <dgm:spPr/>
    </dgm:pt>
    <dgm:pt modelId="{48490C5C-A991-47A2-BC70-1683A012595A}" type="pres">
      <dgm:prSet presAssocID="{35FCBB4F-08B4-4034-A264-192849BD4906}" presName="bentUpArrow1" presStyleLbl="alignImgPlace1" presStyleIdx="0" presStyleCnt="2"/>
      <dgm:spPr/>
    </dgm:pt>
    <dgm:pt modelId="{9518E6C3-66EE-4CB2-BB05-09383115FB14}" type="pres">
      <dgm:prSet presAssocID="{35FCBB4F-08B4-4034-A264-192849BD4906}" presName="ParentText" presStyleLbl="node1" presStyleIdx="0" presStyleCnt="3">
        <dgm:presLayoutVars>
          <dgm:chMax val="1"/>
          <dgm:chPref val="1"/>
          <dgm:bulletEnabled val="1"/>
        </dgm:presLayoutVars>
      </dgm:prSet>
      <dgm:spPr/>
    </dgm:pt>
    <dgm:pt modelId="{7C85B50D-25E2-4767-AADB-334B25DE17DA}" type="pres">
      <dgm:prSet presAssocID="{35FCBB4F-08B4-4034-A264-192849BD4906}" presName="ChildText" presStyleLbl="revTx" presStyleIdx="0" presStyleCnt="3" custScaleX="174751" custLinFactNeighborX="44644" custLinFactNeighborY="-4593">
        <dgm:presLayoutVars>
          <dgm:chMax val="0"/>
          <dgm:chPref val="0"/>
          <dgm:bulletEnabled val="1"/>
        </dgm:presLayoutVars>
      </dgm:prSet>
      <dgm:spPr/>
    </dgm:pt>
    <dgm:pt modelId="{69B88892-C67C-4402-80D5-B6E098854C0E}" type="pres">
      <dgm:prSet presAssocID="{4E10A9F1-C51B-4628-946C-70D7C24930EA}" presName="sibTrans" presStyleCnt="0"/>
      <dgm:spPr/>
    </dgm:pt>
    <dgm:pt modelId="{C42E18C0-4AF2-4D67-B445-5EE9BFC2A413}" type="pres">
      <dgm:prSet presAssocID="{51A509B4-EC41-4926-9FB4-FC4D367276C2}" presName="composite" presStyleCnt="0"/>
      <dgm:spPr/>
    </dgm:pt>
    <dgm:pt modelId="{40B31C08-7A60-446C-801D-EA2641BE581C}" type="pres">
      <dgm:prSet presAssocID="{51A509B4-EC41-4926-9FB4-FC4D367276C2}" presName="bentUpArrow1" presStyleLbl="alignImgPlace1" presStyleIdx="1" presStyleCnt="2"/>
      <dgm:spPr/>
    </dgm:pt>
    <dgm:pt modelId="{B1431445-B654-49E3-ADE6-9AD3E7F87B82}" type="pres">
      <dgm:prSet presAssocID="{51A509B4-EC41-4926-9FB4-FC4D367276C2}" presName="ParentText" presStyleLbl="node1" presStyleIdx="1" presStyleCnt="3">
        <dgm:presLayoutVars>
          <dgm:chMax val="1"/>
          <dgm:chPref val="1"/>
          <dgm:bulletEnabled val="1"/>
        </dgm:presLayoutVars>
      </dgm:prSet>
      <dgm:spPr/>
    </dgm:pt>
    <dgm:pt modelId="{56F23222-95ED-4B48-939F-D008E00BE5A5}" type="pres">
      <dgm:prSet presAssocID="{51A509B4-EC41-4926-9FB4-FC4D367276C2}" presName="ChildText" presStyleLbl="revTx" presStyleIdx="1" presStyleCnt="3" custScaleX="155099" custLinFactNeighborX="28771" custLinFactNeighborY="1275">
        <dgm:presLayoutVars>
          <dgm:chMax val="0"/>
          <dgm:chPref val="0"/>
          <dgm:bulletEnabled val="1"/>
        </dgm:presLayoutVars>
      </dgm:prSet>
      <dgm:spPr/>
    </dgm:pt>
    <dgm:pt modelId="{99E118D2-14AD-4824-A9CC-20A509E02975}" type="pres">
      <dgm:prSet presAssocID="{4AD6CDAE-FF1C-491A-A879-5FCEDEC15581}" presName="sibTrans" presStyleCnt="0"/>
      <dgm:spPr/>
    </dgm:pt>
    <dgm:pt modelId="{B3EA7F5B-9C71-4B33-8F86-18854882A1EE}" type="pres">
      <dgm:prSet presAssocID="{B4A21C79-DF0A-4828-8FF3-B3A899B43B71}" presName="composite" presStyleCnt="0"/>
      <dgm:spPr/>
    </dgm:pt>
    <dgm:pt modelId="{C7FC1B73-24E8-4AB4-A203-AB2C5D5E5A8A}" type="pres">
      <dgm:prSet presAssocID="{B4A21C79-DF0A-4828-8FF3-B3A899B43B71}" presName="ParentText" presStyleLbl="node1" presStyleIdx="2" presStyleCnt="3" custScaleX="112179">
        <dgm:presLayoutVars>
          <dgm:chMax val="1"/>
          <dgm:chPref val="1"/>
          <dgm:bulletEnabled val="1"/>
        </dgm:presLayoutVars>
      </dgm:prSet>
      <dgm:spPr/>
    </dgm:pt>
    <dgm:pt modelId="{910F20F8-386A-4E24-89B1-FF878D7CF7BF}" type="pres">
      <dgm:prSet presAssocID="{B4A21C79-DF0A-4828-8FF3-B3A899B43B71}" presName="FinalChildText" presStyleLbl="revTx" presStyleIdx="2" presStyleCnt="3" custScaleX="146314" custLinFactNeighborX="31746" custLinFactNeighborY="4050">
        <dgm:presLayoutVars>
          <dgm:chMax val="0"/>
          <dgm:chPref val="0"/>
          <dgm:bulletEnabled val="1"/>
        </dgm:presLayoutVars>
      </dgm:prSet>
      <dgm:spPr/>
    </dgm:pt>
  </dgm:ptLst>
  <dgm:cxnLst>
    <dgm:cxn modelId="{450BA309-154E-4331-B7D2-1FB8FB8A6E50}" type="presOf" srcId="{606DD2D9-BE73-4236-8FBE-1F1CB2CCC06F}" destId="{56F23222-95ED-4B48-939F-D008E00BE5A5}" srcOrd="0" destOrd="0" presId="urn:microsoft.com/office/officeart/2005/8/layout/StepDownProcess"/>
    <dgm:cxn modelId="{988BFF23-8663-4D9E-BFBE-8984E52EDDC0}" type="presOf" srcId="{51A509B4-EC41-4926-9FB4-FC4D367276C2}" destId="{B1431445-B654-49E3-ADE6-9AD3E7F87B82}" srcOrd="0" destOrd="0" presId="urn:microsoft.com/office/officeart/2005/8/layout/StepDownProcess"/>
    <dgm:cxn modelId="{7F3A0A2B-1411-4CC3-8AF5-BE76A811E8F6}" srcId="{39BF3CA5-AB38-4B5B-B333-42C0DE233EAB}" destId="{35FCBB4F-08B4-4034-A264-192849BD4906}" srcOrd="0" destOrd="0" parTransId="{F259A263-3B05-4283-A560-6EFBCD090B59}" sibTransId="{4E10A9F1-C51B-4628-946C-70D7C24930EA}"/>
    <dgm:cxn modelId="{1908E93A-E6BF-41F2-81E1-4C5C9BE4D3A6}" type="presOf" srcId="{C774093D-5DC2-4018-ACDB-EFBFD1E7D90D}" destId="{910F20F8-386A-4E24-89B1-FF878D7CF7BF}" srcOrd="0" destOrd="0" presId="urn:microsoft.com/office/officeart/2005/8/layout/StepDownProcess"/>
    <dgm:cxn modelId="{9F9C4E77-9978-434B-9068-37F7B461813D}" type="presOf" srcId="{E3D25E83-5D7C-44DA-B771-3C32B5A7DD11}" destId="{7C85B50D-25E2-4767-AADB-334B25DE17DA}" srcOrd="0" destOrd="0" presId="urn:microsoft.com/office/officeart/2005/8/layout/StepDownProcess"/>
    <dgm:cxn modelId="{BCD6AE59-87AD-41A3-B38B-77FA6D3C6A43}" srcId="{39BF3CA5-AB38-4B5B-B333-42C0DE233EAB}" destId="{51A509B4-EC41-4926-9FB4-FC4D367276C2}" srcOrd="1" destOrd="0" parTransId="{6AA143CB-A0DC-4372-AA1A-D6D01FEC0371}" sibTransId="{4AD6CDAE-FF1C-491A-A879-5FCEDEC15581}"/>
    <dgm:cxn modelId="{04640689-FCB6-4441-A0FB-B022AA3CE31E}" srcId="{39BF3CA5-AB38-4B5B-B333-42C0DE233EAB}" destId="{B4A21C79-DF0A-4828-8FF3-B3A899B43B71}" srcOrd="2" destOrd="0" parTransId="{276B509A-9AC6-4841-A1E3-3C2FCC9F02FB}" sibTransId="{30C28348-DD13-4180-AC7D-A1855908341F}"/>
    <dgm:cxn modelId="{02968F99-3C70-4D88-8D6D-32BB9E5E8340}" type="presOf" srcId="{35FCBB4F-08B4-4034-A264-192849BD4906}" destId="{9518E6C3-66EE-4CB2-BB05-09383115FB14}" srcOrd="0" destOrd="0" presId="urn:microsoft.com/office/officeart/2005/8/layout/StepDownProcess"/>
    <dgm:cxn modelId="{00DA6EC5-B093-4BD8-B5DE-0A574505C479}" srcId="{B4A21C79-DF0A-4828-8FF3-B3A899B43B71}" destId="{C774093D-5DC2-4018-ACDB-EFBFD1E7D90D}" srcOrd="0" destOrd="0" parTransId="{1C855426-7A6C-48CE-80F7-BCB1D079A308}" sibTransId="{3B749F04-76F8-4D9B-AE6A-8B7F43C7D1FD}"/>
    <dgm:cxn modelId="{A87578DA-82F0-41ED-A7F1-530925D794C1}" type="presOf" srcId="{39BF3CA5-AB38-4B5B-B333-42C0DE233EAB}" destId="{DBA2CA2C-FEB5-4051-8DF4-6F10B2F52ECC}" srcOrd="0" destOrd="0" presId="urn:microsoft.com/office/officeart/2005/8/layout/StepDownProcess"/>
    <dgm:cxn modelId="{F828DEDD-615C-40DF-AB73-5DD3E1FA2E16}" srcId="{51A509B4-EC41-4926-9FB4-FC4D367276C2}" destId="{606DD2D9-BE73-4236-8FBE-1F1CB2CCC06F}" srcOrd="0" destOrd="0" parTransId="{8FAE48F5-C222-4C08-9DF6-AEE01D5D3951}" sibTransId="{354E138E-9DE5-4B00-AC65-751AB003151F}"/>
    <dgm:cxn modelId="{7E754FEA-4743-401A-B326-E8FDB211361B}" srcId="{35FCBB4F-08B4-4034-A264-192849BD4906}" destId="{E3D25E83-5D7C-44DA-B771-3C32B5A7DD11}" srcOrd="0" destOrd="0" parTransId="{2E7CBFBC-AF0E-42B2-B274-91901D8A25A4}" sibTransId="{968D8D0D-D207-4598-B1B3-166358A56DD6}"/>
    <dgm:cxn modelId="{974629EF-95BA-4469-B4A6-D6A81EC49697}" type="presOf" srcId="{B4A21C79-DF0A-4828-8FF3-B3A899B43B71}" destId="{C7FC1B73-24E8-4AB4-A203-AB2C5D5E5A8A}" srcOrd="0" destOrd="0" presId="urn:microsoft.com/office/officeart/2005/8/layout/StepDownProcess"/>
    <dgm:cxn modelId="{5CA76DBE-AD08-4AC5-800F-8B764F3E4004}" type="presParOf" srcId="{DBA2CA2C-FEB5-4051-8DF4-6F10B2F52ECC}" destId="{1E3B5DC7-D207-49BD-B5E4-C2F1AB2B9C72}" srcOrd="0" destOrd="0" presId="urn:microsoft.com/office/officeart/2005/8/layout/StepDownProcess"/>
    <dgm:cxn modelId="{761E0195-E219-4DFC-B419-E4E1915F2260}" type="presParOf" srcId="{1E3B5DC7-D207-49BD-B5E4-C2F1AB2B9C72}" destId="{48490C5C-A991-47A2-BC70-1683A012595A}" srcOrd="0" destOrd="0" presId="urn:microsoft.com/office/officeart/2005/8/layout/StepDownProcess"/>
    <dgm:cxn modelId="{B39CD6E6-8B2F-4CAE-8E89-2E9C539D12B3}" type="presParOf" srcId="{1E3B5DC7-D207-49BD-B5E4-C2F1AB2B9C72}" destId="{9518E6C3-66EE-4CB2-BB05-09383115FB14}" srcOrd="1" destOrd="0" presId="urn:microsoft.com/office/officeart/2005/8/layout/StepDownProcess"/>
    <dgm:cxn modelId="{F78C36E6-DF97-451F-8CE3-0DB93E1CA03C}" type="presParOf" srcId="{1E3B5DC7-D207-49BD-B5E4-C2F1AB2B9C72}" destId="{7C85B50D-25E2-4767-AADB-334B25DE17DA}" srcOrd="2" destOrd="0" presId="urn:microsoft.com/office/officeart/2005/8/layout/StepDownProcess"/>
    <dgm:cxn modelId="{217A596C-4417-4006-868B-6015AB6BC477}" type="presParOf" srcId="{DBA2CA2C-FEB5-4051-8DF4-6F10B2F52ECC}" destId="{69B88892-C67C-4402-80D5-B6E098854C0E}" srcOrd="1" destOrd="0" presId="urn:microsoft.com/office/officeart/2005/8/layout/StepDownProcess"/>
    <dgm:cxn modelId="{D1C7033C-1C2D-42CD-8EB8-DDA69398C1A7}" type="presParOf" srcId="{DBA2CA2C-FEB5-4051-8DF4-6F10B2F52ECC}" destId="{C42E18C0-4AF2-4D67-B445-5EE9BFC2A413}" srcOrd="2" destOrd="0" presId="urn:microsoft.com/office/officeart/2005/8/layout/StepDownProcess"/>
    <dgm:cxn modelId="{F255037A-2CCD-4A51-8CD2-C4FF8D62ABDF}" type="presParOf" srcId="{C42E18C0-4AF2-4D67-B445-5EE9BFC2A413}" destId="{40B31C08-7A60-446C-801D-EA2641BE581C}" srcOrd="0" destOrd="0" presId="urn:microsoft.com/office/officeart/2005/8/layout/StepDownProcess"/>
    <dgm:cxn modelId="{D96F144B-00D7-461C-B0BB-877562A9C8CE}" type="presParOf" srcId="{C42E18C0-4AF2-4D67-B445-5EE9BFC2A413}" destId="{B1431445-B654-49E3-ADE6-9AD3E7F87B82}" srcOrd="1" destOrd="0" presId="urn:microsoft.com/office/officeart/2005/8/layout/StepDownProcess"/>
    <dgm:cxn modelId="{1A7497DA-FEA5-4F83-830F-CF7EF26948C7}" type="presParOf" srcId="{C42E18C0-4AF2-4D67-B445-5EE9BFC2A413}" destId="{56F23222-95ED-4B48-939F-D008E00BE5A5}" srcOrd="2" destOrd="0" presId="urn:microsoft.com/office/officeart/2005/8/layout/StepDownProcess"/>
    <dgm:cxn modelId="{F17CBC30-0E3F-4018-81B0-83EAFFAF6697}" type="presParOf" srcId="{DBA2CA2C-FEB5-4051-8DF4-6F10B2F52ECC}" destId="{99E118D2-14AD-4824-A9CC-20A509E02975}" srcOrd="3" destOrd="0" presId="urn:microsoft.com/office/officeart/2005/8/layout/StepDownProcess"/>
    <dgm:cxn modelId="{AB9285CB-A7E8-4C64-B596-2B8873A18FF2}" type="presParOf" srcId="{DBA2CA2C-FEB5-4051-8DF4-6F10B2F52ECC}" destId="{B3EA7F5B-9C71-4B33-8F86-18854882A1EE}" srcOrd="4" destOrd="0" presId="urn:microsoft.com/office/officeart/2005/8/layout/StepDownProcess"/>
    <dgm:cxn modelId="{951A684D-D51F-4769-8838-4DA6A319D1F4}" type="presParOf" srcId="{B3EA7F5B-9C71-4B33-8F86-18854882A1EE}" destId="{C7FC1B73-24E8-4AB4-A203-AB2C5D5E5A8A}" srcOrd="0" destOrd="0" presId="urn:microsoft.com/office/officeart/2005/8/layout/StepDownProcess"/>
    <dgm:cxn modelId="{45B3680B-A631-4BC5-A8ED-96F369C0D57D}" type="presParOf" srcId="{B3EA7F5B-9C71-4B33-8F86-18854882A1EE}" destId="{910F20F8-386A-4E24-89B1-FF878D7CF7BF}" srcOrd="1"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085943-A855-471C-AB3D-80E1EE19417C}"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B26C2031-9AD4-48EA-9CFF-FA5AF05A2393}">
      <dgm:prSet phldrT="[Текст]" custT="1"/>
      <dgm:spPr/>
      <dgm:t>
        <a:bodyPr/>
        <a:lstStyle/>
        <a:p>
          <a:r>
            <a:rPr lang="az-Latn-AZ" sz="3600" dirty="0">
              <a:latin typeface="Footlight MT Light" panose="0204060206030A020304" pitchFamily="18" charset="0"/>
            </a:rPr>
            <a:t>«C» şəkilli</a:t>
          </a:r>
          <a:endParaRPr lang="en-US" sz="3600" dirty="0">
            <a:latin typeface="Footlight MT Light" panose="0204060206030A020304" pitchFamily="18" charset="0"/>
          </a:endParaRPr>
        </a:p>
      </dgm:t>
    </dgm:pt>
    <dgm:pt modelId="{078F794E-78A8-46C6-8645-BF08951B5AA5}" cxnId="{10D0962A-3BA8-4B5D-A361-D45FE3986929}" type="parTrans">
      <dgm:prSet/>
      <dgm:spPr/>
      <dgm:t>
        <a:bodyPr/>
        <a:lstStyle/>
        <a:p>
          <a:endParaRPr lang="en-US"/>
        </a:p>
      </dgm:t>
    </dgm:pt>
    <dgm:pt modelId="{FEE4C878-5EE5-4754-9E19-C85C30E02442}" cxnId="{10D0962A-3BA8-4B5D-A361-D45FE3986929}" type="sibTrans">
      <dgm:prSet/>
      <dgm:spPr/>
      <dgm:t>
        <a:bodyPr/>
        <a:lstStyle/>
        <a:p>
          <a:endParaRPr lang="en-US"/>
        </a:p>
      </dgm:t>
    </dgm:pt>
    <dgm:pt modelId="{B8DE9E38-C386-4416-9FBB-9CC96FC73652}">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dirty="0">
              <a:latin typeface="Footlight MT Light" panose="0204060206030A020304" pitchFamily="18" charset="0"/>
            </a:rPr>
            <a:t>(1 qövs)</a:t>
          </a:r>
        </a:p>
        <a:p>
          <a:pPr marL="228600" lvl="1" indent="0" defTabSz="977900">
            <a:lnSpc>
              <a:spcPct val="90000"/>
            </a:lnSpc>
            <a:spcBef>
              <a:spcPct val="0"/>
            </a:spcBef>
            <a:spcAft>
              <a:spcPct val="15000"/>
            </a:spcAft>
          </a:pPr>
          <a:endParaRPr lang="en-US" sz="1400" dirty="0">
            <a:latin typeface="Footlight MT Light" panose="0204060206030A020304" pitchFamily="18" charset="0"/>
          </a:endParaRPr>
        </a:p>
      </dgm:t>
    </dgm:pt>
    <dgm:pt modelId="{36157F1F-6DA5-484A-8CD7-D4E8A19E2EF1}" cxnId="{6BBE3B94-3FF9-4DD4-97B4-CA96B315139F}" type="parTrans">
      <dgm:prSet/>
      <dgm:spPr/>
      <dgm:t>
        <a:bodyPr/>
        <a:lstStyle/>
        <a:p>
          <a:endParaRPr lang="en-US"/>
        </a:p>
      </dgm:t>
    </dgm:pt>
    <dgm:pt modelId="{D17CA728-534F-497D-822E-CC448F4C530A}" cxnId="{6BBE3B94-3FF9-4DD4-97B4-CA96B315139F}" type="sibTrans">
      <dgm:prSet/>
      <dgm:spPr/>
      <dgm:t>
        <a:bodyPr/>
        <a:lstStyle/>
        <a:p>
          <a:endParaRPr lang="en-US"/>
        </a:p>
      </dgm:t>
    </dgm:pt>
    <dgm:pt modelId="{422E1FF3-FEB5-4833-B0A6-5B79D444D650}">
      <dgm:prSet phldrT="[Текст]" custT="1"/>
      <dgm:spPr/>
      <dgm:t>
        <a:bodyPr/>
        <a:lstStyle/>
        <a:p>
          <a:r>
            <a:rPr lang="az-Latn-AZ" sz="3600" dirty="0">
              <a:latin typeface="Footlight MT Light" panose="0204060206030A020304" pitchFamily="18" charset="0"/>
            </a:rPr>
            <a:t> «S» şəkilli</a:t>
          </a:r>
          <a:endParaRPr lang="en-US" sz="3600" dirty="0">
            <a:latin typeface="Footlight MT Light" panose="0204060206030A020304" pitchFamily="18" charset="0"/>
          </a:endParaRPr>
        </a:p>
      </dgm:t>
    </dgm:pt>
    <dgm:pt modelId="{A5F258A8-6E9F-4C76-80F6-DD6D54E92C4A}" cxnId="{060E5364-4D33-4400-93A1-975FA8E6167F}" type="parTrans">
      <dgm:prSet/>
      <dgm:spPr/>
      <dgm:t>
        <a:bodyPr/>
        <a:lstStyle/>
        <a:p>
          <a:endParaRPr lang="en-US"/>
        </a:p>
      </dgm:t>
    </dgm:pt>
    <dgm:pt modelId="{50FC913B-A9E8-4324-90A2-49F4D2FD53FF}" cxnId="{060E5364-4D33-4400-93A1-975FA8E6167F}" type="sibTrans">
      <dgm:prSet/>
      <dgm:spPr/>
      <dgm:t>
        <a:bodyPr/>
        <a:lstStyle/>
        <a:p>
          <a:endParaRPr lang="en-US"/>
        </a:p>
      </dgm:t>
    </dgm:pt>
    <dgm:pt modelId="{35E14017-E068-47A4-9F33-F124C9BB3868}">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dirty="0">
              <a:latin typeface="Footlight MT Light" panose="0204060206030A020304" pitchFamily="18" charset="0"/>
            </a:rPr>
            <a:t>(2 qövs)</a:t>
          </a:r>
        </a:p>
        <a:p>
          <a:pPr marL="228600" lvl="1" indent="0" defTabSz="977900">
            <a:lnSpc>
              <a:spcPct val="90000"/>
            </a:lnSpc>
            <a:spcBef>
              <a:spcPct val="0"/>
            </a:spcBef>
            <a:spcAft>
              <a:spcPct val="15000"/>
            </a:spcAft>
          </a:pPr>
          <a:endParaRPr lang="en-US" sz="1400" dirty="0">
            <a:latin typeface="Footlight MT Light" panose="0204060206030A020304" pitchFamily="18" charset="0"/>
          </a:endParaRPr>
        </a:p>
      </dgm:t>
    </dgm:pt>
    <dgm:pt modelId="{7190ED26-80AD-44D5-B331-B428CC876BD7}" cxnId="{78A0BA05-2127-4EB3-8EAB-F68FFEED82A6}" type="parTrans">
      <dgm:prSet/>
      <dgm:spPr/>
      <dgm:t>
        <a:bodyPr/>
        <a:lstStyle/>
        <a:p>
          <a:endParaRPr lang="en-US"/>
        </a:p>
      </dgm:t>
    </dgm:pt>
    <dgm:pt modelId="{170C7D0F-575C-400E-89FF-09E97CFA3C05}" cxnId="{78A0BA05-2127-4EB3-8EAB-F68FFEED82A6}" type="sibTrans">
      <dgm:prSet/>
      <dgm:spPr/>
      <dgm:t>
        <a:bodyPr/>
        <a:lstStyle/>
        <a:p>
          <a:endParaRPr lang="en-US"/>
        </a:p>
      </dgm:t>
    </dgm:pt>
    <dgm:pt modelId="{2504580A-D195-4E45-86F5-C602AFC02B2E}">
      <dgm:prSet phldrT="[Текст]" custT="1"/>
      <dgm:spPr/>
      <dgm:t>
        <a:bodyPr/>
        <a:lstStyle/>
        <a:p>
          <a:r>
            <a:rPr lang="az-Latn-AZ" sz="3600" dirty="0">
              <a:latin typeface="Footlight MT Light" panose="0204060206030A020304" pitchFamily="18" charset="0"/>
            </a:rPr>
            <a:t>«Z» şəkilli</a:t>
          </a:r>
          <a:endParaRPr lang="en-US" sz="3600" dirty="0">
            <a:latin typeface="Footlight MT Light" panose="0204060206030A020304" pitchFamily="18" charset="0"/>
          </a:endParaRPr>
        </a:p>
      </dgm:t>
    </dgm:pt>
    <dgm:pt modelId="{333CC371-4ED8-4CEF-A9E0-FBB22E131D47}" cxnId="{C01CC503-CFA1-4ED7-B9FB-D816FB4E912F}" type="parTrans">
      <dgm:prSet/>
      <dgm:spPr/>
      <dgm:t>
        <a:bodyPr/>
        <a:lstStyle/>
        <a:p>
          <a:endParaRPr lang="en-US"/>
        </a:p>
      </dgm:t>
    </dgm:pt>
    <dgm:pt modelId="{5533DF35-3316-4B50-8B37-BA6F2EA96F7F}" cxnId="{C01CC503-CFA1-4ED7-B9FB-D816FB4E912F}" type="sibTrans">
      <dgm:prSet/>
      <dgm:spPr/>
      <dgm:t>
        <a:bodyPr/>
        <a:lstStyle/>
        <a:p>
          <a:endParaRPr lang="en-US"/>
        </a:p>
      </dgm:t>
    </dgm:pt>
    <dgm:pt modelId="{4FAD9B93-2D43-41FD-A2FF-D2D49FE62395}">
      <dgm:prSet phldrT="[Текст]" custT="1"/>
      <dgm:spPr/>
      <dgm:t>
        <a:bodyPr/>
        <a:lstStyle/>
        <a:p>
          <a:r>
            <a:rPr lang="az-Latn-AZ" sz="2000" dirty="0">
              <a:latin typeface="Footlight MT Light" panose="0204060206030A020304" pitchFamily="18" charset="0"/>
            </a:rPr>
            <a:t>(3 qövs)</a:t>
          </a:r>
          <a:endParaRPr lang="en-US" sz="3200" dirty="0">
            <a:latin typeface="Footlight MT Light" panose="0204060206030A020304" pitchFamily="18" charset="0"/>
          </a:endParaRPr>
        </a:p>
      </dgm:t>
    </dgm:pt>
    <dgm:pt modelId="{B442986A-93F0-420C-916A-D600BAA5277F}" cxnId="{75B11952-7F8A-44C5-B5C6-01099F85C844}" type="parTrans">
      <dgm:prSet/>
      <dgm:spPr/>
      <dgm:t>
        <a:bodyPr/>
        <a:lstStyle/>
        <a:p>
          <a:endParaRPr lang="en-US"/>
        </a:p>
      </dgm:t>
    </dgm:pt>
    <dgm:pt modelId="{35DBA52D-1350-44EF-B1AC-FA37BCCB4FD3}" cxnId="{75B11952-7F8A-44C5-B5C6-01099F85C844}" type="sibTrans">
      <dgm:prSet/>
      <dgm:spPr/>
      <dgm:t>
        <a:bodyPr/>
        <a:lstStyle/>
        <a:p>
          <a:endParaRPr lang="en-US"/>
        </a:p>
      </dgm:t>
    </dgm:pt>
    <dgm:pt modelId="{5D84F5DA-0850-49A0-9221-22236B234C13}" type="pres">
      <dgm:prSet presAssocID="{4A085943-A855-471C-AB3D-80E1EE19417C}" presName="rootnode" presStyleCnt="0">
        <dgm:presLayoutVars>
          <dgm:chMax/>
          <dgm:chPref/>
          <dgm:dir/>
          <dgm:animLvl val="lvl"/>
        </dgm:presLayoutVars>
      </dgm:prSet>
      <dgm:spPr/>
    </dgm:pt>
    <dgm:pt modelId="{DEAE37B9-991A-4183-970C-C3071C5F8BEB}" type="pres">
      <dgm:prSet presAssocID="{B26C2031-9AD4-48EA-9CFF-FA5AF05A2393}" presName="composite" presStyleCnt="0"/>
      <dgm:spPr/>
    </dgm:pt>
    <dgm:pt modelId="{1420C722-6C7C-4C63-94E4-442D8E4D9CF6}" type="pres">
      <dgm:prSet presAssocID="{B26C2031-9AD4-48EA-9CFF-FA5AF05A2393}" presName="bentUpArrow1" presStyleLbl="alignImgPlace1" presStyleIdx="0" presStyleCnt="2"/>
      <dgm:spPr/>
    </dgm:pt>
    <dgm:pt modelId="{EFD031D8-BF28-446B-9179-C9CED4DF97D1}" type="pres">
      <dgm:prSet presAssocID="{B26C2031-9AD4-48EA-9CFF-FA5AF05A2393}" presName="ParentText" presStyleLbl="node1" presStyleIdx="0" presStyleCnt="3">
        <dgm:presLayoutVars>
          <dgm:chMax val="1"/>
          <dgm:chPref val="1"/>
          <dgm:bulletEnabled val="1"/>
        </dgm:presLayoutVars>
      </dgm:prSet>
      <dgm:spPr/>
    </dgm:pt>
    <dgm:pt modelId="{E8B74AD9-3E40-4F96-99D8-8387F52A9950}" type="pres">
      <dgm:prSet presAssocID="{B26C2031-9AD4-48EA-9CFF-FA5AF05A2393}" presName="ChildText" presStyleLbl="revTx" presStyleIdx="0" presStyleCnt="3">
        <dgm:presLayoutVars>
          <dgm:chMax val="0"/>
          <dgm:chPref val="0"/>
          <dgm:bulletEnabled val="1"/>
        </dgm:presLayoutVars>
      </dgm:prSet>
      <dgm:spPr/>
    </dgm:pt>
    <dgm:pt modelId="{F15BE404-2F86-4ECF-A66E-0FFF2DB24247}" type="pres">
      <dgm:prSet presAssocID="{FEE4C878-5EE5-4754-9E19-C85C30E02442}" presName="sibTrans" presStyleCnt="0"/>
      <dgm:spPr/>
    </dgm:pt>
    <dgm:pt modelId="{716D5DF8-8BC3-4C0D-B3F5-1950A6622354}" type="pres">
      <dgm:prSet presAssocID="{422E1FF3-FEB5-4833-B0A6-5B79D444D650}" presName="composite" presStyleCnt="0"/>
      <dgm:spPr/>
    </dgm:pt>
    <dgm:pt modelId="{4998DBA5-251D-4F12-BD00-AA66CAE81D11}" type="pres">
      <dgm:prSet presAssocID="{422E1FF3-FEB5-4833-B0A6-5B79D444D650}" presName="bentUpArrow1" presStyleLbl="alignImgPlace1" presStyleIdx="1" presStyleCnt="2"/>
      <dgm:spPr/>
    </dgm:pt>
    <dgm:pt modelId="{F9C7A153-803C-44B3-97A0-6029C44C11E6}" type="pres">
      <dgm:prSet presAssocID="{422E1FF3-FEB5-4833-B0A6-5B79D444D650}" presName="ParentText" presStyleLbl="node1" presStyleIdx="1" presStyleCnt="3">
        <dgm:presLayoutVars>
          <dgm:chMax val="1"/>
          <dgm:chPref val="1"/>
          <dgm:bulletEnabled val="1"/>
        </dgm:presLayoutVars>
      </dgm:prSet>
      <dgm:spPr/>
    </dgm:pt>
    <dgm:pt modelId="{38AA4DC3-1C72-4787-95DB-B6B927835F43}" type="pres">
      <dgm:prSet presAssocID="{422E1FF3-FEB5-4833-B0A6-5B79D444D650}" presName="ChildText" presStyleLbl="revTx" presStyleIdx="1" presStyleCnt="3">
        <dgm:presLayoutVars>
          <dgm:chMax val="0"/>
          <dgm:chPref val="0"/>
          <dgm:bulletEnabled val="1"/>
        </dgm:presLayoutVars>
      </dgm:prSet>
      <dgm:spPr/>
    </dgm:pt>
    <dgm:pt modelId="{04BD3A84-2DE7-471B-B174-7D5498622E89}" type="pres">
      <dgm:prSet presAssocID="{50FC913B-A9E8-4324-90A2-49F4D2FD53FF}" presName="sibTrans" presStyleCnt="0"/>
      <dgm:spPr/>
    </dgm:pt>
    <dgm:pt modelId="{FCBD00CA-F9C3-431B-9B11-8AD8B8655A67}" type="pres">
      <dgm:prSet presAssocID="{2504580A-D195-4E45-86F5-C602AFC02B2E}" presName="composite" presStyleCnt="0"/>
      <dgm:spPr/>
    </dgm:pt>
    <dgm:pt modelId="{7FAEA6DD-EC6E-4682-B500-0B1112D86C9B}" type="pres">
      <dgm:prSet presAssocID="{2504580A-D195-4E45-86F5-C602AFC02B2E}" presName="ParentText" presStyleLbl="node1" presStyleIdx="2" presStyleCnt="3">
        <dgm:presLayoutVars>
          <dgm:chMax val="1"/>
          <dgm:chPref val="1"/>
          <dgm:bulletEnabled val="1"/>
        </dgm:presLayoutVars>
      </dgm:prSet>
      <dgm:spPr/>
    </dgm:pt>
    <dgm:pt modelId="{04ABAE94-6A76-4980-9D02-7E4965978515}" type="pres">
      <dgm:prSet presAssocID="{2504580A-D195-4E45-86F5-C602AFC02B2E}" presName="FinalChildText" presStyleLbl="revTx" presStyleIdx="2" presStyleCnt="3">
        <dgm:presLayoutVars>
          <dgm:chMax val="0"/>
          <dgm:chPref val="0"/>
          <dgm:bulletEnabled val="1"/>
        </dgm:presLayoutVars>
      </dgm:prSet>
      <dgm:spPr/>
    </dgm:pt>
  </dgm:ptLst>
  <dgm:cxnLst>
    <dgm:cxn modelId="{C01CC503-CFA1-4ED7-B9FB-D816FB4E912F}" srcId="{4A085943-A855-471C-AB3D-80E1EE19417C}" destId="{2504580A-D195-4E45-86F5-C602AFC02B2E}" srcOrd="2" destOrd="0" parTransId="{333CC371-4ED8-4CEF-A9E0-FBB22E131D47}" sibTransId="{5533DF35-3316-4B50-8B37-BA6F2EA96F7F}"/>
    <dgm:cxn modelId="{78A0BA05-2127-4EB3-8EAB-F68FFEED82A6}" srcId="{422E1FF3-FEB5-4833-B0A6-5B79D444D650}" destId="{35E14017-E068-47A4-9F33-F124C9BB3868}" srcOrd="0" destOrd="0" parTransId="{7190ED26-80AD-44D5-B331-B428CC876BD7}" sibTransId="{170C7D0F-575C-400E-89FF-09E97CFA3C05}"/>
    <dgm:cxn modelId="{CCBB731D-0A70-49B8-97FD-BC00E3E24C86}" type="presOf" srcId="{4FAD9B93-2D43-41FD-A2FF-D2D49FE62395}" destId="{04ABAE94-6A76-4980-9D02-7E4965978515}" srcOrd="0" destOrd="0" presId="urn:microsoft.com/office/officeart/2005/8/layout/StepDownProcess"/>
    <dgm:cxn modelId="{1D355024-CA99-4D2D-A0C2-B13E4F7A0831}" type="presOf" srcId="{B8DE9E38-C386-4416-9FBB-9CC96FC73652}" destId="{E8B74AD9-3E40-4F96-99D8-8387F52A9950}" srcOrd="0" destOrd="0" presId="urn:microsoft.com/office/officeart/2005/8/layout/StepDownProcess"/>
    <dgm:cxn modelId="{10D0962A-3BA8-4B5D-A361-D45FE3986929}" srcId="{4A085943-A855-471C-AB3D-80E1EE19417C}" destId="{B26C2031-9AD4-48EA-9CFF-FA5AF05A2393}" srcOrd="0" destOrd="0" parTransId="{078F794E-78A8-46C6-8645-BF08951B5AA5}" sibTransId="{FEE4C878-5EE5-4754-9E19-C85C30E02442}"/>
    <dgm:cxn modelId="{060E5364-4D33-4400-93A1-975FA8E6167F}" srcId="{4A085943-A855-471C-AB3D-80E1EE19417C}" destId="{422E1FF3-FEB5-4833-B0A6-5B79D444D650}" srcOrd="1" destOrd="0" parTransId="{A5F258A8-6E9F-4C76-80F6-DD6D54E92C4A}" sibTransId="{50FC913B-A9E8-4324-90A2-49F4D2FD53FF}"/>
    <dgm:cxn modelId="{33121272-B8D3-41FB-8A81-EB760D1490F1}" type="presOf" srcId="{B26C2031-9AD4-48EA-9CFF-FA5AF05A2393}" destId="{EFD031D8-BF28-446B-9179-C9CED4DF97D1}" srcOrd="0" destOrd="0" presId="urn:microsoft.com/office/officeart/2005/8/layout/StepDownProcess"/>
    <dgm:cxn modelId="{75B11952-7F8A-44C5-B5C6-01099F85C844}" srcId="{2504580A-D195-4E45-86F5-C602AFC02B2E}" destId="{4FAD9B93-2D43-41FD-A2FF-D2D49FE62395}" srcOrd="0" destOrd="0" parTransId="{B442986A-93F0-420C-916A-D600BAA5277F}" sibTransId="{35DBA52D-1350-44EF-B1AC-FA37BCCB4FD3}"/>
    <dgm:cxn modelId="{6B6F325A-DF65-4DB4-A160-7F86DE3E561E}" type="presOf" srcId="{35E14017-E068-47A4-9F33-F124C9BB3868}" destId="{38AA4DC3-1C72-4787-95DB-B6B927835F43}" srcOrd="0" destOrd="0" presId="urn:microsoft.com/office/officeart/2005/8/layout/StepDownProcess"/>
    <dgm:cxn modelId="{05671D91-D985-44C6-9AE2-FF5A5C1A3A3E}" type="presOf" srcId="{4A085943-A855-471C-AB3D-80E1EE19417C}" destId="{5D84F5DA-0850-49A0-9221-22236B234C13}" srcOrd="0" destOrd="0" presId="urn:microsoft.com/office/officeart/2005/8/layout/StepDownProcess"/>
    <dgm:cxn modelId="{6BBE3B94-3FF9-4DD4-97B4-CA96B315139F}" srcId="{B26C2031-9AD4-48EA-9CFF-FA5AF05A2393}" destId="{B8DE9E38-C386-4416-9FBB-9CC96FC73652}" srcOrd="0" destOrd="0" parTransId="{36157F1F-6DA5-484A-8CD7-D4E8A19E2EF1}" sibTransId="{D17CA728-534F-497D-822E-CC448F4C530A}"/>
    <dgm:cxn modelId="{0F3DCDC9-B0DB-4C40-B2C7-24C6257F8CFA}" type="presOf" srcId="{422E1FF3-FEB5-4833-B0A6-5B79D444D650}" destId="{F9C7A153-803C-44B3-97A0-6029C44C11E6}" srcOrd="0" destOrd="0" presId="urn:microsoft.com/office/officeart/2005/8/layout/StepDownProcess"/>
    <dgm:cxn modelId="{013370FE-00A7-43F5-B286-A9B289BF891A}" type="presOf" srcId="{2504580A-D195-4E45-86F5-C602AFC02B2E}" destId="{7FAEA6DD-EC6E-4682-B500-0B1112D86C9B}" srcOrd="0" destOrd="0" presId="urn:microsoft.com/office/officeart/2005/8/layout/StepDownProcess"/>
    <dgm:cxn modelId="{837616B0-6ACC-4BC1-B304-6D4529694D84}" type="presParOf" srcId="{5D84F5DA-0850-49A0-9221-22236B234C13}" destId="{DEAE37B9-991A-4183-970C-C3071C5F8BEB}" srcOrd="0" destOrd="0" presId="urn:microsoft.com/office/officeart/2005/8/layout/StepDownProcess"/>
    <dgm:cxn modelId="{E328DA61-68ED-42B5-A622-0F318E3380C0}" type="presParOf" srcId="{DEAE37B9-991A-4183-970C-C3071C5F8BEB}" destId="{1420C722-6C7C-4C63-94E4-442D8E4D9CF6}" srcOrd="0" destOrd="0" presId="urn:microsoft.com/office/officeart/2005/8/layout/StepDownProcess"/>
    <dgm:cxn modelId="{882339A9-8D28-41BA-AEC4-7F4BE37B05BA}" type="presParOf" srcId="{DEAE37B9-991A-4183-970C-C3071C5F8BEB}" destId="{EFD031D8-BF28-446B-9179-C9CED4DF97D1}" srcOrd="1" destOrd="0" presId="urn:microsoft.com/office/officeart/2005/8/layout/StepDownProcess"/>
    <dgm:cxn modelId="{C76094ED-3A18-4B70-B0FC-D9979C600EEB}" type="presParOf" srcId="{DEAE37B9-991A-4183-970C-C3071C5F8BEB}" destId="{E8B74AD9-3E40-4F96-99D8-8387F52A9950}" srcOrd="2" destOrd="0" presId="urn:microsoft.com/office/officeart/2005/8/layout/StepDownProcess"/>
    <dgm:cxn modelId="{3942CC92-61C3-4F32-9DFF-A21C20E02EAA}" type="presParOf" srcId="{5D84F5DA-0850-49A0-9221-22236B234C13}" destId="{F15BE404-2F86-4ECF-A66E-0FFF2DB24247}" srcOrd="1" destOrd="0" presId="urn:microsoft.com/office/officeart/2005/8/layout/StepDownProcess"/>
    <dgm:cxn modelId="{8EE8FC5C-5D4C-4548-83B2-C8B2EBAE47BF}" type="presParOf" srcId="{5D84F5DA-0850-49A0-9221-22236B234C13}" destId="{716D5DF8-8BC3-4C0D-B3F5-1950A6622354}" srcOrd="2" destOrd="0" presId="urn:microsoft.com/office/officeart/2005/8/layout/StepDownProcess"/>
    <dgm:cxn modelId="{0BC09F27-B9E4-4E08-B1F3-A96CC657C772}" type="presParOf" srcId="{716D5DF8-8BC3-4C0D-B3F5-1950A6622354}" destId="{4998DBA5-251D-4F12-BD00-AA66CAE81D11}" srcOrd="0" destOrd="0" presId="urn:microsoft.com/office/officeart/2005/8/layout/StepDownProcess"/>
    <dgm:cxn modelId="{016B5A23-9DD5-4FE4-97AA-7C0AC5364E1C}" type="presParOf" srcId="{716D5DF8-8BC3-4C0D-B3F5-1950A6622354}" destId="{F9C7A153-803C-44B3-97A0-6029C44C11E6}" srcOrd="1" destOrd="0" presId="urn:microsoft.com/office/officeart/2005/8/layout/StepDownProcess"/>
    <dgm:cxn modelId="{4A179FB2-DE1A-4AA3-81AC-A0A87A7B54A4}" type="presParOf" srcId="{716D5DF8-8BC3-4C0D-B3F5-1950A6622354}" destId="{38AA4DC3-1C72-4787-95DB-B6B927835F43}" srcOrd="2" destOrd="0" presId="urn:microsoft.com/office/officeart/2005/8/layout/StepDownProcess"/>
    <dgm:cxn modelId="{0F0C19D4-DC56-47C5-8E19-A5F8D4FF3867}" type="presParOf" srcId="{5D84F5DA-0850-49A0-9221-22236B234C13}" destId="{04BD3A84-2DE7-471B-B174-7D5498622E89}" srcOrd="3" destOrd="0" presId="urn:microsoft.com/office/officeart/2005/8/layout/StepDownProcess"/>
    <dgm:cxn modelId="{DB39DE4E-25CF-449F-B4D4-F466515AD09C}" type="presParOf" srcId="{5D84F5DA-0850-49A0-9221-22236B234C13}" destId="{FCBD00CA-F9C3-431B-9B11-8AD8B8655A67}" srcOrd="4" destOrd="0" presId="urn:microsoft.com/office/officeart/2005/8/layout/StepDownProcess"/>
    <dgm:cxn modelId="{283D8232-446A-483C-A694-4720BAD4A30B}" type="presParOf" srcId="{FCBD00CA-F9C3-431B-9B11-8AD8B8655A67}" destId="{7FAEA6DD-EC6E-4682-B500-0B1112D86C9B}" srcOrd="0" destOrd="0" presId="urn:microsoft.com/office/officeart/2005/8/layout/StepDownProcess"/>
    <dgm:cxn modelId="{35AA32FE-4FB3-402A-B0DD-FA200C180826}" type="presParOf" srcId="{FCBD00CA-F9C3-431B-9B11-8AD8B8655A67}" destId="{04ABAE94-6A76-4980-9D02-7E4965978515}" srcOrd="1"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A54309-E903-4879-BB0A-9C00BDE605BD}" type="doc">
      <dgm:prSet loTypeId="urn:microsoft.com/office/officeart/2005/8/layout/hierarchy5" loCatId="hierarchy" qsTypeId="urn:microsoft.com/office/officeart/2005/8/quickstyle/simple5" qsCatId="simple" csTypeId="urn:microsoft.com/office/officeart/2005/8/colors/colorful2" csCatId="colorful" phldr="1"/>
      <dgm:spPr/>
      <dgm:t>
        <a:bodyPr/>
        <a:lstStyle/>
        <a:p>
          <a:endParaRPr lang="en-US"/>
        </a:p>
      </dgm:t>
    </dgm:pt>
    <dgm:pt modelId="{32A01F2E-56BD-44D4-A878-11E053F2CD4C}">
      <dgm:prSet phldrT="[Текст]" custT="1"/>
      <dgm:spPr/>
      <dgm:t>
        <a:bodyPr/>
        <a:lstStyle/>
        <a:p>
          <a:r>
            <a:rPr lang="az-Latn-AZ" sz="3200" dirty="0">
              <a:latin typeface="Footlight MT Light" panose="0204060206030A020304" pitchFamily="18" charset="0"/>
            </a:rPr>
            <a:t>Lokalizasiya-sına görə</a:t>
          </a:r>
          <a:endParaRPr lang="en-US" sz="3200" dirty="0">
            <a:latin typeface="Footlight MT Light" panose="0204060206030A020304" pitchFamily="18" charset="0"/>
          </a:endParaRPr>
        </a:p>
      </dgm:t>
    </dgm:pt>
    <dgm:pt modelId="{5118C4BF-FE11-42CF-B26E-9AAB21D5DD98}" cxnId="{85C1B531-3041-4A25-BDE3-A315AC705D08}" type="parTrans">
      <dgm:prSet/>
      <dgm:spPr/>
      <dgm:t>
        <a:bodyPr/>
        <a:lstStyle/>
        <a:p>
          <a:endParaRPr lang="en-US"/>
        </a:p>
      </dgm:t>
    </dgm:pt>
    <dgm:pt modelId="{AC4820CD-ABFC-4FA1-AB89-1C772EA21946}" cxnId="{85C1B531-3041-4A25-BDE3-A315AC705D08}" type="sibTrans">
      <dgm:prSet/>
      <dgm:spPr/>
      <dgm:t>
        <a:bodyPr/>
        <a:lstStyle/>
        <a:p>
          <a:endParaRPr lang="en-US"/>
        </a:p>
      </dgm:t>
    </dgm:pt>
    <dgm:pt modelId="{608558D3-2D4E-4B43-A41A-DF7F7560EBBC}">
      <dgm:prSet phldrT="[Текст]" custT="1"/>
      <dgm:spPr/>
      <dgm:t>
        <a:bodyPr/>
        <a:lstStyle/>
        <a:p>
          <a:r>
            <a:rPr lang="az-Latn-AZ" sz="3200" dirty="0">
              <a:latin typeface="Footlight MT Light" panose="0204060206030A020304" pitchFamily="18" charset="0"/>
            </a:rPr>
            <a:t>Boyun-döş</a:t>
          </a:r>
          <a:endParaRPr lang="en-US" sz="3200" dirty="0">
            <a:latin typeface="Footlight MT Light" panose="0204060206030A020304" pitchFamily="18" charset="0"/>
          </a:endParaRPr>
        </a:p>
      </dgm:t>
    </dgm:pt>
    <dgm:pt modelId="{A190326E-C958-4BFC-A667-45206F95CAFA}" cxnId="{1FDCDBAF-39F1-4B2B-A00E-0BAC3B0E3BC2}" type="parTrans">
      <dgm:prSet/>
      <dgm:spPr/>
      <dgm:t>
        <a:bodyPr/>
        <a:lstStyle/>
        <a:p>
          <a:endParaRPr lang="en-US"/>
        </a:p>
      </dgm:t>
    </dgm:pt>
    <dgm:pt modelId="{5F708FB6-F7EC-4B0F-ABC3-2F4ED47F5E93}" cxnId="{1FDCDBAF-39F1-4B2B-A00E-0BAC3B0E3BC2}" type="sibTrans">
      <dgm:prSet/>
      <dgm:spPr/>
      <dgm:t>
        <a:bodyPr/>
        <a:lstStyle/>
        <a:p>
          <a:endParaRPr lang="en-US"/>
        </a:p>
      </dgm:t>
    </dgm:pt>
    <dgm:pt modelId="{AAF4CB30-D259-4411-BEFC-D284AC3A9D41}">
      <dgm:prSet phldrT="[Текст]" custT="1"/>
      <dgm:spPr/>
      <dgm:t>
        <a:bodyPr/>
        <a:lstStyle/>
        <a:p>
          <a:r>
            <a:rPr lang="az-Latn-AZ" sz="3200" dirty="0">
              <a:latin typeface="Footlight MT Light" panose="0204060206030A020304" pitchFamily="18" charset="0"/>
            </a:rPr>
            <a:t>Döş </a:t>
          </a:r>
          <a:endParaRPr lang="en-US" sz="3200" dirty="0">
            <a:latin typeface="Footlight MT Light" panose="0204060206030A020304" pitchFamily="18" charset="0"/>
          </a:endParaRPr>
        </a:p>
      </dgm:t>
    </dgm:pt>
    <dgm:pt modelId="{78D94841-3B24-4F77-BCAB-CC17D52815A3}" cxnId="{6B97F422-9655-4202-9A33-3597EEF568D5}" type="parTrans">
      <dgm:prSet/>
      <dgm:spPr/>
      <dgm:t>
        <a:bodyPr/>
        <a:lstStyle/>
        <a:p>
          <a:endParaRPr lang="en-US"/>
        </a:p>
      </dgm:t>
    </dgm:pt>
    <dgm:pt modelId="{34244D05-5807-4847-B192-5843C43B5D86}" cxnId="{6B97F422-9655-4202-9A33-3597EEF568D5}" type="sibTrans">
      <dgm:prSet/>
      <dgm:spPr/>
      <dgm:t>
        <a:bodyPr/>
        <a:lstStyle/>
        <a:p>
          <a:endParaRPr lang="en-US"/>
        </a:p>
      </dgm:t>
    </dgm:pt>
    <dgm:pt modelId="{A7EADF38-564A-46E4-B5E7-B383A02C4373}">
      <dgm:prSet phldrT="[Текст]" custT="1"/>
      <dgm:spPr/>
      <dgm:t>
        <a:bodyPr/>
        <a:lstStyle/>
        <a:p>
          <a:r>
            <a:rPr lang="az-Latn-AZ" sz="3200" dirty="0">
              <a:latin typeface="Footlight MT Light" panose="0204060206030A020304" pitchFamily="18" charset="0"/>
            </a:rPr>
            <a:t>Döş-bel</a:t>
          </a:r>
          <a:endParaRPr lang="en-US" sz="3200" dirty="0">
            <a:latin typeface="Footlight MT Light" panose="0204060206030A020304" pitchFamily="18" charset="0"/>
          </a:endParaRPr>
        </a:p>
      </dgm:t>
    </dgm:pt>
    <dgm:pt modelId="{859C2054-D29F-4258-8B1B-ABFAEE0A30C2}" cxnId="{DF00446E-A90A-4E3F-8B99-87D8508CD743}" type="parTrans">
      <dgm:prSet/>
      <dgm:spPr/>
      <dgm:t>
        <a:bodyPr/>
        <a:lstStyle/>
        <a:p>
          <a:endParaRPr lang="en-US"/>
        </a:p>
      </dgm:t>
    </dgm:pt>
    <dgm:pt modelId="{2B346E1D-6293-4C95-8F0F-26E47C17C0BA}" cxnId="{DF00446E-A90A-4E3F-8B99-87D8508CD743}" type="sibTrans">
      <dgm:prSet/>
      <dgm:spPr/>
      <dgm:t>
        <a:bodyPr/>
        <a:lstStyle/>
        <a:p>
          <a:endParaRPr lang="en-US"/>
        </a:p>
      </dgm:t>
    </dgm:pt>
    <dgm:pt modelId="{7B469D22-4BD6-498B-9AA2-80C72658EA6E}">
      <dgm:prSet phldrT="[Текст]" custT="1"/>
      <dgm:spPr/>
      <dgm:t>
        <a:bodyPr/>
        <a:lstStyle/>
        <a:p>
          <a:r>
            <a:rPr lang="az-Latn-AZ" sz="3200" dirty="0">
              <a:latin typeface="Footlight MT Light" panose="0204060206030A020304" pitchFamily="18" charset="0"/>
            </a:rPr>
            <a:t>Bel-oma</a:t>
          </a:r>
          <a:endParaRPr lang="en-US" sz="2500" dirty="0">
            <a:latin typeface="Footlight MT Light" panose="0204060206030A020304" pitchFamily="18" charset="0"/>
          </a:endParaRPr>
        </a:p>
      </dgm:t>
    </dgm:pt>
    <dgm:pt modelId="{922D8CC3-9BFB-4C00-9F74-7B78F4B40337}" cxnId="{4F3FDDF1-392E-4169-BC56-30154681CD4D}" type="parTrans">
      <dgm:prSet/>
      <dgm:spPr/>
      <dgm:t>
        <a:bodyPr/>
        <a:lstStyle/>
        <a:p>
          <a:endParaRPr lang="en-US"/>
        </a:p>
      </dgm:t>
    </dgm:pt>
    <dgm:pt modelId="{B4164FA6-E17E-4A0E-AA50-BFD0D0B32609}" cxnId="{4F3FDDF1-392E-4169-BC56-30154681CD4D}" type="sibTrans">
      <dgm:prSet/>
      <dgm:spPr/>
      <dgm:t>
        <a:bodyPr/>
        <a:lstStyle/>
        <a:p>
          <a:endParaRPr lang="en-US"/>
        </a:p>
      </dgm:t>
    </dgm:pt>
    <dgm:pt modelId="{46CB2676-47A9-4EC2-A548-482CA2969578}">
      <dgm:prSet phldrT="[Текст]" custT="1"/>
      <dgm:spPr/>
      <dgm:t>
        <a:bodyPr/>
        <a:lstStyle/>
        <a:p>
          <a:r>
            <a:rPr lang="az-Latn-AZ" sz="3200" dirty="0">
              <a:latin typeface="Footlight MT Light" panose="0204060206030A020304" pitchFamily="18" charset="0"/>
            </a:rPr>
            <a:t>Bel </a:t>
          </a:r>
          <a:endParaRPr lang="en-US" sz="3200" dirty="0">
            <a:latin typeface="Footlight MT Light" panose="0204060206030A020304" pitchFamily="18" charset="0"/>
          </a:endParaRPr>
        </a:p>
      </dgm:t>
    </dgm:pt>
    <dgm:pt modelId="{FA3893C9-7A78-40F7-8BF7-30661AF0E2AC}" cxnId="{4931BBDC-60BA-4F25-A8A0-BEDD7015C2BE}" type="parTrans">
      <dgm:prSet/>
      <dgm:spPr/>
      <dgm:t>
        <a:bodyPr/>
        <a:lstStyle/>
        <a:p>
          <a:endParaRPr lang="en-US"/>
        </a:p>
      </dgm:t>
    </dgm:pt>
    <dgm:pt modelId="{9E82C082-6CC9-421A-AB0E-A7B821CDC474}" cxnId="{4931BBDC-60BA-4F25-A8A0-BEDD7015C2BE}" type="sibTrans">
      <dgm:prSet/>
      <dgm:spPr/>
      <dgm:t>
        <a:bodyPr/>
        <a:lstStyle/>
        <a:p>
          <a:endParaRPr lang="en-US"/>
        </a:p>
      </dgm:t>
    </dgm:pt>
    <dgm:pt modelId="{C91243DD-22C7-4E10-AF05-5CC5C710D19B}" type="pres">
      <dgm:prSet presAssocID="{FCA54309-E903-4879-BB0A-9C00BDE605BD}" presName="mainComposite" presStyleCnt="0">
        <dgm:presLayoutVars>
          <dgm:chPref val="1"/>
          <dgm:dir/>
          <dgm:animOne val="branch"/>
          <dgm:animLvl val="lvl"/>
          <dgm:resizeHandles val="exact"/>
        </dgm:presLayoutVars>
      </dgm:prSet>
      <dgm:spPr/>
    </dgm:pt>
    <dgm:pt modelId="{5E19FDA4-3444-40D4-B271-C50C64F1E130}" type="pres">
      <dgm:prSet presAssocID="{FCA54309-E903-4879-BB0A-9C00BDE605BD}" presName="hierFlow" presStyleCnt="0"/>
      <dgm:spPr/>
    </dgm:pt>
    <dgm:pt modelId="{7727640F-DC49-4038-B9F8-8306E6FDC5B8}" type="pres">
      <dgm:prSet presAssocID="{FCA54309-E903-4879-BB0A-9C00BDE605BD}" presName="hierChild1" presStyleCnt="0">
        <dgm:presLayoutVars>
          <dgm:chPref val="1"/>
          <dgm:animOne val="branch"/>
          <dgm:animLvl val="lvl"/>
        </dgm:presLayoutVars>
      </dgm:prSet>
      <dgm:spPr/>
    </dgm:pt>
    <dgm:pt modelId="{0187823A-A89D-4797-93BC-BFA2C6CEAD9B}" type="pres">
      <dgm:prSet presAssocID="{32A01F2E-56BD-44D4-A878-11E053F2CD4C}" presName="Name17" presStyleCnt="0"/>
      <dgm:spPr/>
    </dgm:pt>
    <dgm:pt modelId="{FA209168-BE05-4FBB-A387-1D7E41D4D305}" type="pres">
      <dgm:prSet presAssocID="{32A01F2E-56BD-44D4-A878-11E053F2CD4C}" presName="level1Shape" presStyleLbl="node0" presStyleIdx="0" presStyleCnt="1">
        <dgm:presLayoutVars>
          <dgm:chPref val="3"/>
        </dgm:presLayoutVars>
      </dgm:prSet>
      <dgm:spPr/>
    </dgm:pt>
    <dgm:pt modelId="{216C36E1-4E17-4F31-93CD-EBA5AEBEB266}" type="pres">
      <dgm:prSet presAssocID="{32A01F2E-56BD-44D4-A878-11E053F2CD4C}" presName="hierChild2" presStyleCnt="0"/>
      <dgm:spPr/>
    </dgm:pt>
    <dgm:pt modelId="{762DF041-4E54-45FC-B65B-8C9357852F9F}" type="pres">
      <dgm:prSet presAssocID="{A190326E-C958-4BFC-A667-45206F95CAFA}" presName="Name25" presStyleLbl="parChTrans1D2" presStyleIdx="0" presStyleCnt="5"/>
      <dgm:spPr/>
    </dgm:pt>
    <dgm:pt modelId="{2DF02BAE-47A5-4162-8249-FB87BCDE385C}" type="pres">
      <dgm:prSet presAssocID="{A190326E-C958-4BFC-A667-45206F95CAFA}" presName="connTx" presStyleLbl="parChTrans1D2" presStyleIdx="0" presStyleCnt="5"/>
      <dgm:spPr/>
    </dgm:pt>
    <dgm:pt modelId="{8D2D4754-3704-4F9E-84A4-CEB175E17B66}" type="pres">
      <dgm:prSet presAssocID="{608558D3-2D4E-4B43-A41A-DF7F7560EBBC}" presName="Name30" presStyleCnt="0"/>
      <dgm:spPr/>
    </dgm:pt>
    <dgm:pt modelId="{A59AE56F-7AAE-4A6C-9ECF-3CB45DD09719}" type="pres">
      <dgm:prSet presAssocID="{608558D3-2D4E-4B43-A41A-DF7F7560EBBC}" presName="level2Shape" presStyleLbl="node2" presStyleIdx="0" presStyleCnt="5"/>
      <dgm:spPr/>
    </dgm:pt>
    <dgm:pt modelId="{6AABBEFB-D32C-455D-A9E5-6D7BAFD2600E}" type="pres">
      <dgm:prSet presAssocID="{608558D3-2D4E-4B43-A41A-DF7F7560EBBC}" presName="hierChild3" presStyleCnt="0"/>
      <dgm:spPr/>
    </dgm:pt>
    <dgm:pt modelId="{E162C5B7-35A7-4FB6-8403-5ED90EEFA9B7}" type="pres">
      <dgm:prSet presAssocID="{78D94841-3B24-4F77-BCAB-CC17D52815A3}" presName="Name25" presStyleLbl="parChTrans1D2" presStyleIdx="1" presStyleCnt="5"/>
      <dgm:spPr/>
    </dgm:pt>
    <dgm:pt modelId="{D761CDE1-A571-4158-BA27-D957E397B314}" type="pres">
      <dgm:prSet presAssocID="{78D94841-3B24-4F77-BCAB-CC17D52815A3}" presName="connTx" presStyleLbl="parChTrans1D2" presStyleIdx="1" presStyleCnt="5"/>
      <dgm:spPr/>
    </dgm:pt>
    <dgm:pt modelId="{ECC3B345-065D-4859-AC17-BBD213B3D196}" type="pres">
      <dgm:prSet presAssocID="{AAF4CB30-D259-4411-BEFC-D284AC3A9D41}" presName="Name30" presStyleCnt="0"/>
      <dgm:spPr/>
    </dgm:pt>
    <dgm:pt modelId="{F8556BFD-1F50-4B86-BE26-46F300D795D5}" type="pres">
      <dgm:prSet presAssocID="{AAF4CB30-D259-4411-BEFC-D284AC3A9D41}" presName="level2Shape" presStyleLbl="node2" presStyleIdx="1" presStyleCnt="5"/>
      <dgm:spPr/>
    </dgm:pt>
    <dgm:pt modelId="{B56A7ED0-C88B-45EF-984D-930CB50F33BD}" type="pres">
      <dgm:prSet presAssocID="{AAF4CB30-D259-4411-BEFC-D284AC3A9D41}" presName="hierChild3" presStyleCnt="0"/>
      <dgm:spPr/>
    </dgm:pt>
    <dgm:pt modelId="{C6021C5F-117D-40A7-9593-BDA603115E82}" type="pres">
      <dgm:prSet presAssocID="{859C2054-D29F-4258-8B1B-ABFAEE0A30C2}" presName="Name25" presStyleLbl="parChTrans1D2" presStyleIdx="2" presStyleCnt="5"/>
      <dgm:spPr/>
    </dgm:pt>
    <dgm:pt modelId="{67E2ED6E-DD94-4C77-953F-99346953C20E}" type="pres">
      <dgm:prSet presAssocID="{859C2054-D29F-4258-8B1B-ABFAEE0A30C2}" presName="connTx" presStyleLbl="parChTrans1D2" presStyleIdx="2" presStyleCnt="5"/>
      <dgm:spPr/>
    </dgm:pt>
    <dgm:pt modelId="{DEF3F8DC-DA11-4BB7-9830-9377E06649E0}" type="pres">
      <dgm:prSet presAssocID="{A7EADF38-564A-46E4-B5E7-B383A02C4373}" presName="Name30" presStyleCnt="0"/>
      <dgm:spPr/>
    </dgm:pt>
    <dgm:pt modelId="{2DAE2A92-F70F-4694-A385-A283843ECD38}" type="pres">
      <dgm:prSet presAssocID="{A7EADF38-564A-46E4-B5E7-B383A02C4373}" presName="level2Shape" presStyleLbl="node2" presStyleIdx="2" presStyleCnt="5"/>
      <dgm:spPr/>
    </dgm:pt>
    <dgm:pt modelId="{EB11DBF2-D437-4C01-94EB-EE5B1DF9C7F3}" type="pres">
      <dgm:prSet presAssocID="{A7EADF38-564A-46E4-B5E7-B383A02C4373}" presName="hierChild3" presStyleCnt="0"/>
      <dgm:spPr/>
    </dgm:pt>
    <dgm:pt modelId="{27874382-1869-4A80-80DC-773DC19FCCA5}" type="pres">
      <dgm:prSet presAssocID="{FA3893C9-7A78-40F7-8BF7-30661AF0E2AC}" presName="Name25" presStyleLbl="parChTrans1D2" presStyleIdx="3" presStyleCnt="5"/>
      <dgm:spPr/>
    </dgm:pt>
    <dgm:pt modelId="{B76AAE72-031A-4173-82A4-65EA68E0727A}" type="pres">
      <dgm:prSet presAssocID="{FA3893C9-7A78-40F7-8BF7-30661AF0E2AC}" presName="connTx" presStyleLbl="parChTrans1D2" presStyleIdx="3" presStyleCnt="5"/>
      <dgm:spPr/>
    </dgm:pt>
    <dgm:pt modelId="{C0549664-089C-4B8B-A797-2DE70D2D65CD}" type="pres">
      <dgm:prSet presAssocID="{46CB2676-47A9-4EC2-A548-482CA2969578}" presName="Name30" presStyleCnt="0"/>
      <dgm:spPr/>
    </dgm:pt>
    <dgm:pt modelId="{C06428DA-2BA5-492D-9356-2E7AC46FA659}" type="pres">
      <dgm:prSet presAssocID="{46CB2676-47A9-4EC2-A548-482CA2969578}" presName="level2Shape" presStyleLbl="node2" presStyleIdx="3" presStyleCnt="5"/>
      <dgm:spPr/>
    </dgm:pt>
    <dgm:pt modelId="{5AA3143D-7526-4297-B570-61B526C7B34A}" type="pres">
      <dgm:prSet presAssocID="{46CB2676-47A9-4EC2-A548-482CA2969578}" presName="hierChild3" presStyleCnt="0"/>
      <dgm:spPr/>
    </dgm:pt>
    <dgm:pt modelId="{196C4D2F-B457-412B-975C-8DA1627D8A30}" type="pres">
      <dgm:prSet presAssocID="{922D8CC3-9BFB-4C00-9F74-7B78F4B40337}" presName="Name25" presStyleLbl="parChTrans1D2" presStyleIdx="4" presStyleCnt="5"/>
      <dgm:spPr/>
    </dgm:pt>
    <dgm:pt modelId="{242A36AD-AAC9-42CB-8CF0-766D2A314EEC}" type="pres">
      <dgm:prSet presAssocID="{922D8CC3-9BFB-4C00-9F74-7B78F4B40337}" presName="connTx" presStyleLbl="parChTrans1D2" presStyleIdx="4" presStyleCnt="5"/>
      <dgm:spPr/>
    </dgm:pt>
    <dgm:pt modelId="{46C407C0-D0CD-44D4-AC55-3585D0B5AAF1}" type="pres">
      <dgm:prSet presAssocID="{7B469D22-4BD6-498B-9AA2-80C72658EA6E}" presName="Name30" presStyleCnt="0"/>
      <dgm:spPr/>
    </dgm:pt>
    <dgm:pt modelId="{A6B2D3A1-ADEC-4F86-9C3B-665593490A1E}" type="pres">
      <dgm:prSet presAssocID="{7B469D22-4BD6-498B-9AA2-80C72658EA6E}" presName="level2Shape" presStyleLbl="node2" presStyleIdx="4" presStyleCnt="5"/>
      <dgm:spPr/>
    </dgm:pt>
    <dgm:pt modelId="{BE30C0CB-092A-4097-AACC-20DF587B9A3E}" type="pres">
      <dgm:prSet presAssocID="{7B469D22-4BD6-498B-9AA2-80C72658EA6E}" presName="hierChild3" presStyleCnt="0"/>
      <dgm:spPr/>
    </dgm:pt>
    <dgm:pt modelId="{B0987640-B275-4656-B264-4FD4385F5FBE}" type="pres">
      <dgm:prSet presAssocID="{FCA54309-E903-4879-BB0A-9C00BDE605BD}" presName="bgShapesFlow" presStyleCnt="0"/>
      <dgm:spPr/>
    </dgm:pt>
  </dgm:ptLst>
  <dgm:cxnLst>
    <dgm:cxn modelId="{C6A3BC00-4E68-4EDC-B9A6-0B126290B2CF}" type="presOf" srcId="{46CB2676-47A9-4EC2-A548-482CA2969578}" destId="{C06428DA-2BA5-492D-9356-2E7AC46FA659}" srcOrd="0" destOrd="0" presId="urn:microsoft.com/office/officeart/2005/8/layout/hierarchy5"/>
    <dgm:cxn modelId="{ADD96F1E-7A9D-4D97-AFAD-F8D87AA9E270}" type="presOf" srcId="{922D8CC3-9BFB-4C00-9F74-7B78F4B40337}" destId="{242A36AD-AAC9-42CB-8CF0-766D2A314EEC}" srcOrd="1" destOrd="0" presId="urn:microsoft.com/office/officeart/2005/8/layout/hierarchy5"/>
    <dgm:cxn modelId="{6B97F422-9655-4202-9A33-3597EEF568D5}" srcId="{32A01F2E-56BD-44D4-A878-11E053F2CD4C}" destId="{AAF4CB30-D259-4411-BEFC-D284AC3A9D41}" srcOrd="1" destOrd="0" parTransId="{78D94841-3B24-4F77-BCAB-CC17D52815A3}" sibTransId="{34244D05-5807-4847-B192-5843C43B5D86}"/>
    <dgm:cxn modelId="{85C1B531-3041-4A25-BDE3-A315AC705D08}" srcId="{FCA54309-E903-4879-BB0A-9C00BDE605BD}" destId="{32A01F2E-56BD-44D4-A878-11E053F2CD4C}" srcOrd="0" destOrd="0" parTransId="{5118C4BF-FE11-42CF-B26E-9AAB21D5DD98}" sibTransId="{AC4820CD-ABFC-4FA1-AB89-1C772EA21946}"/>
    <dgm:cxn modelId="{573E6133-652A-4D55-85BE-2402C85082B8}" type="presOf" srcId="{FA3893C9-7A78-40F7-8BF7-30661AF0E2AC}" destId="{27874382-1869-4A80-80DC-773DC19FCCA5}" srcOrd="0" destOrd="0" presId="urn:microsoft.com/office/officeart/2005/8/layout/hierarchy5"/>
    <dgm:cxn modelId="{C9570260-891C-4619-9986-20A7211E542D}" type="presOf" srcId="{A7EADF38-564A-46E4-B5E7-B383A02C4373}" destId="{2DAE2A92-F70F-4694-A385-A283843ECD38}" srcOrd="0" destOrd="0" presId="urn:microsoft.com/office/officeart/2005/8/layout/hierarchy5"/>
    <dgm:cxn modelId="{649A2341-ED4D-4553-82A1-2AB868400780}" type="presOf" srcId="{FA3893C9-7A78-40F7-8BF7-30661AF0E2AC}" destId="{B76AAE72-031A-4173-82A4-65EA68E0727A}" srcOrd="1" destOrd="0" presId="urn:microsoft.com/office/officeart/2005/8/layout/hierarchy5"/>
    <dgm:cxn modelId="{B96C3363-4851-46A2-93FE-1A8C28FE7C57}" type="presOf" srcId="{922D8CC3-9BFB-4C00-9F74-7B78F4B40337}" destId="{196C4D2F-B457-412B-975C-8DA1627D8A30}" srcOrd="0" destOrd="0" presId="urn:microsoft.com/office/officeart/2005/8/layout/hierarchy5"/>
    <dgm:cxn modelId="{B2E72364-A6D7-459B-95F1-5B945811F8D9}" type="presOf" srcId="{32A01F2E-56BD-44D4-A878-11E053F2CD4C}" destId="{FA209168-BE05-4FBB-A387-1D7E41D4D305}" srcOrd="0" destOrd="0" presId="urn:microsoft.com/office/officeart/2005/8/layout/hierarchy5"/>
    <dgm:cxn modelId="{179EF548-5895-4936-938B-F0FC34751D1A}" type="presOf" srcId="{A190326E-C958-4BFC-A667-45206F95CAFA}" destId="{2DF02BAE-47A5-4162-8249-FB87BCDE385C}" srcOrd="1" destOrd="0" presId="urn:microsoft.com/office/officeart/2005/8/layout/hierarchy5"/>
    <dgm:cxn modelId="{DF00446E-A90A-4E3F-8B99-87D8508CD743}" srcId="{32A01F2E-56BD-44D4-A878-11E053F2CD4C}" destId="{A7EADF38-564A-46E4-B5E7-B383A02C4373}" srcOrd="2" destOrd="0" parTransId="{859C2054-D29F-4258-8B1B-ABFAEE0A30C2}" sibTransId="{2B346E1D-6293-4C95-8F0F-26E47C17C0BA}"/>
    <dgm:cxn modelId="{8B3A4673-8286-4624-862D-C4B3986C5B4C}" type="presOf" srcId="{7B469D22-4BD6-498B-9AA2-80C72658EA6E}" destId="{A6B2D3A1-ADEC-4F86-9C3B-665593490A1E}" srcOrd="0" destOrd="0" presId="urn:microsoft.com/office/officeart/2005/8/layout/hierarchy5"/>
    <dgm:cxn modelId="{A87F1FA7-4B07-44CA-8BF2-33806B0E5B38}" type="presOf" srcId="{859C2054-D29F-4258-8B1B-ABFAEE0A30C2}" destId="{67E2ED6E-DD94-4C77-953F-99346953C20E}" srcOrd="1" destOrd="0" presId="urn:microsoft.com/office/officeart/2005/8/layout/hierarchy5"/>
    <dgm:cxn modelId="{1FDCDBAF-39F1-4B2B-A00E-0BAC3B0E3BC2}" srcId="{32A01F2E-56BD-44D4-A878-11E053F2CD4C}" destId="{608558D3-2D4E-4B43-A41A-DF7F7560EBBC}" srcOrd="0" destOrd="0" parTransId="{A190326E-C958-4BFC-A667-45206F95CAFA}" sibTransId="{5F708FB6-F7EC-4B0F-ABC3-2F4ED47F5E93}"/>
    <dgm:cxn modelId="{4AEB0FB2-A6CE-4100-87BB-B22CE6ACA04B}" type="presOf" srcId="{A190326E-C958-4BFC-A667-45206F95CAFA}" destId="{762DF041-4E54-45FC-B65B-8C9357852F9F}" srcOrd="0" destOrd="0" presId="urn:microsoft.com/office/officeart/2005/8/layout/hierarchy5"/>
    <dgm:cxn modelId="{53383CD5-29D8-4809-923F-C49F73FA41A3}" type="presOf" srcId="{608558D3-2D4E-4B43-A41A-DF7F7560EBBC}" destId="{A59AE56F-7AAE-4A6C-9ECF-3CB45DD09719}" srcOrd="0" destOrd="0" presId="urn:microsoft.com/office/officeart/2005/8/layout/hierarchy5"/>
    <dgm:cxn modelId="{9A651FD9-9E77-4C47-82AA-1E758197D9D6}" type="presOf" srcId="{AAF4CB30-D259-4411-BEFC-D284AC3A9D41}" destId="{F8556BFD-1F50-4B86-BE26-46F300D795D5}" srcOrd="0" destOrd="0" presId="urn:microsoft.com/office/officeart/2005/8/layout/hierarchy5"/>
    <dgm:cxn modelId="{0CA0B9DB-C466-499E-A2D0-EC71ADEC9A11}" type="presOf" srcId="{78D94841-3B24-4F77-BCAB-CC17D52815A3}" destId="{E162C5B7-35A7-4FB6-8403-5ED90EEFA9B7}" srcOrd="0" destOrd="0" presId="urn:microsoft.com/office/officeart/2005/8/layout/hierarchy5"/>
    <dgm:cxn modelId="{4931BBDC-60BA-4F25-A8A0-BEDD7015C2BE}" srcId="{32A01F2E-56BD-44D4-A878-11E053F2CD4C}" destId="{46CB2676-47A9-4EC2-A548-482CA2969578}" srcOrd="3" destOrd="0" parTransId="{FA3893C9-7A78-40F7-8BF7-30661AF0E2AC}" sibTransId="{9E82C082-6CC9-421A-AB0E-A7B821CDC474}"/>
    <dgm:cxn modelId="{DE38FAE4-9758-4EAF-A4A5-0F6256C7B94B}" type="presOf" srcId="{78D94841-3B24-4F77-BCAB-CC17D52815A3}" destId="{D761CDE1-A571-4158-BA27-D957E397B314}" srcOrd="1" destOrd="0" presId="urn:microsoft.com/office/officeart/2005/8/layout/hierarchy5"/>
    <dgm:cxn modelId="{457C71E9-263A-44AA-A3A8-A2843F1158AD}" type="presOf" srcId="{FCA54309-E903-4879-BB0A-9C00BDE605BD}" destId="{C91243DD-22C7-4E10-AF05-5CC5C710D19B}" srcOrd="0" destOrd="0" presId="urn:microsoft.com/office/officeart/2005/8/layout/hierarchy5"/>
    <dgm:cxn modelId="{4F3FDDF1-392E-4169-BC56-30154681CD4D}" srcId="{32A01F2E-56BD-44D4-A878-11E053F2CD4C}" destId="{7B469D22-4BD6-498B-9AA2-80C72658EA6E}" srcOrd="4" destOrd="0" parTransId="{922D8CC3-9BFB-4C00-9F74-7B78F4B40337}" sibTransId="{B4164FA6-E17E-4A0E-AA50-BFD0D0B32609}"/>
    <dgm:cxn modelId="{447CD0FA-86B2-4889-A947-650EB644312D}" type="presOf" srcId="{859C2054-D29F-4258-8B1B-ABFAEE0A30C2}" destId="{C6021C5F-117D-40A7-9593-BDA603115E82}" srcOrd="0" destOrd="0" presId="urn:microsoft.com/office/officeart/2005/8/layout/hierarchy5"/>
    <dgm:cxn modelId="{C80D42FD-F0BE-4A40-8DE3-E804E5CDCBC4}" type="presParOf" srcId="{C91243DD-22C7-4E10-AF05-5CC5C710D19B}" destId="{5E19FDA4-3444-40D4-B271-C50C64F1E130}" srcOrd="0" destOrd="0" presId="urn:microsoft.com/office/officeart/2005/8/layout/hierarchy5"/>
    <dgm:cxn modelId="{2E2C9DB7-E06E-4001-BDC4-C7883ABABBBA}" type="presParOf" srcId="{5E19FDA4-3444-40D4-B271-C50C64F1E130}" destId="{7727640F-DC49-4038-B9F8-8306E6FDC5B8}" srcOrd="0" destOrd="0" presId="urn:microsoft.com/office/officeart/2005/8/layout/hierarchy5"/>
    <dgm:cxn modelId="{DA065918-6F79-4688-8B84-D90D4BFF3C5A}" type="presParOf" srcId="{7727640F-DC49-4038-B9F8-8306E6FDC5B8}" destId="{0187823A-A89D-4797-93BC-BFA2C6CEAD9B}" srcOrd="0" destOrd="0" presId="urn:microsoft.com/office/officeart/2005/8/layout/hierarchy5"/>
    <dgm:cxn modelId="{22E0758C-4923-406D-A472-51E72620BC8C}" type="presParOf" srcId="{0187823A-A89D-4797-93BC-BFA2C6CEAD9B}" destId="{FA209168-BE05-4FBB-A387-1D7E41D4D305}" srcOrd="0" destOrd="0" presId="urn:microsoft.com/office/officeart/2005/8/layout/hierarchy5"/>
    <dgm:cxn modelId="{7D993354-2878-4B85-85D5-6BB78E7FA2C1}" type="presParOf" srcId="{0187823A-A89D-4797-93BC-BFA2C6CEAD9B}" destId="{216C36E1-4E17-4F31-93CD-EBA5AEBEB266}" srcOrd="1" destOrd="0" presId="urn:microsoft.com/office/officeart/2005/8/layout/hierarchy5"/>
    <dgm:cxn modelId="{0F458DBC-60D9-4F05-B455-627675ACE2F1}" type="presParOf" srcId="{216C36E1-4E17-4F31-93CD-EBA5AEBEB266}" destId="{762DF041-4E54-45FC-B65B-8C9357852F9F}" srcOrd="0" destOrd="0" presId="urn:microsoft.com/office/officeart/2005/8/layout/hierarchy5"/>
    <dgm:cxn modelId="{B15617D1-87B1-4E1A-BAFB-8B41B3BF252B}" type="presParOf" srcId="{762DF041-4E54-45FC-B65B-8C9357852F9F}" destId="{2DF02BAE-47A5-4162-8249-FB87BCDE385C}" srcOrd="0" destOrd="0" presId="urn:microsoft.com/office/officeart/2005/8/layout/hierarchy5"/>
    <dgm:cxn modelId="{790A7C12-CCAD-41A8-B8A2-AA5A7A0226D2}" type="presParOf" srcId="{216C36E1-4E17-4F31-93CD-EBA5AEBEB266}" destId="{8D2D4754-3704-4F9E-84A4-CEB175E17B66}" srcOrd="1" destOrd="0" presId="urn:microsoft.com/office/officeart/2005/8/layout/hierarchy5"/>
    <dgm:cxn modelId="{2192A484-9DC0-4F01-8747-C3860A8074DF}" type="presParOf" srcId="{8D2D4754-3704-4F9E-84A4-CEB175E17B66}" destId="{A59AE56F-7AAE-4A6C-9ECF-3CB45DD09719}" srcOrd="0" destOrd="0" presId="urn:microsoft.com/office/officeart/2005/8/layout/hierarchy5"/>
    <dgm:cxn modelId="{1006B3CB-0BF3-4C36-9474-319C98EAFCC0}" type="presParOf" srcId="{8D2D4754-3704-4F9E-84A4-CEB175E17B66}" destId="{6AABBEFB-D32C-455D-A9E5-6D7BAFD2600E}" srcOrd="1" destOrd="0" presId="urn:microsoft.com/office/officeart/2005/8/layout/hierarchy5"/>
    <dgm:cxn modelId="{396A6C99-F295-4280-B746-A7638A7E418C}" type="presParOf" srcId="{216C36E1-4E17-4F31-93CD-EBA5AEBEB266}" destId="{E162C5B7-35A7-4FB6-8403-5ED90EEFA9B7}" srcOrd="2" destOrd="0" presId="urn:microsoft.com/office/officeart/2005/8/layout/hierarchy5"/>
    <dgm:cxn modelId="{F5393931-36AB-4FEA-BDAC-2AAD7EA471F5}" type="presParOf" srcId="{E162C5B7-35A7-4FB6-8403-5ED90EEFA9B7}" destId="{D761CDE1-A571-4158-BA27-D957E397B314}" srcOrd="0" destOrd="0" presId="urn:microsoft.com/office/officeart/2005/8/layout/hierarchy5"/>
    <dgm:cxn modelId="{0C540641-754E-4008-A8EC-91326C1D5FEC}" type="presParOf" srcId="{216C36E1-4E17-4F31-93CD-EBA5AEBEB266}" destId="{ECC3B345-065D-4859-AC17-BBD213B3D196}" srcOrd="3" destOrd="0" presId="urn:microsoft.com/office/officeart/2005/8/layout/hierarchy5"/>
    <dgm:cxn modelId="{411F4577-D788-4025-9B74-9BBF4357CFE4}" type="presParOf" srcId="{ECC3B345-065D-4859-AC17-BBD213B3D196}" destId="{F8556BFD-1F50-4B86-BE26-46F300D795D5}" srcOrd="0" destOrd="0" presId="urn:microsoft.com/office/officeart/2005/8/layout/hierarchy5"/>
    <dgm:cxn modelId="{862CABF9-CD3B-411A-88E5-94C48B61B6F0}" type="presParOf" srcId="{ECC3B345-065D-4859-AC17-BBD213B3D196}" destId="{B56A7ED0-C88B-45EF-984D-930CB50F33BD}" srcOrd="1" destOrd="0" presId="urn:microsoft.com/office/officeart/2005/8/layout/hierarchy5"/>
    <dgm:cxn modelId="{22ACE86A-7395-49E3-A6F8-59ECEB3C30A1}" type="presParOf" srcId="{216C36E1-4E17-4F31-93CD-EBA5AEBEB266}" destId="{C6021C5F-117D-40A7-9593-BDA603115E82}" srcOrd="4" destOrd="0" presId="urn:microsoft.com/office/officeart/2005/8/layout/hierarchy5"/>
    <dgm:cxn modelId="{CCEF814A-9432-4CC6-8A0B-5FBECF0FA70F}" type="presParOf" srcId="{C6021C5F-117D-40A7-9593-BDA603115E82}" destId="{67E2ED6E-DD94-4C77-953F-99346953C20E}" srcOrd="0" destOrd="0" presId="urn:microsoft.com/office/officeart/2005/8/layout/hierarchy5"/>
    <dgm:cxn modelId="{A3AFE2CA-D6E3-401B-8AA0-8A77D6D7C5CB}" type="presParOf" srcId="{216C36E1-4E17-4F31-93CD-EBA5AEBEB266}" destId="{DEF3F8DC-DA11-4BB7-9830-9377E06649E0}" srcOrd="5" destOrd="0" presId="urn:microsoft.com/office/officeart/2005/8/layout/hierarchy5"/>
    <dgm:cxn modelId="{C7925B71-328F-46CA-9E24-1A183F83BF31}" type="presParOf" srcId="{DEF3F8DC-DA11-4BB7-9830-9377E06649E0}" destId="{2DAE2A92-F70F-4694-A385-A283843ECD38}" srcOrd="0" destOrd="0" presId="urn:microsoft.com/office/officeart/2005/8/layout/hierarchy5"/>
    <dgm:cxn modelId="{7847A526-6A8B-4147-A34A-A58CEB1852C7}" type="presParOf" srcId="{DEF3F8DC-DA11-4BB7-9830-9377E06649E0}" destId="{EB11DBF2-D437-4C01-94EB-EE5B1DF9C7F3}" srcOrd="1" destOrd="0" presId="urn:microsoft.com/office/officeart/2005/8/layout/hierarchy5"/>
    <dgm:cxn modelId="{3A3CF0C9-6601-478D-93AD-F7655C1FD5C1}" type="presParOf" srcId="{216C36E1-4E17-4F31-93CD-EBA5AEBEB266}" destId="{27874382-1869-4A80-80DC-773DC19FCCA5}" srcOrd="6" destOrd="0" presId="urn:microsoft.com/office/officeart/2005/8/layout/hierarchy5"/>
    <dgm:cxn modelId="{F2E561F1-887B-4234-9131-76C668D04650}" type="presParOf" srcId="{27874382-1869-4A80-80DC-773DC19FCCA5}" destId="{B76AAE72-031A-4173-82A4-65EA68E0727A}" srcOrd="0" destOrd="0" presId="urn:microsoft.com/office/officeart/2005/8/layout/hierarchy5"/>
    <dgm:cxn modelId="{21E184AC-4FBE-41D5-AAE5-C4F2BAD8F09C}" type="presParOf" srcId="{216C36E1-4E17-4F31-93CD-EBA5AEBEB266}" destId="{C0549664-089C-4B8B-A797-2DE70D2D65CD}" srcOrd="7" destOrd="0" presId="urn:microsoft.com/office/officeart/2005/8/layout/hierarchy5"/>
    <dgm:cxn modelId="{9C32FE4E-5A95-4015-BF79-2D51E5A62ED4}" type="presParOf" srcId="{C0549664-089C-4B8B-A797-2DE70D2D65CD}" destId="{C06428DA-2BA5-492D-9356-2E7AC46FA659}" srcOrd="0" destOrd="0" presId="urn:microsoft.com/office/officeart/2005/8/layout/hierarchy5"/>
    <dgm:cxn modelId="{9BEFD70C-5CEE-4C88-A41A-90BE59F35174}" type="presParOf" srcId="{C0549664-089C-4B8B-A797-2DE70D2D65CD}" destId="{5AA3143D-7526-4297-B570-61B526C7B34A}" srcOrd="1" destOrd="0" presId="urn:microsoft.com/office/officeart/2005/8/layout/hierarchy5"/>
    <dgm:cxn modelId="{0D5825D9-F4B9-4EB2-B82C-16E1B78154E4}" type="presParOf" srcId="{216C36E1-4E17-4F31-93CD-EBA5AEBEB266}" destId="{196C4D2F-B457-412B-975C-8DA1627D8A30}" srcOrd="8" destOrd="0" presId="urn:microsoft.com/office/officeart/2005/8/layout/hierarchy5"/>
    <dgm:cxn modelId="{D31F021D-17F4-4C24-9B27-307F49EDB1E9}" type="presParOf" srcId="{196C4D2F-B457-412B-975C-8DA1627D8A30}" destId="{242A36AD-AAC9-42CB-8CF0-766D2A314EEC}" srcOrd="0" destOrd="0" presId="urn:microsoft.com/office/officeart/2005/8/layout/hierarchy5"/>
    <dgm:cxn modelId="{27966DB7-9D8A-434F-AEFB-85E0F7891043}" type="presParOf" srcId="{216C36E1-4E17-4F31-93CD-EBA5AEBEB266}" destId="{46C407C0-D0CD-44D4-AC55-3585D0B5AAF1}" srcOrd="9" destOrd="0" presId="urn:microsoft.com/office/officeart/2005/8/layout/hierarchy5"/>
    <dgm:cxn modelId="{668345A7-CE6C-4BAC-B5DC-2C1DE50C633B}" type="presParOf" srcId="{46C407C0-D0CD-44D4-AC55-3585D0B5AAF1}" destId="{A6B2D3A1-ADEC-4F86-9C3B-665593490A1E}" srcOrd="0" destOrd="0" presId="urn:microsoft.com/office/officeart/2005/8/layout/hierarchy5"/>
    <dgm:cxn modelId="{86995F4E-E1ED-4772-B7A2-1787A29EC9D0}" type="presParOf" srcId="{46C407C0-D0CD-44D4-AC55-3585D0B5AAF1}" destId="{BE30C0CB-092A-4097-AACC-20DF587B9A3E}" srcOrd="1" destOrd="0" presId="urn:microsoft.com/office/officeart/2005/8/layout/hierarchy5"/>
    <dgm:cxn modelId="{EADA0207-2FC4-4281-A01A-DC75D0B17A08}" type="presParOf" srcId="{C91243DD-22C7-4E10-AF05-5CC5C710D19B}" destId="{B0987640-B275-4656-B264-4FD4385F5FBE}" srcOrd="1" destOrd="0" presId="urn:microsoft.com/office/officeart/2005/8/layout/hierarchy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2243C8-6E76-45CD-89D8-66AA9934161C}" type="doc">
      <dgm:prSet loTypeId="urn:microsoft.com/office/officeart/2008/layout/HorizontalMultiLevelHierarchy" loCatId="hierarchy" qsTypeId="urn:microsoft.com/office/officeart/2005/8/quickstyle/simple5" qsCatId="simple" csTypeId="urn:microsoft.com/office/officeart/2005/8/colors/colorful4" csCatId="colorful" phldr="1"/>
      <dgm:spPr/>
      <dgm:t>
        <a:bodyPr/>
        <a:lstStyle/>
        <a:p>
          <a:endParaRPr lang="en-US"/>
        </a:p>
      </dgm:t>
    </dgm:pt>
    <dgm:pt modelId="{E927FE54-6626-4500-83DD-0BFB7AB3559F}">
      <dgm:prSet phldrT="[Текст]"/>
      <dgm:spPr/>
      <dgm:t>
        <a:bodyPr/>
        <a:lstStyle/>
        <a:p>
          <a:r>
            <a:rPr lang="az-Latn-AZ" dirty="0">
              <a:latin typeface="Footlight MT Light" panose="0204060206030A020304" pitchFamily="18" charset="0"/>
            </a:rPr>
            <a:t>Gediş xüsusiyyətinə görə</a:t>
          </a:r>
          <a:endParaRPr lang="en-US" dirty="0">
            <a:latin typeface="Footlight MT Light" panose="0204060206030A020304" pitchFamily="18" charset="0"/>
          </a:endParaRPr>
        </a:p>
      </dgm:t>
    </dgm:pt>
    <dgm:pt modelId="{4DD796BD-B062-481C-B11C-78E08BFF8381}" cxnId="{8059337E-65FB-4F6F-BF8A-2048B49FC3D2}" type="parTrans">
      <dgm:prSet/>
      <dgm:spPr/>
      <dgm:t>
        <a:bodyPr/>
        <a:lstStyle/>
        <a:p>
          <a:endParaRPr lang="en-US"/>
        </a:p>
      </dgm:t>
    </dgm:pt>
    <dgm:pt modelId="{305E4986-3946-4073-903E-DBF2F5D7D277}" cxnId="{8059337E-65FB-4F6F-BF8A-2048B49FC3D2}" type="sibTrans">
      <dgm:prSet/>
      <dgm:spPr/>
      <dgm:t>
        <a:bodyPr/>
        <a:lstStyle/>
        <a:p>
          <a:endParaRPr lang="en-US"/>
        </a:p>
      </dgm:t>
    </dgm:pt>
    <dgm:pt modelId="{E4D9926E-226A-4E61-8DA1-F44651C8136C}">
      <dgm:prSet phldrT="[Текст]"/>
      <dgm:spPr/>
      <dgm:t>
        <a:bodyPr/>
        <a:lstStyle/>
        <a:p>
          <a:r>
            <a:rPr lang="az-Latn-AZ" dirty="0">
              <a:latin typeface="Footlight MT Light" panose="0204060206030A020304" pitchFamily="18" charset="0"/>
            </a:rPr>
            <a:t>Proqressivləşən</a:t>
          </a:r>
          <a:r>
            <a:rPr lang="az-Latn-AZ" dirty="0"/>
            <a:t> </a:t>
          </a:r>
          <a:endParaRPr lang="en-US" dirty="0"/>
        </a:p>
      </dgm:t>
    </dgm:pt>
    <dgm:pt modelId="{D789BA2A-BC13-4ED9-A63B-F032ED3EC522}" cxnId="{53ADEC14-E3C0-4776-9452-4900F4320CE1}" type="parTrans">
      <dgm:prSet/>
      <dgm:spPr/>
      <dgm:t>
        <a:bodyPr/>
        <a:lstStyle/>
        <a:p>
          <a:endParaRPr lang="en-US"/>
        </a:p>
      </dgm:t>
    </dgm:pt>
    <dgm:pt modelId="{24FC6B40-35D2-4056-BD80-4A2B70765593}" cxnId="{53ADEC14-E3C0-4776-9452-4900F4320CE1}" type="sibTrans">
      <dgm:prSet/>
      <dgm:spPr/>
      <dgm:t>
        <a:bodyPr/>
        <a:lstStyle/>
        <a:p>
          <a:endParaRPr lang="en-US"/>
        </a:p>
      </dgm:t>
    </dgm:pt>
    <dgm:pt modelId="{5D62FED9-BE8B-46C1-819E-5F258190353D}">
      <dgm:prSet phldrT="[Текст]"/>
      <dgm:spPr/>
      <dgm:t>
        <a:bodyPr/>
        <a:lstStyle/>
        <a:p>
          <a:r>
            <a:rPr lang="az-Latn-AZ" dirty="0">
              <a:latin typeface="Footlight MT Light" panose="0204060206030A020304" pitchFamily="18" charset="0"/>
            </a:rPr>
            <a:t>Proqressivləşməyən</a:t>
          </a:r>
          <a:endParaRPr lang="en-US" dirty="0">
            <a:latin typeface="Footlight MT Light" panose="0204060206030A020304" pitchFamily="18" charset="0"/>
          </a:endParaRPr>
        </a:p>
      </dgm:t>
    </dgm:pt>
    <dgm:pt modelId="{9CAFB998-5A06-4E96-A638-CB95553BFD39}" cxnId="{138D1DC8-0729-4D6F-8D71-604501A9ED3F}" type="parTrans">
      <dgm:prSet/>
      <dgm:spPr/>
      <dgm:t>
        <a:bodyPr/>
        <a:lstStyle/>
        <a:p>
          <a:endParaRPr lang="en-US"/>
        </a:p>
      </dgm:t>
    </dgm:pt>
    <dgm:pt modelId="{B09122AE-71D4-4A88-AD05-857CD5CEA7AA}" cxnId="{138D1DC8-0729-4D6F-8D71-604501A9ED3F}" type="sibTrans">
      <dgm:prSet/>
      <dgm:spPr/>
      <dgm:t>
        <a:bodyPr/>
        <a:lstStyle/>
        <a:p>
          <a:endParaRPr lang="en-US"/>
        </a:p>
      </dgm:t>
    </dgm:pt>
    <dgm:pt modelId="{264C3AC3-D535-4BF9-ABD2-A65E1DBB9020}" type="pres">
      <dgm:prSet presAssocID="{502243C8-6E76-45CD-89D8-66AA9934161C}" presName="Name0" presStyleCnt="0">
        <dgm:presLayoutVars>
          <dgm:chPref val="1"/>
          <dgm:dir/>
          <dgm:animOne val="branch"/>
          <dgm:animLvl val="lvl"/>
          <dgm:resizeHandles val="exact"/>
        </dgm:presLayoutVars>
      </dgm:prSet>
      <dgm:spPr/>
    </dgm:pt>
    <dgm:pt modelId="{AF63E90F-0B1B-4476-8838-6445FCCCB3BC}" type="pres">
      <dgm:prSet presAssocID="{E927FE54-6626-4500-83DD-0BFB7AB3559F}" presName="root1" presStyleCnt="0"/>
      <dgm:spPr/>
    </dgm:pt>
    <dgm:pt modelId="{5EE1FC4A-BC96-4766-86C2-712E447031DF}" type="pres">
      <dgm:prSet presAssocID="{E927FE54-6626-4500-83DD-0BFB7AB3559F}" presName="LevelOneTextNode" presStyleLbl="node0" presStyleIdx="0" presStyleCnt="1">
        <dgm:presLayoutVars>
          <dgm:chPref val="3"/>
        </dgm:presLayoutVars>
      </dgm:prSet>
      <dgm:spPr/>
    </dgm:pt>
    <dgm:pt modelId="{445738AB-A728-450A-9138-0C2C574F231C}" type="pres">
      <dgm:prSet presAssocID="{E927FE54-6626-4500-83DD-0BFB7AB3559F}" presName="level2hierChild" presStyleCnt="0"/>
      <dgm:spPr/>
    </dgm:pt>
    <dgm:pt modelId="{616109B6-02C3-4430-A429-F7A39A05C575}" type="pres">
      <dgm:prSet presAssocID="{D789BA2A-BC13-4ED9-A63B-F032ED3EC522}" presName="conn2-1" presStyleLbl="parChTrans1D2" presStyleIdx="0" presStyleCnt="2"/>
      <dgm:spPr/>
    </dgm:pt>
    <dgm:pt modelId="{B6B0DF18-338D-4ED5-A576-FBA7A385C38E}" type="pres">
      <dgm:prSet presAssocID="{D789BA2A-BC13-4ED9-A63B-F032ED3EC522}" presName="connTx" presStyleLbl="parChTrans1D2" presStyleIdx="0" presStyleCnt="2"/>
      <dgm:spPr/>
    </dgm:pt>
    <dgm:pt modelId="{35B40AEE-42FE-47A8-AE1F-72F098343B65}" type="pres">
      <dgm:prSet presAssocID="{E4D9926E-226A-4E61-8DA1-F44651C8136C}" presName="root2" presStyleCnt="0"/>
      <dgm:spPr/>
    </dgm:pt>
    <dgm:pt modelId="{F28F77F3-DCB6-498D-9F42-03F82398CDD4}" type="pres">
      <dgm:prSet presAssocID="{E4D9926E-226A-4E61-8DA1-F44651C8136C}" presName="LevelTwoTextNode" presStyleLbl="node2" presStyleIdx="0" presStyleCnt="2">
        <dgm:presLayoutVars>
          <dgm:chPref val="3"/>
        </dgm:presLayoutVars>
      </dgm:prSet>
      <dgm:spPr/>
    </dgm:pt>
    <dgm:pt modelId="{28CC768A-F573-4F9B-8FCD-58D35A13A38F}" type="pres">
      <dgm:prSet presAssocID="{E4D9926E-226A-4E61-8DA1-F44651C8136C}" presName="level3hierChild" presStyleCnt="0"/>
      <dgm:spPr/>
    </dgm:pt>
    <dgm:pt modelId="{0116DFEB-0809-48F0-9879-75249C97B82B}" type="pres">
      <dgm:prSet presAssocID="{9CAFB998-5A06-4E96-A638-CB95553BFD39}" presName="conn2-1" presStyleLbl="parChTrans1D2" presStyleIdx="1" presStyleCnt="2"/>
      <dgm:spPr/>
    </dgm:pt>
    <dgm:pt modelId="{AC837252-1B54-4F2A-A751-34348DE5DF5F}" type="pres">
      <dgm:prSet presAssocID="{9CAFB998-5A06-4E96-A638-CB95553BFD39}" presName="connTx" presStyleLbl="parChTrans1D2" presStyleIdx="1" presStyleCnt="2"/>
      <dgm:spPr/>
    </dgm:pt>
    <dgm:pt modelId="{D407C519-34EF-4DB9-98DA-A7CBC0F94187}" type="pres">
      <dgm:prSet presAssocID="{5D62FED9-BE8B-46C1-819E-5F258190353D}" presName="root2" presStyleCnt="0"/>
      <dgm:spPr/>
    </dgm:pt>
    <dgm:pt modelId="{39212F68-05D2-4169-A527-A38B3D8C4B70}" type="pres">
      <dgm:prSet presAssocID="{5D62FED9-BE8B-46C1-819E-5F258190353D}" presName="LevelTwoTextNode" presStyleLbl="node2" presStyleIdx="1" presStyleCnt="2">
        <dgm:presLayoutVars>
          <dgm:chPref val="3"/>
        </dgm:presLayoutVars>
      </dgm:prSet>
      <dgm:spPr/>
    </dgm:pt>
    <dgm:pt modelId="{FA2B64D7-72DB-4234-953D-72337AE8D60F}" type="pres">
      <dgm:prSet presAssocID="{5D62FED9-BE8B-46C1-819E-5F258190353D}" presName="level3hierChild" presStyleCnt="0"/>
      <dgm:spPr/>
    </dgm:pt>
  </dgm:ptLst>
  <dgm:cxnLst>
    <dgm:cxn modelId="{01FBF901-7285-4C9E-873D-A7937746E9B6}" type="presOf" srcId="{502243C8-6E76-45CD-89D8-66AA9934161C}" destId="{264C3AC3-D535-4BF9-ABD2-A65E1DBB9020}" srcOrd="0" destOrd="0" presId="urn:microsoft.com/office/officeart/2008/layout/HorizontalMultiLevelHierarchy"/>
    <dgm:cxn modelId="{53ADEC14-E3C0-4776-9452-4900F4320CE1}" srcId="{E927FE54-6626-4500-83DD-0BFB7AB3559F}" destId="{E4D9926E-226A-4E61-8DA1-F44651C8136C}" srcOrd="0" destOrd="0" parTransId="{D789BA2A-BC13-4ED9-A63B-F032ED3EC522}" sibTransId="{24FC6B40-35D2-4056-BD80-4A2B70765593}"/>
    <dgm:cxn modelId="{235B715F-3A38-409E-B3D1-F980058D4E0E}" type="presOf" srcId="{5D62FED9-BE8B-46C1-819E-5F258190353D}" destId="{39212F68-05D2-4169-A527-A38B3D8C4B70}" srcOrd="0" destOrd="0" presId="urn:microsoft.com/office/officeart/2008/layout/HorizontalMultiLevelHierarchy"/>
    <dgm:cxn modelId="{48504F6F-6F9C-4CE5-AB61-4F2287968F76}" type="presOf" srcId="{D789BA2A-BC13-4ED9-A63B-F032ED3EC522}" destId="{B6B0DF18-338D-4ED5-A576-FBA7A385C38E}" srcOrd="1" destOrd="0" presId="urn:microsoft.com/office/officeart/2008/layout/HorizontalMultiLevelHierarchy"/>
    <dgm:cxn modelId="{8059337E-65FB-4F6F-BF8A-2048B49FC3D2}" srcId="{502243C8-6E76-45CD-89D8-66AA9934161C}" destId="{E927FE54-6626-4500-83DD-0BFB7AB3559F}" srcOrd="0" destOrd="0" parTransId="{4DD796BD-B062-481C-B11C-78E08BFF8381}" sibTransId="{305E4986-3946-4073-903E-DBF2F5D7D277}"/>
    <dgm:cxn modelId="{F87BF985-93A2-4026-A969-A272E0BB5034}" type="presOf" srcId="{E4D9926E-226A-4E61-8DA1-F44651C8136C}" destId="{F28F77F3-DCB6-498D-9F42-03F82398CDD4}" srcOrd="0" destOrd="0" presId="urn:microsoft.com/office/officeart/2008/layout/HorizontalMultiLevelHierarchy"/>
    <dgm:cxn modelId="{A60992B7-8280-4AC1-8BC7-3A5BE91BECAD}" type="presOf" srcId="{D789BA2A-BC13-4ED9-A63B-F032ED3EC522}" destId="{616109B6-02C3-4430-A429-F7A39A05C575}" srcOrd="0" destOrd="0" presId="urn:microsoft.com/office/officeart/2008/layout/HorizontalMultiLevelHierarchy"/>
    <dgm:cxn modelId="{26B076BC-F358-4F9A-8256-4B343ED2A8C0}" type="presOf" srcId="{E927FE54-6626-4500-83DD-0BFB7AB3559F}" destId="{5EE1FC4A-BC96-4766-86C2-712E447031DF}" srcOrd="0" destOrd="0" presId="urn:microsoft.com/office/officeart/2008/layout/HorizontalMultiLevelHierarchy"/>
    <dgm:cxn modelId="{138D1DC8-0729-4D6F-8D71-604501A9ED3F}" srcId="{E927FE54-6626-4500-83DD-0BFB7AB3559F}" destId="{5D62FED9-BE8B-46C1-819E-5F258190353D}" srcOrd="1" destOrd="0" parTransId="{9CAFB998-5A06-4E96-A638-CB95553BFD39}" sibTransId="{B09122AE-71D4-4A88-AD05-857CD5CEA7AA}"/>
    <dgm:cxn modelId="{BD93DACC-5E7F-4D24-8335-5CF8BC900883}" type="presOf" srcId="{9CAFB998-5A06-4E96-A638-CB95553BFD39}" destId="{0116DFEB-0809-48F0-9879-75249C97B82B}" srcOrd="0" destOrd="0" presId="urn:microsoft.com/office/officeart/2008/layout/HorizontalMultiLevelHierarchy"/>
    <dgm:cxn modelId="{930505ED-B658-4213-A404-42EB2E13CCFC}" type="presOf" srcId="{9CAFB998-5A06-4E96-A638-CB95553BFD39}" destId="{AC837252-1B54-4F2A-A751-34348DE5DF5F}" srcOrd="1" destOrd="0" presId="urn:microsoft.com/office/officeart/2008/layout/HorizontalMultiLevelHierarchy"/>
    <dgm:cxn modelId="{DF54694E-BBE1-4BFD-A459-AED2D66467D5}" type="presParOf" srcId="{264C3AC3-D535-4BF9-ABD2-A65E1DBB9020}" destId="{AF63E90F-0B1B-4476-8838-6445FCCCB3BC}" srcOrd="0" destOrd="0" presId="urn:microsoft.com/office/officeart/2008/layout/HorizontalMultiLevelHierarchy"/>
    <dgm:cxn modelId="{2640D969-7A57-4AE0-B6C1-5DD6E7E00241}" type="presParOf" srcId="{AF63E90F-0B1B-4476-8838-6445FCCCB3BC}" destId="{5EE1FC4A-BC96-4766-86C2-712E447031DF}" srcOrd="0" destOrd="0" presId="urn:microsoft.com/office/officeart/2008/layout/HorizontalMultiLevelHierarchy"/>
    <dgm:cxn modelId="{885E913E-3301-44F2-A12C-65FBFD5142B1}" type="presParOf" srcId="{AF63E90F-0B1B-4476-8838-6445FCCCB3BC}" destId="{445738AB-A728-450A-9138-0C2C574F231C}" srcOrd="1" destOrd="0" presId="urn:microsoft.com/office/officeart/2008/layout/HorizontalMultiLevelHierarchy"/>
    <dgm:cxn modelId="{67462880-84C4-4F83-932B-384F874DF4F3}" type="presParOf" srcId="{445738AB-A728-450A-9138-0C2C574F231C}" destId="{616109B6-02C3-4430-A429-F7A39A05C575}" srcOrd="0" destOrd="0" presId="urn:microsoft.com/office/officeart/2008/layout/HorizontalMultiLevelHierarchy"/>
    <dgm:cxn modelId="{20017A0A-400F-43D1-BD76-5F54E5DC36B1}" type="presParOf" srcId="{616109B6-02C3-4430-A429-F7A39A05C575}" destId="{B6B0DF18-338D-4ED5-A576-FBA7A385C38E}" srcOrd="0" destOrd="0" presId="urn:microsoft.com/office/officeart/2008/layout/HorizontalMultiLevelHierarchy"/>
    <dgm:cxn modelId="{3D1A2F91-45DF-4E81-B3BF-E9A2F0DD9142}" type="presParOf" srcId="{445738AB-A728-450A-9138-0C2C574F231C}" destId="{35B40AEE-42FE-47A8-AE1F-72F098343B65}" srcOrd="1" destOrd="0" presId="urn:microsoft.com/office/officeart/2008/layout/HorizontalMultiLevelHierarchy"/>
    <dgm:cxn modelId="{F8A802A5-4393-427F-8D45-7EC22009EB9C}" type="presParOf" srcId="{35B40AEE-42FE-47A8-AE1F-72F098343B65}" destId="{F28F77F3-DCB6-498D-9F42-03F82398CDD4}" srcOrd="0" destOrd="0" presId="urn:microsoft.com/office/officeart/2008/layout/HorizontalMultiLevelHierarchy"/>
    <dgm:cxn modelId="{7E68151A-5A1A-40D9-A792-7B31FA75E3FA}" type="presParOf" srcId="{35B40AEE-42FE-47A8-AE1F-72F098343B65}" destId="{28CC768A-F573-4F9B-8FCD-58D35A13A38F}" srcOrd="1" destOrd="0" presId="urn:microsoft.com/office/officeart/2008/layout/HorizontalMultiLevelHierarchy"/>
    <dgm:cxn modelId="{B4000648-773D-4BBF-AC13-EEDC29AD4C6D}" type="presParOf" srcId="{445738AB-A728-450A-9138-0C2C574F231C}" destId="{0116DFEB-0809-48F0-9879-75249C97B82B}" srcOrd="2" destOrd="0" presId="urn:microsoft.com/office/officeart/2008/layout/HorizontalMultiLevelHierarchy"/>
    <dgm:cxn modelId="{47EE962F-8E8F-4B3B-9BF4-6727B49A2614}" type="presParOf" srcId="{0116DFEB-0809-48F0-9879-75249C97B82B}" destId="{AC837252-1B54-4F2A-A751-34348DE5DF5F}" srcOrd="0" destOrd="0" presId="urn:microsoft.com/office/officeart/2008/layout/HorizontalMultiLevelHierarchy"/>
    <dgm:cxn modelId="{B3F0C4BE-41CE-4F67-9E88-1D6B32D6F348}" type="presParOf" srcId="{445738AB-A728-450A-9138-0C2C574F231C}" destId="{D407C519-34EF-4DB9-98DA-A7CBC0F94187}" srcOrd="3" destOrd="0" presId="urn:microsoft.com/office/officeart/2008/layout/HorizontalMultiLevelHierarchy"/>
    <dgm:cxn modelId="{E20C550A-2841-41DD-A9BF-E3B6FBCCBBEA}" type="presParOf" srcId="{D407C519-34EF-4DB9-98DA-A7CBC0F94187}" destId="{39212F68-05D2-4169-A527-A38B3D8C4B70}" srcOrd="0" destOrd="0" presId="urn:microsoft.com/office/officeart/2008/layout/HorizontalMultiLevelHierarchy"/>
    <dgm:cxn modelId="{81F5608E-0F29-4129-9F25-15631B4DF3E7}" type="presParOf" srcId="{D407C519-34EF-4DB9-98DA-A7CBC0F94187}" destId="{FA2B64D7-72DB-4234-953D-72337AE8D60F}"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691FC1-9E75-4FAA-A5C3-D100C4996674}" type="doc">
      <dgm:prSet loTypeId="urn:microsoft.com/office/officeart/2008/layout/PictureAccentList" loCatId="picture" qsTypeId="urn:microsoft.com/office/officeart/2005/8/quickstyle/simple5" qsCatId="simple" csTypeId="urn:microsoft.com/office/officeart/2005/8/colors/colorful2" csCatId="colorful" phldr="1"/>
      <dgm:spPr/>
      <dgm:t>
        <a:bodyPr/>
        <a:lstStyle/>
        <a:p>
          <a:endParaRPr lang="en-US"/>
        </a:p>
      </dgm:t>
    </dgm:pt>
    <dgm:pt modelId="{440CFBCC-CC72-4FF8-A684-B4EC8D755FDF}">
      <dgm:prSet phldrT="[Текст]"/>
      <dgm:spPr/>
      <dgm:t>
        <a:bodyPr/>
        <a:lstStyle/>
        <a:p>
          <a:r>
            <a:rPr lang="az-Latn-AZ" dirty="0">
              <a:latin typeface="Footlight MT Light" panose="0204060206030A020304" pitchFamily="18" charset="0"/>
            </a:rPr>
            <a:t>I dərəcə</a:t>
          </a:r>
          <a:endParaRPr lang="en-US" dirty="0">
            <a:latin typeface="Footlight MT Light" panose="0204060206030A020304" pitchFamily="18" charset="0"/>
          </a:endParaRPr>
        </a:p>
      </dgm:t>
    </dgm:pt>
    <dgm:pt modelId="{4BC2F057-AB8B-4F77-97C5-71E05951E7E3}" cxnId="{BD607CEB-D2C6-4BD7-93F9-1FD717BF35EC}" type="parTrans">
      <dgm:prSet/>
      <dgm:spPr/>
      <dgm:t>
        <a:bodyPr/>
        <a:lstStyle/>
        <a:p>
          <a:endParaRPr lang="en-US"/>
        </a:p>
      </dgm:t>
    </dgm:pt>
    <dgm:pt modelId="{B0157BF8-A2D2-4D5E-ABDC-BE2BEB1805D5}" cxnId="{BD607CEB-D2C6-4BD7-93F9-1FD717BF35EC}" type="sibTrans">
      <dgm:prSet/>
      <dgm:spPr/>
      <dgm:t>
        <a:bodyPr/>
        <a:lstStyle/>
        <a:p>
          <a:endParaRPr lang="en-US"/>
        </a:p>
      </dgm:t>
    </dgm:pt>
    <dgm:pt modelId="{4EF28602-9036-429F-A396-E5F68DA10C24}">
      <dgm:prSet phldrT="[Текст]" custT="1"/>
      <dgm:spPr/>
      <dgm:t>
        <a:bodyPr/>
        <a:lstStyle/>
        <a:p>
          <a:r>
            <a:rPr lang="az-Latn-AZ" sz="2400" dirty="0">
              <a:latin typeface="Footlight MT Light" panose="0204060206030A020304" pitchFamily="18" charset="0"/>
            </a:rPr>
            <a:t>Əyilmə bucağı 10 dərəcədən az</a:t>
          </a:r>
          <a:endParaRPr lang="en-US" sz="2400" dirty="0">
            <a:latin typeface="Footlight MT Light" panose="0204060206030A020304" pitchFamily="18" charset="0"/>
          </a:endParaRPr>
        </a:p>
      </dgm:t>
    </dgm:pt>
    <dgm:pt modelId="{C5F46DFE-B98A-4436-BA41-155D5787AEB7}" cxnId="{32593642-D809-4AF9-88EA-CDFA77884E80}" type="parTrans">
      <dgm:prSet/>
      <dgm:spPr/>
      <dgm:t>
        <a:bodyPr/>
        <a:lstStyle/>
        <a:p>
          <a:endParaRPr lang="en-US"/>
        </a:p>
      </dgm:t>
    </dgm:pt>
    <dgm:pt modelId="{B9555A08-596B-4D3B-B228-4EDA2F3EFF11}" cxnId="{32593642-D809-4AF9-88EA-CDFA77884E80}" type="sibTrans">
      <dgm:prSet/>
      <dgm:spPr/>
      <dgm:t>
        <a:bodyPr/>
        <a:lstStyle/>
        <a:p>
          <a:endParaRPr lang="en-US"/>
        </a:p>
      </dgm:t>
    </dgm:pt>
    <dgm:pt modelId="{48858ED0-94C7-4C53-89B4-C4CC8DF0D391}">
      <dgm:prSet phldrT="[Текст]" custT="1"/>
      <dgm:spPr/>
      <dgm:t>
        <a:bodyPr/>
        <a:lstStyle/>
        <a:p>
          <a:r>
            <a:rPr lang="az-Latn-AZ" sz="2400" dirty="0">
              <a:latin typeface="Footlight MT Light" panose="0204060206030A020304" pitchFamily="18" charset="0"/>
            </a:rPr>
            <a:t>Belin bükülməsi</a:t>
          </a:r>
          <a:endParaRPr lang="en-US" sz="2400" dirty="0">
            <a:latin typeface="Footlight MT Light" panose="0204060206030A020304" pitchFamily="18" charset="0"/>
          </a:endParaRPr>
        </a:p>
      </dgm:t>
    </dgm:pt>
    <dgm:pt modelId="{59AB0D3C-57F8-47BF-B3F6-D8A5B967A53A}" cxnId="{30EBE558-2283-4F64-AC0B-657E1DDB75FF}" type="parTrans">
      <dgm:prSet/>
      <dgm:spPr/>
      <dgm:t>
        <a:bodyPr/>
        <a:lstStyle/>
        <a:p>
          <a:endParaRPr lang="en-US"/>
        </a:p>
      </dgm:t>
    </dgm:pt>
    <dgm:pt modelId="{7C0D8FEE-D1BE-4163-B804-C161FF5AC598}" cxnId="{30EBE558-2283-4F64-AC0B-657E1DDB75FF}" type="sibTrans">
      <dgm:prSet/>
      <dgm:spPr/>
      <dgm:t>
        <a:bodyPr/>
        <a:lstStyle/>
        <a:p>
          <a:endParaRPr lang="en-US"/>
        </a:p>
      </dgm:t>
    </dgm:pt>
    <dgm:pt modelId="{ECE3AAE8-FA4B-4B61-A3EE-3375D4CE8D89}">
      <dgm:prSet phldrT="[Текст]" custT="1"/>
      <dgm:spPr/>
      <dgm:t>
        <a:bodyPr/>
        <a:lstStyle/>
        <a:p>
          <a:r>
            <a:rPr lang="az-Latn-AZ" sz="2400" dirty="0">
              <a:latin typeface="Footlight MT Light" panose="0204060206030A020304" pitchFamily="18" charset="0"/>
            </a:rPr>
            <a:t>Rentgen: fəqərə torsiyasına yüngül meyllik</a:t>
          </a:r>
          <a:endParaRPr lang="en-US" sz="2400" dirty="0">
            <a:latin typeface="Footlight MT Light" panose="0204060206030A020304" pitchFamily="18" charset="0"/>
          </a:endParaRPr>
        </a:p>
      </dgm:t>
    </dgm:pt>
    <dgm:pt modelId="{26627221-B217-445B-87AA-9F5F22AF234C}" cxnId="{C9FACBF4-EA1F-4430-BD20-45AB9FF437BA}" type="parTrans">
      <dgm:prSet/>
      <dgm:spPr/>
      <dgm:t>
        <a:bodyPr/>
        <a:lstStyle/>
        <a:p>
          <a:endParaRPr lang="en-US"/>
        </a:p>
      </dgm:t>
    </dgm:pt>
    <dgm:pt modelId="{E2636FBA-70A8-4AA8-AB66-4DA9C59FAE66}" cxnId="{C9FACBF4-EA1F-4430-BD20-45AB9FF437BA}" type="sibTrans">
      <dgm:prSet/>
      <dgm:spPr/>
      <dgm:t>
        <a:bodyPr/>
        <a:lstStyle/>
        <a:p>
          <a:endParaRPr lang="en-US"/>
        </a:p>
      </dgm:t>
    </dgm:pt>
    <dgm:pt modelId="{FAFC92A0-612B-41AF-AD80-D27FC9E5DD9B}">
      <dgm:prSet phldrT="[Текст]" custT="1"/>
      <dgm:spPr/>
      <dgm:t>
        <a:bodyPr/>
        <a:lstStyle/>
        <a:p>
          <a:r>
            <a:rPr lang="az-Latn-AZ" sz="2400" dirty="0">
              <a:latin typeface="Footlight MT Light" panose="0204060206030A020304" pitchFamily="18" charset="0"/>
            </a:rPr>
            <a:t>Başın aşağıya sallanması</a:t>
          </a:r>
          <a:endParaRPr lang="en-US" sz="2400" dirty="0">
            <a:latin typeface="Footlight MT Light" panose="0204060206030A020304" pitchFamily="18" charset="0"/>
          </a:endParaRPr>
        </a:p>
      </dgm:t>
    </dgm:pt>
    <dgm:pt modelId="{E83E341B-EBFC-4724-9367-46FF328DC7BF}" cxnId="{9555258E-E07B-4EB6-A4E1-C72DC43D51B6}" type="parTrans">
      <dgm:prSet/>
      <dgm:spPr/>
      <dgm:t>
        <a:bodyPr/>
        <a:lstStyle/>
        <a:p>
          <a:endParaRPr lang="en-US"/>
        </a:p>
      </dgm:t>
    </dgm:pt>
    <dgm:pt modelId="{AF380FA9-A22D-4DD9-904E-79AEB8563E03}" cxnId="{9555258E-E07B-4EB6-A4E1-C72DC43D51B6}" type="sibTrans">
      <dgm:prSet/>
      <dgm:spPr/>
      <dgm:t>
        <a:bodyPr/>
        <a:lstStyle/>
        <a:p>
          <a:endParaRPr lang="en-US"/>
        </a:p>
      </dgm:t>
    </dgm:pt>
    <dgm:pt modelId="{2F17B21F-2720-4F96-A8A1-B4B32468DDA4}">
      <dgm:prSet phldrT="[Текст]" custT="1"/>
      <dgm:spPr/>
      <dgm:t>
        <a:bodyPr/>
        <a:lstStyle/>
        <a:p>
          <a:r>
            <a:rPr lang="az-Latn-AZ" sz="2400" dirty="0">
              <a:latin typeface="Footlight MT Light" panose="0204060206030A020304" pitchFamily="18" charset="0"/>
            </a:rPr>
            <a:t>Asimmetrik bel üçbucağı və çiyinlər</a:t>
          </a:r>
          <a:endParaRPr lang="en-US" sz="2400" dirty="0">
            <a:latin typeface="Footlight MT Light" panose="0204060206030A020304" pitchFamily="18" charset="0"/>
          </a:endParaRPr>
        </a:p>
      </dgm:t>
    </dgm:pt>
    <dgm:pt modelId="{C747358E-D1D8-4603-829A-D2D932E1CB77}" cxnId="{348FABA5-0F48-4937-A6D3-8CAF0000CB44}" type="parTrans">
      <dgm:prSet/>
      <dgm:spPr/>
      <dgm:t>
        <a:bodyPr/>
        <a:lstStyle/>
        <a:p>
          <a:endParaRPr lang="en-US"/>
        </a:p>
      </dgm:t>
    </dgm:pt>
    <dgm:pt modelId="{B40CD1AB-BDB4-4569-99DA-F70881F205A9}" cxnId="{348FABA5-0F48-4937-A6D3-8CAF0000CB44}" type="sibTrans">
      <dgm:prSet/>
      <dgm:spPr/>
      <dgm:t>
        <a:bodyPr/>
        <a:lstStyle/>
        <a:p>
          <a:endParaRPr lang="en-US"/>
        </a:p>
      </dgm:t>
    </dgm:pt>
    <dgm:pt modelId="{54B4DE7C-9EC9-4C59-BAF3-00BC583A7D50}" type="pres">
      <dgm:prSet presAssocID="{F5691FC1-9E75-4FAA-A5C3-D100C4996674}" presName="layout" presStyleCnt="0">
        <dgm:presLayoutVars>
          <dgm:chMax/>
          <dgm:chPref/>
          <dgm:dir/>
          <dgm:animOne val="branch"/>
          <dgm:animLvl val="lvl"/>
          <dgm:resizeHandles/>
        </dgm:presLayoutVars>
      </dgm:prSet>
      <dgm:spPr/>
    </dgm:pt>
    <dgm:pt modelId="{D817668E-D70F-4013-96B3-8889C6F968F1}" type="pres">
      <dgm:prSet presAssocID="{440CFBCC-CC72-4FF8-A684-B4EC8D755FDF}" presName="root" presStyleCnt="0">
        <dgm:presLayoutVars>
          <dgm:chMax/>
          <dgm:chPref val="4"/>
        </dgm:presLayoutVars>
      </dgm:prSet>
      <dgm:spPr/>
    </dgm:pt>
    <dgm:pt modelId="{FFF57A8F-21F7-4636-9659-A2979FB8C8CB}" type="pres">
      <dgm:prSet presAssocID="{440CFBCC-CC72-4FF8-A684-B4EC8D755FDF}" presName="rootComposite" presStyleCnt="0">
        <dgm:presLayoutVars/>
      </dgm:prSet>
      <dgm:spPr/>
    </dgm:pt>
    <dgm:pt modelId="{333FF930-16F5-463A-8528-88A9A1BD0E95}" type="pres">
      <dgm:prSet presAssocID="{440CFBCC-CC72-4FF8-A684-B4EC8D755FDF}" presName="rootText" presStyleLbl="node0" presStyleIdx="0" presStyleCnt="1" custScaleX="98801" custScaleY="85987">
        <dgm:presLayoutVars>
          <dgm:chMax/>
          <dgm:chPref val="4"/>
        </dgm:presLayoutVars>
      </dgm:prSet>
      <dgm:spPr/>
    </dgm:pt>
    <dgm:pt modelId="{3F80FFB1-4607-4AAA-B35C-A99457EE7626}" type="pres">
      <dgm:prSet presAssocID="{440CFBCC-CC72-4FF8-A684-B4EC8D755FDF}" presName="childShape" presStyleCnt="0">
        <dgm:presLayoutVars>
          <dgm:chMax val="0"/>
          <dgm:chPref val="0"/>
        </dgm:presLayoutVars>
      </dgm:prSet>
      <dgm:spPr/>
    </dgm:pt>
    <dgm:pt modelId="{DD52A326-664A-45F8-8F56-8AA199440BFE}" type="pres">
      <dgm:prSet presAssocID="{4EF28602-9036-429F-A396-E5F68DA10C24}" presName="childComposite" presStyleCnt="0">
        <dgm:presLayoutVars>
          <dgm:chMax val="0"/>
          <dgm:chPref val="0"/>
        </dgm:presLayoutVars>
      </dgm:prSet>
      <dgm:spPr/>
    </dgm:pt>
    <dgm:pt modelId="{FB85EE1D-FBA7-4867-8BC5-0F1A41587C5A}" type="pres">
      <dgm:prSet presAssocID="{4EF28602-9036-429F-A396-E5F68DA10C24}" presName="Image" presStyleLbl="node1" presStyleIdx="0" presStyleCnt="5"/>
      <dgm:spPr/>
    </dgm:pt>
    <dgm:pt modelId="{FAFF6D6F-D64E-4059-BC60-83F31C284B59}" type="pres">
      <dgm:prSet presAssocID="{4EF28602-9036-429F-A396-E5F68DA10C24}" presName="childText" presStyleLbl="lnNode1" presStyleIdx="0" presStyleCnt="5">
        <dgm:presLayoutVars>
          <dgm:chMax val="0"/>
          <dgm:chPref val="0"/>
          <dgm:bulletEnabled val="1"/>
        </dgm:presLayoutVars>
      </dgm:prSet>
      <dgm:spPr/>
    </dgm:pt>
    <dgm:pt modelId="{863B4984-BD91-48A9-808A-F23D410B65F0}" type="pres">
      <dgm:prSet presAssocID="{48858ED0-94C7-4C53-89B4-C4CC8DF0D391}" presName="childComposite" presStyleCnt="0">
        <dgm:presLayoutVars>
          <dgm:chMax val="0"/>
          <dgm:chPref val="0"/>
        </dgm:presLayoutVars>
      </dgm:prSet>
      <dgm:spPr/>
    </dgm:pt>
    <dgm:pt modelId="{CBE1238A-5759-400E-B38A-04E9E4444539}" type="pres">
      <dgm:prSet presAssocID="{48858ED0-94C7-4C53-89B4-C4CC8DF0D391}" presName="Image" presStyleLbl="node1" presStyleIdx="1" presStyleCnt="5"/>
      <dgm:spPr/>
    </dgm:pt>
    <dgm:pt modelId="{DA6B3CF0-9179-44C2-8B99-F521A89179AC}" type="pres">
      <dgm:prSet presAssocID="{48858ED0-94C7-4C53-89B4-C4CC8DF0D391}" presName="childText" presStyleLbl="lnNode1" presStyleIdx="1" presStyleCnt="5">
        <dgm:presLayoutVars>
          <dgm:chMax val="0"/>
          <dgm:chPref val="0"/>
          <dgm:bulletEnabled val="1"/>
        </dgm:presLayoutVars>
      </dgm:prSet>
      <dgm:spPr/>
    </dgm:pt>
    <dgm:pt modelId="{2117F71E-3D22-4955-A51A-334C47A62F08}" type="pres">
      <dgm:prSet presAssocID="{FAFC92A0-612B-41AF-AD80-D27FC9E5DD9B}" presName="childComposite" presStyleCnt="0">
        <dgm:presLayoutVars>
          <dgm:chMax val="0"/>
          <dgm:chPref val="0"/>
        </dgm:presLayoutVars>
      </dgm:prSet>
      <dgm:spPr/>
    </dgm:pt>
    <dgm:pt modelId="{689EA72B-8D3E-4FF1-B360-F9C1EBD3953C}" type="pres">
      <dgm:prSet presAssocID="{FAFC92A0-612B-41AF-AD80-D27FC9E5DD9B}" presName="Image" presStyleLbl="node1" presStyleIdx="2" presStyleCnt="5"/>
      <dgm:spPr/>
    </dgm:pt>
    <dgm:pt modelId="{F1C5056D-D145-48D4-A67F-B222E183144E}" type="pres">
      <dgm:prSet presAssocID="{FAFC92A0-612B-41AF-AD80-D27FC9E5DD9B}" presName="childText" presStyleLbl="lnNode1" presStyleIdx="2" presStyleCnt="5">
        <dgm:presLayoutVars>
          <dgm:chMax val="0"/>
          <dgm:chPref val="0"/>
          <dgm:bulletEnabled val="1"/>
        </dgm:presLayoutVars>
      </dgm:prSet>
      <dgm:spPr/>
    </dgm:pt>
    <dgm:pt modelId="{AF258910-5552-41EA-B157-20521D277C35}" type="pres">
      <dgm:prSet presAssocID="{2F17B21F-2720-4F96-A8A1-B4B32468DDA4}" presName="childComposite" presStyleCnt="0">
        <dgm:presLayoutVars>
          <dgm:chMax val="0"/>
          <dgm:chPref val="0"/>
        </dgm:presLayoutVars>
      </dgm:prSet>
      <dgm:spPr/>
    </dgm:pt>
    <dgm:pt modelId="{42CCBF1A-0D83-459C-94C2-C75934B004A6}" type="pres">
      <dgm:prSet presAssocID="{2F17B21F-2720-4F96-A8A1-B4B32468DDA4}" presName="Image" presStyleLbl="node1" presStyleIdx="3" presStyleCnt="5"/>
      <dgm:spPr/>
    </dgm:pt>
    <dgm:pt modelId="{F3D7936A-15D1-44F8-85D8-E69822723180}" type="pres">
      <dgm:prSet presAssocID="{2F17B21F-2720-4F96-A8A1-B4B32468DDA4}" presName="childText" presStyleLbl="lnNode1" presStyleIdx="3" presStyleCnt="5">
        <dgm:presLayoutVars>
          <dgm:chMax val="0"/>
          <dgm:chPref val="0"/>
          <dgm:bulletEnabled val="1"/>
        </dgm:presLayoutVars>
      </dgm:prSet>
      <dgm:spPr/>
    </dgm:pt>
    <dgm:pt modelId="{15C2EFFE-CBCF-4A57-8E62-5AB26C40445A}" type="pres">
      <dgm:prSet presAssocID="{ECE3AAE8-FA4B-4B61-A3EE-3375D4CE8D89}" presName="childComposite" presStyleCnt="0">
        <dgm:presLayoutVars>
          <dgm:chMax val="0"/>
          <dgm:chPref val="0"/>
        </dgm:presLayoutVars>
      </dgm:prSet>
      <dgm:spPr/>
    </dgm:pt>
    <dgm:pt modelId="{D3E8A03A-AB6A-4882-88C7-07E25CEBF44D}" type="pres">
      <dgm:prSet presAssocID="{ECE3AAE8-FA4B-4B61-A3EE-3375D4CE8D89}" presName="Image" presStyleLbl="node1" presStyleIdx="4" presStyleCnt="5"/>
      <dgm:spPr/>
    </dgm:pt>
    <dgm:pt modelId="{974A6590-E0A4-4578-B056-16362ED68198}" type="pres">
      <dgm:prSet presAssocID="{ECE3AAE8-FA4B-4B61-A3EE-3375D4CE8D89}" presName="childText" presStyleLbl="lnNode1" presStyleIdx="4" presStyleCnt="5">
        <dgm:presLayoutVars>
          <dgm:chMax val="0"/>
          <dgm:chPref val="0"/>
          <dgm:bulletEnabled val="1"/>
        </dgm:presLayoutVars>
      </dgm:prSet>
      <dgm:spPr/>
    </dgm:pt>
  </dgm:ptLst>
  <dgm:cxnLst>
    <dgm:cxn modelId="{D4DAFA1A-CD01-4D80-8E23-266BC1627E83}" type="presOf" srcId="{F5691FC1-9E75-4FAA-A5C3-D100C4996674}" destId="{54B4DE7C-9EC9-4C59-BAF3-00BC583A7D50}" srcOrd="0" destOrd="0" presId="urn:microsoft.com/office/officeart/2008/layout/PictureAccentList"/>
    <dgm:cxn modelId="{91E7F23D-1BDE-4B7E-BB99-AC259450F08C}" type="presOf" srcId="{ECE3AAE8-FA4B-4B61-A3EE-3375D4CE8D89}" destId="{974A6590-E0A4-4578-B056-16362ED68198}" srcOrd="0" destOrd="0" presId="urn:microsoft.com/office/officeart/2008/layout/PictureAccentList"/>
    <dgm:cxn modelId="{32593642-D809-4AF9-88EA-CDFA77884E80}" srcId="{440CFBCC-CC72-4FF8-A684-B4EC8D755FDF}" destId="{4EF28602-9036-429F-A396-E5F68DA10C24}" srcOrd="0" destOrd="0" parTransId="{C5F46DFE-B98A-4436-BA41-155D5787AEB7}" sibTransId="{B9555A08-596B-4D3B-B228-4EDA2F3EFF11}"/>
    <dgm:cxn modelId="{98277562-0531-4139-BEDD-E96FBADDCB42}" type="presOf" srcId="{440CFBCC-CC72-4FF8-A684-B4EC8D755FDF}" destId="{333FF930-16F5-463A-8528-88A9A1BD0E95}" srcOrd="0" destOrd="0" presId="urn:microsoft.com/office/officeart/2008/layout/PictureAccentList"/>
    <dgm:cxn modelId="{C733B152-3FA0-4946-BDD6-C6267231C7EE}" type="presOf" srcId="{4EF28602-9036-429F-A396-E5F68DA10C24}" destId="{FAFF6D6F-D64E-4059-BC60-83F31C284B59}" srcOrd="0" destOrd="0" presId="urn:microsoft.com/office/officeart/2008/layout/PictureAccentList"/>
    <dgm:cxn modelId="{30EBE558-2283-4F64-AC0B-657E1DDB75FF}" srcId="{440CFBCC-CC72-4FF8-A684-B4EC8D755FDF}" destId="{48858ED0-94C7-4C53-89B4-C4CC8DF0D391}" srcOrd="1" destOrd="0" parTransId="{59AB0D3C-57F8-47BF-B3F6-D8A5B967A53A}" sibTransId="{7C0D8FEE-D1BE-4163-B804-C161FF5AC598}"/>
    <dgm:cxn modelId="{D3CA0889-8E32-46C4-8E34-34FDA4F70ECC}" type="presOf" srcId="{48858ED0-94C7-4C53-89B4-C4CC8DF0D391}" destId="{DA6B3CF0-9179-44C2-8B99-F521A89179AC}" srcOrd="0" destOrd="0" presId="urn:microsoft.com/office/officeart/2008/layout/PictureAccentList"/>
    <dgm:cxn modelId="{9555258E-E07B-4EB6-A4E1-C72DC43D51B6}" srcId="{440CFBCC-CC72-4FF8-A684-B4EC8D755FDF}" destId="{FAFC92A0-612B-41AF-AD80-D27FC9E5DD9B}" srcOrd="2" destOrd="0" parTransId="{E83E341B-EBFC-4724-9367-46FF328DC7BF}" sibTransId="{AF380FA9-A22D-4DD9-904E-79AEB8563E03}"/>
    <dgm:cxn modelId="{9961E8A3-6199-4D1D-892B-FD24A8E6A1CD}" type="presOf" srcId="{FAFC92A0-612B-41AF-AD80-D27FC9E5DD9B}" destId="{F1C5056D-D145-48D4-A67F-B222E183144E}" srcOrd="0" destOrd="0" presId="urn:microsoft.com/office/officeart/2008/layout/PictureAccentList"/>
    <dgm:cxn modelId="{348FABA5-0F48-4937-A6D3-8CAF0000CB44}" srcId="{440CFBCC-CC72-4FF8-A684-B4EC8D755FDF}" destId="{2F17B21F-2720-4F96-A8A1-B4B32468DDA4}" srcOrd="3" destOrd="0" parTransId="{C747358E-D1D8-4603-829A-D2D932E1CB77}" sibTransId="{B40CD1AB-BDB4-4569-99DA-F70881F205A9}"/>
    <dgm:cxn modelId="{9120CCA6-D2C3-48BF-81B4-45A38B269083}" type="presOf" srcId="{2F17B21F-2720-4F96-A8A1-B4B32468DDA4}" destId="{F3D7936A-15D1-44F8-85D8-E69822723180}" srcOrd="0" destOrd="0" presId="urn:microsoft.com/office/officeart/2008/layout/PictureAccentList"/>
    <dgm:cxn modelId="{BD607CEB-D2C6-4BD7-93F9-1FD717BF35EC}" srcId="{F5691FC1-9E75-4FAA-A5C3-D100C4996674}" destId="{440CFBCC-CC72-4FF8-A684-B4EC8D755FDF}" srcOrd="0" destOrd="0" parTransId="{4BC2F057-AB8B-4F77-97C5-71E05951E7E3}" sibTransId="{B0157BF8-A2D2-4D5E-ABDC-BE2BEB1805D5}"/>
    <dgm:cxn modelId="{C9FACBF4-EA1F-4430-BD20-45AB9FF437BA}" srcId="{440CFBCC-CC72-4FF8-A684-B4EC8D755FDF}" destId="{ECE3AAE8-FA4B-4B61-A3EE-3375D4CE8D89}" srcOrd="4" destOrd="0" parTransId="{26627221-B217-445B-87AA-9F5F22AF234C}" sibTransId="{E2636FBA-70A8-4AA8-AB66-4DA9C59FAE66}"/>
    <dgm:cxn modelId="{4A158B38-1F94-42F9-B123-AD048638531E}" type="presParOf" srcId="{54B4DE7C-9EC9-4C59-BAF3-00BC583A7D50}" destId="{D817668E-D70F-4013-96B3-8889C6F968F1}" srcOrd="0" destOrd="0" presId="urn:microsoft.com/office/officeart/2008/layout/PictureAccentList"/>
    <dgm:cxn modelId="{4C669CA5-FB82-4E53-80CF-7AFC74AB750F}" type="presParOf" srcId="{D817668E-D70F-4013-96B3-8889C6F968F1}" destId="{FFF57A8F-21F7-4636-9659-A2979FB8C8CB}" srcOrd="0" destOrd="0" presId="urn:microsoft.com/office/officeart/2008/layout/PictureAccentList"/>
    <dgm:cxn modelId="{72D0586C-C5CE-4D81-860E-833D2A5886FD}" type="presParOf" srcId="{FFF57A8F-21F7-4636-9659-A2979FB8C8CB}" destId="{333FF930-16F5-463A-8528-88A9A1BD0E95}" srcOrd="0" destOrd="0" presId="urn:microsoft.com/office/officeart/2008/layout/PictureAccentList"/>
    <dgm:cxn modelId="{EED3AF53-717F-4714-857C-27AB36B80989}" type="presParOf" srcId="{D817668E-D70F-4013-96B3-8889C6F968F1}" destId="{3F80FFB1-4607-4AAA-B35C-A99457EE7626}" srcOrd="1" destOrd="0" presId="urn:microsoft.com/office/officeart/2008/layout/PictureAccentList"/>
    <dgm:cxn modelId="{58482B51-4F61-4198-967D-5ECDE26B58BE}" type="presParOf" srcId="{3F80FFB1-4607-4AAA-B35C-A99457EE7626}" destId="{DD52A326-664A-45F8-8F56-8AA199440BFE}" srcOrd="0" destOrd="0" presId="urn:microsoft.com/office/officeart/2008/layout/PictureAccentList"/>
    <dgm:cxn modelId="{1AB68475-0624-44EB-9C70-913089CAC18C}" type="presParOf" srcId="{DD52A326-664A-45F8-8F56-8AA199440BFE}" destId="{FB85EE1D-FBA7-4867-8BC5-0F1A41587C5A}" srcOrd="0" destOrd="0" presId="urn:microsoft.com/office/officeart/2008/layout/PictureAccentList"/>
    <dgm:cxn modelId="{4EE2F94A-4B20-449D-92DA-B2112FE0281B}" type="presParOf" srcId="{DD52A326-664A-45F8-8F56-8AA199440BFE}" destId="{FAFF6D6F-D64E-4059-BC60-83F31C284B59}" srcOrd="1" destOrd="0" presId="urn:microsoft.com/office/officeart/2008/layout/PictureAccentList"/>
    <dgm:cxn modelId="{AE94CBE4-8C73-4382-AFC4-0A0BB985B1E1}" type="presParOf" srcId="{3F80FFB1-4607-4AAA-B35C-A99457EE7626}" destId="{863B4984-BD91-48A9-808A-F23D410B65F0}" srcOrd="1" destOrd="0" presId="urn:microsoft.com/office/officeart/2008/layout/PictureAccentList"/>
    <dgm:cxn modelId="{5CEC1340-E13C-4B46-ADD1-BD822EEA32A5}" type="presParOf" srcId="{863B4984-BD91-48A9-808A-F23D410B65F0}" destId="{CBE1238A-5759-400E-B38A-04E9E4444539}" srcOrd="0" destOrd="0" presId="urn:microsoft.com/office/officeart/2008/layout/PictureAccentList"/>
    <dgm:cxn modelId="{6D37F890-9E19-43D2-A464-3FC69B3273ED}" type="presParOf" srcId="{863B4984-BD91-48A9-808A-F23D410B65F0}" destId="{DA6B3CF0-9179-44C2-8B99-F521A89179AC}" srcOrd="1" destOrd="0" presId="urn:microsoft.com/office/officeart/2008/layout/PictureAccentList"/>
    <dgm:cxn modelId="{CE586034-CACA-4908-8DD0-A87776557245}" type="presParOf" srcId="{3F80FFB1-4607-4AAA-B35C-A99457EE7626}" destId="{2117F71E-3D22-4955-A51A-334C47A62F08}" srcOrd="2" destOrd="0" presId="urn:microsoft.com/office/officeart/2008/layout/PictureAccentList"/>
    <dgm:cxn modelId="{D35782CA-D5E6-4F28-9BA3-1FE40AF9CDC6}" type="presParOf" srcId="{2117F71E-3D22-4955-A51A-334C47A62F08}" destId="{689EA72B-8D3E-4FF1-B360-F9C1EBD3953C}" srcOrd="0" destOrd="0" presId="urn:microsoft.com/office/officeart/2008/layout/PictureAccentList"/>
    <dgm:cxn modelId="{6F1F9BCF-44AD-4009-ACC8-DF0FC2B31E59}" type="presParOf" srcId="{2117F71E-3D22-4955-A51A-334C47A62F08}" destId="{F1C5056D-D145-48D4-A67F-B222E183144E}" srcOrd="1" destOrd="0" presId="urn:microsoft.com/office/officeart/2008/layout/PictureAccentList"/>
    <dgm:cxn modelId="{25E83D62-2B8B-4C44-842F-AEA03F7427E4}" type="presParOf" srcId="{3F80FFB1-4607-4AAA-B35C-A99457EE7626}" destId="{AF258910-5552-41EA-B157-20521D277C35}" srcOrd="3" destOrd="0" presId="urn:microsoft.com/office/officeart/2008/layout/PictureAccentList"/>
    <dgm:cxn modelId="{8B541236-91D6-4C39-8315-500C8EAD4C05}" type="presParOf" srcId="{AF258910-5552-41EA-B157-20521D277C35}" destId="{42CCBF1A-0D83-459C-94C2-C75934B004A6}" srcOrd="0" destOrd="0" presId="urn:microsoft.com/office/officeart/2008/layout/PictureAccentList"/>
    <dgm:cxn modelId="{0B25C153-D797-43BB-8DEB-E23A0174FA6E}" type="presParOf" srcId="{AF258910-5552-41EA-B157-20521D277C35}" destId="{F3D7936A-15D1-44F8-85D8-E69822723180}" srcOrd="1" destOrd="0" presId="urn:microsoft.com/office/officeart/2008/layout/PictureAccentList"/>
    <dgm:cxn modelId="{35855245-7DDA-42E2-AF05-9AD0748355D3}" type="presParOf" srcId="{3F80FFB1-4607-4AAA-B35C-A99457EE7626}" destId="{15C2EFFE-CBCF-4A57-8E62-5AB26C40445A}" srcOrd="4" destOrd="0" presId="urn:microsoft.com/office/officeart/2008/layout/PictureAccentList"/>
    <dgm:cxn modelId="{28528751-4D71-4DB5-B8AB-831C7977581C}" type="presParOf" srcId="{15C2EFFE-CBCF-4A57-8E62-5AB26C40445A}" destId="{D3E8A03A-AB6A-4882-88C7-07E25CEBF44D}" srcOrd="0" destOrd="0" presId="urn:microsoft.com/office/officeart/2008/layout/PictureAccentList"/>
    <dgm:cxn modelId="{FB7CF4E8-2FF1-4559-B2D4-EA4B0A04E044}" type="presParOf" srcId="{15C2EFFE-CBCF-4A57-8E62-5AB26C40445A}" destId="{974A6590-E0A4-4578-B056-16362ED68198}" srcOrd="1" destOrd="0" presId="urn:microsoft.com/office/officeart/2008/layout/Picture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6F9A78-0FA4-42B3-8456-762C71EF0E61}" type="doc">
      <dgm:prSet loTypeId="urn:microsoft.com/office/officeart/2008/layout/PictureAccentList" loCatId="picture" qsTypeId="urn:microsoft.com/office/officeart/2005/8/quickstyle/simple5" qsCatId="simple" csTypeId="urn:microsoft.com/office/officeart/2005/8/colors/colorful1" csCatId="colorful" phldr="1"/>
      <dgm:spPr/>
      <dgm:t>
        <a:bodyPr/>
        <a:lstStyle/>
        <a:p>
          <a:endParaRPr lang="en-US"/>
        </a:p>
      </dgm:t>
    </dgm:pt>
    <dgm:pt modelId="{61B86604-4DD5-465B-B661-ADEFE2116BF1}">
      <dgm:prSet phldrT="[Текст]"/>
      <dgm:spPr/>
      <dgm:t>
        <a:bodyPr/>
        <a:lstStyle/>
        <a:p>
          <a:r>
            <a:rPr lang="az-Latn-AZ" dirty="0">
              <a:latin typeface="Footlight MT Light" panose="0204060206030A020304" pitchFamily="18" charset="0"/>
            </a:rPr>
            <a:t>II dərəcə</a:t>
          </a:r>
          <a:endParaRPr lang="en-US" dirty="0">
            <a:latin typeface="Footlight MT Light" panose="0204060206030A020304" pitchFamily="18" charset="0"/>
          </a:endParaRPr>
        </a:p>
      </dgm:t>
    </dgm:pt>
    <dgm:pt modelId="{EEF2E498-349A-46D8-B9AB-758C521D1EE9}" cxnId="{00086083-A7A9-4ABD-A030-DE5E3AAC6DCF}" type="parTrans">
      <dgm:prSet/>
      <dgm:spPr/>
      <dgm:t>
        <a:bodyPr/>
        <a:lstStyle/>
        <a:p>
          <a:endParaRPr lang="en-US"/>
        </a:p>
      </dgm:t>
    </dgm:pt>
    <dgm:pt modelId="{F8E66A44-0AC1-4DE8-A3C3-8524E41B9908}" cxnId="{00086083-A7A9-4ABD-A030-DE5E3AAC6DCF}" type="sibTrans">
      <dgm:prSet/>
      <dgm:spPr/>
      <dgm:t>
        <a:bodyPr/>
        <a:lstStyle/>
        <a:p>
          <a:endParaRPr lang="en-US"/>
        </a:p>
      </dgm:t>
    </dgm:pt>
    <dgm:pt modelId="{F268CEFF-D20A-42EC-A447-BC99160A45B8}">
      <dgm:prSet phldrT="[Текст]" custT="1"/>
      <dgm:spPr/>
      <dgm:t>
        <a:bodyPr/>
        <a:lstStyle/>
        <a:p>
          <a:r>
            <a:rPr lang="az-Latn-AZ" sz="2400" dirty="0">
              <a:latin typeface="Footlight MT Light" panose="0204060206030A020304" pitchFamily="18" charset="0"/>
            </a:rPr>
            <a:t>Əyilmə bucağı 11-25 dərəcə</a:t>
          </a:r>
          <a:endParaRPr lang="en-US" sz="2400" dirty="0">
            <a:latin typeface="Footlight MT Light" panose="0204060206030A020304" pitchFamily="18" charset="0"/>
          </a:endParaRPr>
        </a:p>
      </dgm:t>
    </dgm:pt>
    <dgm:pt modelId="{CA042E13-7A07-4410-ADB6-576F499C0852}" cxnId="{52628E24-D2ED-434B-98F8-CFD6D50B0B1F}" type="parTrans">
      <dgm:prSet/>
      <dgm:spPr/>
      <dgm:t>
        <a:bodyPr/>
        <a:lstStyle/>
        <a:p>
          <a:endParaRPr lang="en-US"/>
        </a:p>
      </dgm:t>
    </dgm:pt>
    <dgm:pt modelId="{0D482030-C13D-46A4-888A-C17A83950C9F}" cxnId="{52628E24-D2ED-434B-98F8-CFD6D50B0B1F}" type="sibTrans">
      <dgm:prSet/>
      <dgm:spPr/>
      <dgm:t>
        <a:bodyPr/>
        <a:lstStyle/>
        <a:p>
          <a:endParaRPr lang="en-US"/>
        </a:p>
      </dgm:t>
    </dgm:pt>
    <dgm:pt modelId="{B2B2D617-873F-48B8-ACED-B625DB0CA19D}">
      <dgm:prSet phldrT="[Текст]" custT="1"/>
      <dgm:spPr/>
      <dgm:t>
        <a:bodyPr/>
        <a:lstStyle/>
        <a:p>
          <a:r>
            <a:rPr lang="az-Latn-AZ" sz="2000" dirty="0">
              <a:latin typeface="Footlight MT Light" panose="0204060206030A020304" pitchFamily="18" charset="0"/>
            </a:rPr>
            <a:t>Onurğanın əyriliyi bədən vəziyyətinin dəyişilməsi ilə aradan qalxmır.</a:t>
          </a:r>
          <a:endParaRPr lang="en-US" sz="2000" dirty="0">
            <a:latin typeface="Footlight MT Light" panose="0204060206030A020304" pitchFamily="18" charset="0"/>
          </a:endParaRPr>
        </a:p>
      </dgm:t>
    </dgm:pt>
    <dgm:pt modelId="{416EA7B6-4909-4D70-8E41-E2EFA6BC924E}" cxnId="{23F1583C-C3A2-496A-B7CA-DA306A4FEE87}" type="parTrans">
      <dgm:prSet/>
      <dgm:spPr/>
      <dgm:t>
        <a:bodyPr/>
        <a:lstStyle/>
        <a:p>
          <a:endParaRPr lang="en-US"/>
        </a:p>
      </dgm:t>
    </dgm:pt>
    <dgm:pt modelId="{0954FD15-76A3-4632-95D6-DE47823728CC}" cxnId="{23F1583C-C3A2-496A-B7CA-DA306A4FEE87}" type="sibTrans">
      <dgm:prSet/>
      <dgm:spPr/>
      <dgm:t>
        <a:bodyPr/>
        <a:lstStyle/>
        <a:p>
          <a:endParaRPr lang="en-US"/>
        </a:p>
      </dgm:t>
    </dgm:pt>
    <dgm:pt modelId="{74A88EAA-A0C4-4444-B7DC-E41F6CA0D98E}">
      <dgm:prSet phldrT="[Текст]" custT="1"/>
      <dgm:spPr/>
      <dgm:t>
        <a:bodyPr/>
        <a:lstStyle/>
        <a:p>
          <a:r>
            <a:rPr lang="az-Latn-AZ" sz="2000" dirty="0">
              <a:latin typeface="Footlight MT Light" panose="0204060206030A020304" pitchFamily="18" charset="0"/>
            </a:rPr>
            <a:t>Rentgen: fəqərələrin torsiyası müşahidə edilir.</a:t>
          </a:r>
          <a:endParaRPr lang="en-US" sz="2000" dirty="0">
            <a:latin typeface="Footlight MT Light" panose="0204060206030A020304" pitchFamily="18" charset="0"/>
          </a:endParaRPr>
        </a:p>
      </dgm:t>
    </dgm:pt>
    <dgm:pt modelId="{91FDFC1F-D0B2-48D9-ACE0-CC350769CDF4}" cxnId="{3C2A3B6A-BE7A-48FB-BADB-2358B63F8B14}" type="parTrans">
      <dgm:prSet/>
      <dgm:spPr/>
      <dgm:t>
        <a:bodyPr/>
        <a:lstStyle/>
        <a:p>
          <a:endParaRPr lang="en-US"/>
        </a:p>
      </dgm:t>
    </dgm:pt>
    <dgm:pt modelId="{D45E621B-55B5-42DA-9159-05E33313D7DD}" cxnId="{3C2A3B6A-BE7A-48FB-BADB-2358B63F8B14}" type="sibTrans">
      <dgm:prSet/>
      <dgm:spPr/>
      <dgm:t>
        <a:bodyPr/>
        <a:lstStyle/>
        <a:p>
          <a:endParaRPr lang="en-US"/>
        </a:p>
      </dgm:t>
    </dgm:pt>
    <dgm:pt modelId="{8349A708-0260-450F-AC0B-ED38D4242235}">
      <dgm:prSet phldrT="[Текст]" custT="1"/>
      <dgm:spPr/>
      <dgm:t>
        <a:bodyPr/>
        <a:lstStyle/>
        <a:p>
          <a:r>
            <a:rPr lang="az-Latn-AZ" sz="2000" dirty="0">
              <a:latin typeface="Footlight MT Light" panose="0204060206030A020304" pitchFamily="18" charset="0"/>
            </a:rPr>
            <a:t>Əyrilik olan tərəfdə çanağın yarı hissəsi aşağı enir, döş şöbəsində isə qabarıqlıq yaranır.</a:t>
          </a:r>
          <a:endParaRPr lang="en-US" sz="2000" dirty="0">
            <a:latin typeface="Footlight MT Light" panose="0204060206030A020304" pitchFamily="18" charset="0"/>
          </a:endParaRPr>
        </a:p>
      </dgm:t>
    </dgm:pt>
    <dgm:pt modelId="{F14DF647-B1D1-4CB8-B349-786C64D9BFA5}" cxnId="{7FD2CD11-152E-4521-B726-06826AFE71AE}" type="parTrans">
      <dgm:prSet/>
      <dgm:spPr/>
      <dgm:t>
        <a:bodyPr/>
        <a:lstStyle/>
        <a:p>
          <a:endParaRPr lang="en-US"/>
        </a:p>
      </dgm:t>
    </dgm:pt>
    <dgm:pt modelId="{014F4EB5-F554-4845-98C0-FBE16258E583}" cxnId="{7FD2CD11-152E-4521-B726-06826AFE71AE}" type="sibTrans">
      <dgm:prSet/>
      <dgm:spPr/>
      <dgm:t>
        <a:bodyPr/>
        <a:lstStyle/>
        <a:p>
          <a:endParaRPr lang="en-US"/>
        </a:p>
      </dgm:t>
    </dgm:pt>
    <dgm:pt modelId="{FC4602EA-25B9-4861-A1D2-18DF785BA71D}">
      <dgm:prSet phldrT="[Текст]" custT="1"/>
      <dgm:spPr/>
      <dgm:t>
        <a:bodyPr/>
        <a:lstStyle/>
        <a:p>
          <a:r>
            <a:rPr lang="az-Latn-AZ" sz="2000" dirty="0">
              <a:latin typeface="Footlight MT Light" panose="0204060206030A020304" pitchFamily="18" charset="0"/>
            </a:rPr>
            <a:t>Bel üçbucağı və boyun konturları asimmetrik olur.</a:t>
          </a:r>
          <a:endParaRPr lang="en-US" sz="2000" dirty="0">
            <a:latin typeface="Footlight MT Light" panose="0204060206030A020304" pitchFamily="18" charset="0"/>
          </a:endParaRPr>
        </a:p>
      </dgm:t>
    </dgm:pt>
    <dgm:pt modelId="{59CA3295-42A2-4A01-B557-3AFAFC40FE35}" cxnId="{E36B81AE-62BE-4317-A8AE-FBF8E304FEC2}" type="parTrans">
      <dgm:prSet/>
      <dgm:spPr/>
      <dgm:t>
        <a:bodyPr/>
        <a:lstStyle/>
        <a:p>
          <a:endParaRPr lang="en-US"/>
        </a:p>
      </dgm:t>
    </dgm:pt>
    <dgm:pt modelId="{F089622F-6C4D-4D56-904F-2071054A04A1}" cxnId="{E36B81AE-62BE-4317-A8AE-FBF8E304FEC2}" type="sibTrans">
      <dgm:prSet/>
      <dgm:spPr/>
      <dgm:t>
        <a:bodyPr/>
        <a:lstStyle/>
        <a:p>
          <a:endParaRPr lang="en-US"/>
        </a:p>
      </dgm:t>
    </dgm:pt>
    <dgm:pt modelId="{B9D60AB4-A5B5-4742-B46D-31AE6182346D}" type="pres">
      <dgm:prSet presAssocID="{EB6F9A78-0FA4-42B3-8456-762C71EF0E61}" presName="layout" presStyleCnt="0">
        <dgm:presLayoutVars>
          <dgm:chMax/>
          <dgm:chPref/>
          <dgm:dir/>
          <dgm:animOne val="branch"/>
          <dgm:animLvl val="lvl"/>
          <dgm:resizeHandles/>
        </dgm:presLayoutVars>
      </dgm:prSet>
      <dgm:spPr/>
    </dgm:pt>
    <dgm:pt modelId="{38ED6E89-F220-4CF6-AC00-C849B7E6F4AA}" type="pres">
      <dgm:prSet presAssocID="{61B86604-4DD5-465B-B661-ADEFE2116BF1}" presName="root" presStyleCnt="0">
        <dgm:presLayoutVars>
          <dgm:chMax/>
          <dgm:chPref val="4"/>
        </dgm:presLayoutVars>
      </dgm:prSet>
      <dgm:spPr/>
    </dgm:pt>
    <dgm:pt modelId="{E4ACF8A8-1989-4F02-9746-EB8E02ADA013}" type="pres">
      <dgm:prSet presAssocID="{61B86604-4DD5-465B-B661-ADEFE2116BF1}" presName="rootComposite" presStyleCnt="0">
        <dgm:presLayoutVars/>
      </dgm:prSet>
      <dgm:spPr/>
    </dgm:pt>
    <dgm:pt modelId="{86097A8F-6CE1-4B1F-ABCE-968EA711124E}" type="pres">
      <dgm:prSet presAssocID="{61B86604-4DD5-465B-B661-ADEFE2116BF1}" presName="rootText" presStyleLbl="node0" presStyleIdx="0" presStyleCnt="1">
        <dgm:presLayoutVars>
          <dgm:chMax/>
          <dgm:chPref val="4"/>
        </dgm:presLayoutVars>
      </dgm:prSet>
      <dgm:spPr/>
    </dgm:pt>
    <dgm:pt modelId="{DB76AE00-1AB5-419F-8888-9FFC6BA123C2}" type="pres">
      <dgm:prSet presAssocID="{61B86604-4DD5-465B-B661-ADEFE2116BF1}" presName="childShape" presStyleCnt="0">
        <dgm:presLayoutVars>
          <dgm:chMax val="0"/>
          <dgm:chPref val="0"/>
        </dgm:presLayoutVars>
      </dgm:prSet>
      <dgm:spPr/>
    </dgm:pt>
    <dgm:pt modelId="{BDC7C28B-9B76-4D8A-9273-3B2921BE7A54}" type="pres">
      <dgm:prSet presAssocID="{F268CEFF-D20A-42EC-A447-BC99160A45B8}" presName="childComposite" presStyleCnt="0">
        <dgm:presLayoutVars>
          <dgm:chMax val="0"/>
          <dgm:chPref val="0"/>
        </dgm:presLayoutVars>
      </dgm:prSet>
      <dgm:spPr/>
    </dgm:pt>
    <dgm:pt modelId="{816EAC0D-E537-42CB-BD28-8F0A9061E1BF}" type="pres">
      <dgm:prSet presAssocID="{F268CEFF-D20A-42EC-A447-BC99160A45B8}" presName="Image" presStyleLbl="node1" presStyleIdx="0" presStyleCnt="5"/>
      <dgm:spPr/>
    </dgm:pt>
    <dgm:pt modelId="{F6F50061-0203-4C56-AD56-F2BE158C17C1}" type="pres">
      <dgm:prSet presAssocID="{F268CEFF-D20A-42EC-A447-BC99160A45B8}" presName="childText" presStyleLbl="lnNode1" presStyleIdx="0" presStyleCnt="5">
        <dgm:presLayoutVars>
          <dgm:chMax val="0"/>
          <dgm:chPref val="0"/>
          <dgm:bulletEnabled val="1"/>
        </dgm:presLayoutVars>
      </dgm:prSet>
      <dgm:spPr/>
    </dgm:pt>
    <dgm:pt modelId="{C1D83237-828D-4BA8-A504-FF72C2A947A1}" type="pres">
      <dgm:prSet presAssocID="{B2B2D617-873F-48B8-ACED-B625DB0CA19D}" presName="childComposite" presStyleCnt="0">
        <dgm:presLayoutVars>
          <dgm:chMax val="0"/>
          <dgm:chPref val="0"/>
        </dgm:presLayoutVars>
      </dgm:prSet>
      <dgm:spPr/>
    </dgm:pt>
    <dgm:pt modelId="{FBDD853E-C0DD-4283-9DD9-2D89559FD581}" type="pres">
      <dgm:prSet presAssocID="{B2B2D617-873F-48B8-ACED-B625DB0CA19D}" presName="Image" presStyleLbl="node1" presStyleIdx="1" presStyleCnt="5"/>
      <dgm:spPr/>
    </dgm:pt>
    <dgm:pt modelId="{6687E377-83AA-45D9-A100-49DFD2EEA2FA}" type="pres">
      <dgm:prSet presAssocID="{B2B2D617-873F-48B8-ACED-B625DB0CA19D}" presName="childText" presStyleLbl="lnNode1" presStyleIdx="1" presStyleCnt="5">
        <dgm:presLayoutVars>
          <dgm:chMax val="0"/>
          <dgm:chPref val="0"/>
          <dgm:bulletEnabled val="1"/>
        </dgm:presLayoutVars>
      </dgm:prSet>
      <dgm:spPr/>
    </dgm:pt>
    <dgm:pt modelId="{B3F8C4BD-C614-429F-90D1-46B2FEFBB9E6}" type="pres">
      <dgm:prSet presAssocID="{8349A708-0260-450F-AC0B-ED38D4242235}" presName="childComposite" presStyleCnt="0">
        <dgm:presLayoutVars>
          <dgm:chMax val="0"/>
          <dgm:chPref val="0"/>
        </dgm:presLayoutVars>
      </dgm:prSet>
      <dgm:spPr/>
    </dgm:pt>
    <dgm:pt modelId="{25CB629E-4ADA-497D-B6A3-14CEC93A2F52}" type="pres">
      <dgm:prSet presAssocID="{8349A708-0260-450F-AC0B-ED38D4242235}" presName="Image" presStyleLbl="node1" presStyleIdx="2" presStyleCnt="5"/>
      <dgm:spPr/>
    </dgm:pt>
    <dgm:pt modelId="{49761B34-9580-4E16-911D-802C48EFFBDB}" type="pres">
      <dgm:prSet presAssocID="{8349A708-0260-450F-AC0B-ED38D4242235}" presName="childText" presStyleLbl="lnNode1" presStyleIdx="2" presStyleCnt="5">
        <dgm:presLayoutVars>
          <dgm:chMax val="0"/>
          <dgm:chPref val="0"/>
          <dgm:bulletEnabled val="1"/>
        </dgm:presLayoutVars>
      </dgm:prSet>
      <dgm:spPr/>
    </dgm:pt>
    <dgm:pt modelId="{7FDF264F-F16A-4F5B-AD19-C6CC6F6F6B98}" type="pres">
      <dgm:prSet presAssocID="{FC4602EA-25B9-4861-A1D2-18DF785BA71D}" presName="childComposite" presStyleCnt="0">
        <dgm:presLayoutVars>
          <dgm:chMax val="0"/>
          <dgm:chPref val="0"/>
        </dgm:presLayoutVars>
      </dgm:prSet>
      <dgm:spPr/>
    </dgm:pt>
    <dgm:pt modelId="{B326CF42-DAD3-4D3C-BA15-42366FFB66F8}" type="pres">
      <dgm:prSet presAssocID="{FC4602EA-25B9-4861-A1D2-18DF785BA71D}" presName="Image" presStyleLbl="node1" presStyleIdx="3" presStyleCnt="5"/>
      <dgm:spPr/>
    </dgm:pt>
    <dgm:pt modelId="{0C5AEFA3-FE08-40CF-8448-1E4C827746D9}" type="pres">
      <dgm:prSet presAssocID="{FC4602EA-25B9-4861-A1D2-18DF785BA71D}" presName="childText" presStyleLbl="lnNode1" presStyleIdx="3" presStyleCnt="5">
        <dgm:presLayoutVars>
          <dgm:chMax val="0"/>
          <dgm:chPref val="0"/>
          <dgm:bulletEnabled val="1"/>
        </dgm:presLayoutVars>
      </dgm:prSet>
      <dgm:spPr/>
    </dgm:pt>
    <dgm:pt modelId="{94373BE7-06E6-4DB2-830E-EBDDD6F2B4CD}" type="pres">
      <dgm:prSet presAssocID="{74A88EAA-A0C4-4444-B7DC-E41F6CA0D98E}" presName="childComposite" presStyleCnt="0">
        <dgm:presLayoutVars>
          <dgm:chMax val="0"/>
          <dgm:chPref val="0"/>
        </dgm:presLayoutVars>
      </dgm:prSet>
      <dgm:spPr/>
    </dgm:pt>
    <dgm:pt modelId="{8EA1AB3A-165A-4B80-8F86-C18E7A619B18}" type="pres">
      <dgm:prSet presAssocID="{74A88EAA-A0C4-4444-B7DC-E41F6CA0D98E}" presName="Image" presStyleLbl="node1" presStyleIdx="4" presStyleCnt="5"/>
      <dgm:spPr/>
    </dgm:pt>
    <dgm:pt modelId="{5A6091C9-AF26-4150-91FC-48D4575C45E8}" type="pres">
      <dgm:prSet presAssocID="{74A88EAA-A0C4-4444-B7DC-E41F6CA0D98E}" presName="childText" presStyleLbl="lnNode1" presStyleIdx="4" presStyleCnt="5">
        <dgm:presLayoutVars>
          <dgm:chMax val="0"/>
          <dgm:chPref val="0"/>
          <dgm:bulletEnabled val="1"/>
        </dgm:presLayoutVars>
      </dgm:prSet>
      <dgm:spPr/>
    </dgm:pt>
  </dgm:ptLst>
  <dgm:cxnLst>
    <dgm:cxn modelId="{7FD2CD11-152E-4521-B726-06826AFE71AE}" srcId="{61B86604-4DD5-465B-B661-ADEFE2116BF1}" destId="{8349A708-0260-450F-AC0B-ED38D4242235}" srcOrd="2" destOrd="0" parTransId="{F14DF647-B1D1-4CB8-B349-786C64D9BFA5}" sibTransId="{014F4EB5-F554-4845-98C0-FBE16258E583}"/>
    <dgm:cxn modelId="{52628E24-D2ED-434B-98F8-CFD6D50B0B1F}" srcId="{61B86604-4DD5-465B-B661-ADEFE2116BF1}" destId="{F268CEFF-D20A-42EC-A447-BC99160A45B8}" srcOrd="0" destOrd="0" parTransId="{CA042E13-7A07-4410-ADB6-576F499C0852}" sibTransId="{0D482030-C13D-46A4-888A-C17A83950C9F}"/>
    <dgm:cxn modelId="{23F1583C-C3A2-496A-B7CA-DA306A4FEE87}" srcId="{61B86604-4DD5-465B-B661-ADEFE2116BF1}" destId="{B2B2D617-873F-48B8-ACED-B625DB0CA19D}" srcOrd="1" destOrd="0" parTransId="{416EA7B6-4909-4D70-8E41-E2EFA6BC924E}" sibTransId="{0954FD15-76A3-4632-95D6-DE47823728CC}"/>
    <dgm:cxn modelId="{3C2A3B6A-BE7A-48FB-BADB-2358B63F8B14}" srcId="{61B86604-4DD5-465B-B661-ADEFE2116BF1}" destId="{74A88EAA-A0C4-4444-B7DC-E41F6CA0D98E}" srcOrd="4" destOrd="0" parTransId="{91FDFC1F-D0B2-48D9-ACE0-CC350769CDF4}" sibTransId="{D45E621B-55B5-42DA-9159-05E33313D7DD}"/>
    <dgm:cxn modelId="{00086083-A7A9-4ABD-A030-DE5E3AAC6DCF}" srcId="{EB6F9A78-0FA4-42B3-8456-762C71EF0E61}" destId="{61B86604-4DD5-465B-B661-ADEFE2116BF1}" srcOrd="0" destOrd="0" parTransId="{EEF2E498-349A-46D8-B9AB-758C521D1EE9}" sibTransId="{F8E66A44-0AC1-4DE8-A3C3-8524E41B9908}"/>
    <dgm:cxn modelId="{2DF02785-F638-487E-A687-945E0AD15DE1}" type="presOf" srcId="{FC4602EA-25B9-4861-A1D2-18DF785BA71D}" destId="{0C5AEFA3-FE08-40CF-8448-1E4C827746D9}" srcOrd="0" destOrd="0" presId="urn:microsoft.com/office/officeart/2008/layout/PictureAccentList"/>
    <dgm:cxn modelId="{6A9C9B91-E8E9-4217-9B86-F71696AC5B82}" type="presOf" srcId="{8349A708-0260-450F-AC0B-ED38D4242235}" destId="{49761B34-9580-4E16-911D-802C48EFFBDB}" srcOrd="0" destOrd="0" presId="urn:microsoft.com/office/officeart/2008/layout/PictureAccentList"/>
    <dgm:cxn modelId="{2F4A8D92-C3EB-4AA1-9B13-6A3F96229AA3}" type="presOf" srcId="{F268CEFF-D20A-42EC-A447-BC99160A45B8}" destId="{F6F50061-0203-4C56-AD56-F2BE158C17C1}" srcOrd="0" destOrd="0" presId="urn:microsoft.com/office/officeart/2008/layout/PictureAccentList"/>
    <dgm:cxn modelId="{91B87F9E-3912-4E41-9133-3A8AD3887AE0}" type="presOf" srcId="{B2B2D617-873F-48B8-ACED-B625DB0CA19D}" destId="{6687E377-83AA-45D9-A100-49DFD2EEA2FA}" srcOrd="0" destOrd="0" presId="urn:microsoft.com/office/officeart/2008/layout/PictureAccentList"/>
    <dgm:cxn modelId="{E36B81AE-62BE-4317-A8AE-FBF8E304FEC2}" srcId="{61B86604-4DD5-465B-B661-ADEFE2116BF1}" destId="{FC4602EA-25B9-4861-A1D2-18DF785BA71D}" srcOrd="3" destOrd="0" parTransId="{59CA3295-42A2-4A01-B557-3AFAFC40FE35}" sibTransId="{F089622F-6C4D-4D56-904F-2071054A04A1}"/>
    <dgm:cxn modelId="{A5039DAE-1704-4901-AD57-01E0F5102334}" type="presOf" srcId="{EB6F9A78-0FA4-42B3-8456-762C71EF0E61}" destId="{B9D60AB4-A5B5-4742-B46D-31AE6182346D}" srcOrd="0" destOrd="0" presId="urn:microsoft.com/office/officeart/2008/layout/PictureAccentList"/>
    <dgm:cxn modelId="{54DA95BD-523B-4390-B2FA-7DFCAD51BA55}" type="presOf" srcId="{74A88EAA-A0C4-4444-B7DC-E41F6CA0D98E}" destId="{5A6091C9-AF26-4150-91FC-48D4575C45E8}" srcOrd="0" destOrd="0" presId="urn:microsoft.com/office/officeart/2008/layout/PictureAccentList"/>
    <dgm:cxn modelId="{A4AEE6D6-AE02-494B-9E63-9E377384E03A}" type="presOf" srcId="{61B86604-4DD5-465B-B661-ADEFE2116BF1}" destId="{86097A8F-6CE1-4B1F-ABCE-968EA711124E}" srcOrd="0" destOrd="0" presId="urn:microsoft.com/office/officeart/2008/layout/PictureAccentList"/>
    <dgm:cxn modelId="{20276FAA-1176-4851-8856-98E72631F321}" type="presParOf" srcId="{B9D60AB4-A5B5-4742-B46D-31AE6182346D}" destId="{38ED6E89-F220-4CF6-AC00-C849B7E6F4AA}" srcOrd="0" destOrd="0" presId="urn:microsoft.com/office/officeart/2008/layout/PictureAccentList"/>
    <dgm:cxn modelId="{ADFADE25-1FF2-4834-8CB6-F836EB1CBEE8}" type="presParOf" srcId="{38ED6E89-F220-4CF6-AC00-C849B7E6F4AA}" destId="{E4ACF8A8-1989-4F02-9746-EB8E02ADA013}" srcOrd="0" destOrd="0" presId="urn:microsoft.com/office/officeart/2008/layout/PictureAccentList"/>
    <dgm:cxn modelId="{93F94DE6-880A-402C-B7E5-0458E67DC0C9}" type="presParOf" srcId="{E4ACF8A8-1989-4F02-9746-EB8E02ADA013}" destId="{86097A8F-6CE1-4B1F-ABCE-968EA711124E}" srcOrd="0" destOrd="0" presId="urn:microsoft.com/office/officeart/2008/layout/PictureAccentList"/>
    <dgm:cxn modelId="{5E4BFBD7-1647-49A5-B185-6AD71BD9E209}" type="presParOf" srcId="{38ED6E89-F220-4CF6-AC00-C849B7E6F4AA}" destId="{DB76AE00-1AB5-419F-8888-9FFC6BA123C2}" srcOrd="1" destOrd="0" presId="urn:microsoft.com/office/officeart/2008/layout/PictureAccentList"/>
    <dgm:cxn modelId="{29D2712D-DB3E-4667-B628-A4801E60E27F}" type="presParOf" srcId="{DB76AE00-1AB5-419F-8888-9FFC6BA123C2}" destId="{BDC7C28B-9B76-4D8A-9273-3B2921BE7A54}" srcOrd="0" destOrd="0" presId="urn:microsoft.com/office/officeart/2008/layout/PictureAccentList"/>
    <dgm:cxn modelId="{DDA07813-6D0C-415E-82B3-0690DC4DA5A4}" type="presParOf" srcId="{BDC7C28B-9B76-4D8A-9273-3B2921BE7A54}" destId="{816EAC0D-E537-42CB-BD28-8F0A9061E1BF}" srcOrd="0" destOrd="0" presId="urn:microsoft.com/office/officeart/2008/layout/PictureAccentList"/>
    <dgm:cxn modelId="{EDB88234-9C02-4B8B-97DE-3E33AB8F0A42}" type="presParOf" srcId="{BDC7C28B-9B76-4D8A-9273-3B2921BE7A54}" destId="{F6F50061-0203-4C56-AD56-F2BE158C17C1}" srcOrd="1" destOrd="0" presId="urn:microsoft.com/office/officeart/2008/layout/PictureAccentList"/>
    <dgm:cxn modelId="{E3193CD2-B92D-48EB-BA8C-F6ABC5D8D805}" type="presParOf" srcId="{DB76AE00-1AB5-419F-8888-9FFC6BA123C2}" destId="{C1D83237-828D-4BA8-A504-FF72C2A947A1}" srcOrd="1" destOrd="0" presId="urn:microsoft.com/office/officeart/2008/layout/PictureAccentList"/>
    <dgm:cxn modelId="{D578BBED-9951-4124-8478-86272C7F7C75}" type="presParOf" srcId="{C1D83237-828D-4BA8-A504-FF72C2A947A1}" destId="{FBDD853E-C0DD-4283-9DD9-2D89559FD581}" srcOrd="0" destOrd="0" presId="urn:microsoft.com/office/officeart/2008/layout/PictureAccentList"/>
    <dgm:cxn modelId="{54F6288B-B95C-41C3-9844-41FAAA0D82BF}" type="presParOf" srcId="{C1D83237-828D-4BA8-A504-FF72C2A947A1}" destId="{6687E377-83AA-45D9-A100-49DFD2EEA2FA}" srcOrd="1" destOrd="0" presId="urn:microsoft.com/office/officeart/2008/layout/PictureAccentList"/>
    <dgm:cxn modelId="{5088675C-C51E-4B18-94A5-F9E097D924EC}" type="presParOf" srcId="{DB76AE00-1AB5-419F-8888-9FFC6BA123C2}" destId="{B3F8C4BD-C614-429F-90D1-46B2FEFBB9E6}" srcOrd="2" destOrd="0" presId="urn:microsoft.com/office/officeart/2008/layout/PictureAccentList"/>
    <dgm:cxn modelId="{5585269D-1916-4BF2-AFA0-9B6D9CA245F0}" type="presParOf" srcId="{B3F8C4BD-C614-429F-90D1-46B2FEFBB9E6}" destId="{25CB629E-4ADA-497D-B6A3-14CEC93A2F52}" srcOrd="0" destOrd="0" presId="urn:microsoft.com/office/officeart/2008/layout/PictureAccentList"/>
    <dgm:cxn modelId="{00D32ADB-A655-4C73-A8AA-FA220BA13597}" type="presParOf" srcId="{B3F8C4BD-C614-429F-90D1-46B2FEFBB9E6}" destId="{49761B34-9580-4E16-911D-802C48EFFBDB}" srcOrd="1" destOrd="0" presId="urn:microsoft.com/office/officeart/2008/layout/PictureAccentList"/>
    <dgm:cxn modelId="{B0CAB65F-DF87-4F4E-882B-B2C35D161153}" type="presParOf" srcId="{DB76AE00-1AB5-419F-8888-9FFC6BA123C2}" destId="{7FDF264F-F16A-4F5B-AD19-C6CC6F6F6B98}" srcOrd="3" destOrd="0" presId="urn:microsoft.com/office/officeart/2008/layout/PictureAccentList"/>
    <dgm:cxn modelId="{E3B467C4-8D22-4867-80B3-305E9246660F}" type="presParOf" srcId="{7FDF264F-F16A-4F5B-AD19-C6CC6F6F6B98}" destId="{B326CF42-DAD3-4D3C-BA15-42366FFB66F8}" srcOrd="0" destOrd="0" presId="urn:microsoft.com/office/officeart/2008/layout/PictureAccentList"/>
    <dgm:cxn modelId="{6C542BA3-7365-4D59-AADF-02E926A02058}" type="presParOf" srcId="{7FDF264F-F16A-4F5B-AD19-C6CC6F6F6B98}" destId="{0C5AEFA3-FE08-40CF-8448-1E4C827746D9}" srcOrd="1" destOrd="0" presId="urn:microsoft.com/office/officeart/2008/layout/PictureAccentList"/>
    <dgm:cxn modelId="{49F40CE4-A962-4D15-8C4F-9599F64D5898}" type="presParOf" srcId="{DB76AE00-1AB5-419F-8888-9FFC6BA123C2}" destId="{94373BE7-06E6-4DB2-830E-EBDDD6F2B4CD}" srcOrd="4" destOrd="0" presId="urn:microsoft.com/office/officeart/2008/layout/PictureAccentList"/>
    <dgm:cxn modelId="{7DB33A9A-9E4C-4127-9B46-7FC96FE63389}" type="presParOf" srcId="{94373BE7-06E6-4DB2-830E-EBDDD6F2B4CD}" destId="{8EA1AB3A-165A-4B80-8F86-C18E7A619B18}" srcOrd="0" destOrd="0" presId="urn:microsoft.com/office/officeart/2008/layout/PictureAccentList"/>
    <dgm:cxn modelId="{AEEC6603-ECD2-4D33-AE83-028C6A70956D}" type="presParOf" srcId="{94373BE7-06E6-4DB2-830E-EBDDD6F2B4CD}" destId="{5A6091C9-AF26-4150-91FC-48D4575C45E8}" srcOrd="1" destOrd="0" presId="urn:microsoft.com/office/officeart/2008/layout/Pictu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883400" cy="4349874"/>
        <a:chOff x="0" y="0"/>
        <a:chExt cx="6883400" cy="4349874"/>
      </a:xfrm>
    </dsp:grpSpPr>
    <dsp:sp modelId="{351BF566-3593-402F-9327-1E7D913ABB63}">
      <dsp:nvSpPr>
        <dsp:cNvPr id="5" name="Freeform 4"/>
        <dsp:cNvSpPr/>
      </dsp:nvSpPr>
      <dsp:spPr bwMode="white">
        <a:xfrm>
          <a:off x="1702620" y="1657198"/>
          <a:ext cx="1594157" cy="760123"/>
        </a:xfrm>
        <a:custGeom>
          <a:avLst/>
          <a:gdLst/>
          <a:ahLst/>
          <a:cxnLst/>
          <a:pathLst>
            <a:path w="2510" h="1197">
              <a:moveTo>
                <a:pt x="2510" y="0"/>
              </a:moveTo>
              <a:lnTo>
                <a:pt x="2510" y="969"/>
              </a:lnTo>
              <a:lnTo>
                <a:pt x="0" y="969"/>
              </a:lnTo>
              <a:lnTo>
                <a:pt x="0" y="1197"/>
              </a:lnTo>
            </a:path>
          </a:pathLst>
        </a:custGeom>
      </dsp:spPr>
      <dsp:style>
        <a:lnRef idx="2">
          <a:schemeClr val="accent3"/>
        </a:lnRef>
        <a:fillRef idx="0">
          <a:schemeClr val="accent2">
            <a:tint val="90000"/>
          </a:schemeClr>
        </a:fillRef>
        <a:effectRef idx="0">
          <a:scrgbClr r="0" g="0" b="0"/>
        </a:effectRef>
        <a:fontRef idx="minor"/>
      </dsp:style>
      <dsp:txXfrm>
        <a:off x="1702620" y="1657198"/>
        <a:ext cx="1594157" cy="760123"/>
      </dsp:txXfrm>
    </dsp:sp>
    <dsp:sp modelId="{259D1553-CB4E-4B70-83B2-1EEACB8EFFD1}">
      <dsp:nvSpPr>
        <dsp:cNvPr id="8" name="Freeform 7"/>
        <dsp:cNvSpPr/>
      </dsp:nvSpPr>
      <dsp:spPr bwMode="white">
        <a:xfrm>
          <a:off x="3296777" y="1657198"/>
          <a:ext cx="1594157" cy="760123"/>
        </a:xfrm>
        <a:custGeom>
          <a:avLst/>
          <a:gdLst/>
          <a:ahLst/>
          <a:cxnLst/>
          <a:pathLst>
            <a:path w="2510" h="1197">
              <a:moveTo>
                <a:pt x="0" y="0"/>
              </a:moveTo>
              <a:lnTo>
                <a:pt x="0" y="969"/>
              </a:lnTo>
              <a:lnTo>
                <a:pt x="2510" y="969"/>
              </a:lnTo>
              <a:lnTo>
                <a:pt x="2510" y="1197"/>
              </a:lnTo>
            </a:path>
          </a:pathLst>
        </a:custGeom>
      </dsp:spPr>
      <dsp:style>
        <a:lnRef idx="2">
          <a:schemeClr val="accent3"/>
        </a:lnRef>
        <a:fillRef idx="0">
          <a:schemeClr val="accent2">
            <a:tint val="90000"/>
          </a:schemeClr>
        </a:fillRef>
        <a:effectRef idx="0">
          <a:scrgbClr r="0" g="0" b="0"/>
        </a:effectRef>
        <a:fontRef idx="minor"/>
      </dsp:style>
      <dsp:txXfrm>
        <a:off x="3296777" y="1657198"/>
        <a:ext cx="1594157" cy="760123"/>
      </dsp:txXfrm>
    </dsp:sp>
    <dsp:sp modelId="{31D2E8A1-591D-4725-8C6E-8205908F4447}">
      <dsp:nvSpPr>
        <dsp:cNvPr id="3" name="Rounded Rectangle 2"/>
        <dsp:cNvSpPr/>
      </dsp:nvSpPr>
      <dsp:spPr bwMode="white">
        <a:xfrm>
          <a:off x="1992467" y="725"/>
          <a:ext cx="2608620" cy="1656474"/>
        </a:xfrm>
        <a:prstGeom prst="roundRect">
          <a:avLst>
            <a:gd name="adj" fmla="val 10000"/>
          </a:avLst>
        </a:prstGeom>
      </dsp:spPr>
      <dsp:style>
        <a:lnRef idx="0">
          <a:schemeClr val="lt1"/>
        </a:lnRef>
        <a:fillRef idx="3">
          <a:schemeClr val="accent1"/>
        </a:fillRef>
        <a:effectRef idx="3">
          <a:scrgbClr r="0" g="0" b="0"/>
        </a:effectRef>
        <a:fontRef idx="minor">
          <a:schemeClr val="lt1"/>
        </a:fontRef>
      </dsp:style>
      <dsp:txXfrm>
        <a:off x="1992467" y="725"/>
        <a:ext cx="2608620" cy="1656474"/>
      </dsp:txXfrm>
    </dsp:sp>
    <dsp:sp modelId="{93576511-9191-4274-89A8-9A13ED2F339D}">
      <dsp:nvSpPr>
        <dsp:cNvPr id="4" name="Rounded Rectangle 3"/>
        <dsp:cNvSpPr/>
      </dsp:nvSpPr>
      <dsp:spPr bwMode="white">
        <a:xfrm>
          <a:off x="2282313" y="276079"/>
          <a:ext cx="2608620" cy="1656474"/>
        </a:xfrm>
        <a:prstGeom prst="roundRect">
          <a:avLst>
            <a:gd name="adj" fmla="val 10000"/>
          </a:avLst>
        </a:prstGeom>
      </dsp:spPr>
      <dsp:style>
        <a:lnRef idx="1">
          <a:schemeClr val="accent1"/>
        </a:lnRef>
        <a:fillRef idx="1">
          <a:schemeClr val="lt1">
            <a:alpha val="90000"/>
          </a:schemeClr>
        </a:fillRef>
        <a:effectRef idx="2">
          <a:scrgbClr r="0" g="0" b="0"/>
        </a:effectRef>
        <a:fontRef idx="minor"/>
      </dsp:style>
      <dsp:txBody>
        <a:bodyPr lIns="152400" tIns="152400" rIns="152400" bIns="152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az-Latn-AZ" dirty="0">
              <a:solidFill>
                <a:schemeClr val="dk1"/>
              </a:solidFill>
              <a:latin typeface="Footlight MT Light" panose="0204060206030A020304" pitchFamily="18" charset="0"/>
            </a:rPr>
            <a:t>Skoliozun formaları</a:t>
          </a:r>
          <a:endParaRPr lang="en-US" dirty="0">
            <a:solidFill>
              <a:schemeClr val="dk1"/>
            </a:solidFill>
            <a:latin typeface="Footlight MT Light" panose="0204060206030A020304" pitchFamily="18" charset="0"/>
          </a:endParaRPr>
        </a:p>
      </dsp:txBody>
      <dsp:txXfrm>
        <a:off x="2282313" y="276079"/>
        <a:ext cx="2608620" cy="1656474"/>
      </dsp:txXfrm>
    </dsp:sp>
    <dsp:sp modelId="{76264238-A39E-4DDE-AB11-F2C700750D2C}">
      <dsp:nvSpPr>
        <dsp:cNvPr id="6" name="Rounded Rectangle 5"/>
        <dsp:cNvSpPr/>
      </dsp:nvSpPr>
      <dsp:spPr bwMode="white">
        <a:xfrm>
          <a:off x="398310" y="2417321"/>
          <a:ext cx="2608620" cy="1656474"/>
        </a:xfrm>
        <a:prstGeom prst="roundRect">
          <a:avLst>
            <a:gd name="adj" fmla="val 10000"/>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Xfrm>
        <a:off x="398310" y="2417321"/>
        <a:ext cx="2608620" cy="1656474"/>
      </dsp:txXfrm>
    </dsp:sp>
    <dsp:sp modelId="{BC3EA315-E646-4BFE-A8D3-94BD91014D82}">
      <dsp:nvSpPr>
        <dsp:cNvPr id="7" name="Rounded Rectangle 6"/>
        <dsp:cNvSpPr/>
      </dsp:nvSpPr>
      <dsp:spPr bwMode="white">
        <a:xfrm>
          <a:off x="688157" y="2692676"/>
          <a:ext cx="2608620" cy="1656474"/>
        </a:xfrm>
        <a:prstGeom prst="roundRect">
          <a:avLst>
            <a:gd name="adj" fmla="val 10000"/>
          </a:avLst>
        </a:prstGeom>
      </dsp:spPr>
      <dsp:style>
        <a:lnRef idx="1">
          <a:schemeClr val="accent3">
            <a:hueOff val="0"/>
            <a:satOff val="0"/>
            <a:lumOff val="0"/>
            <a:alpha val="100000"/>
          </a:schemeClr>
        </a:lnRef>
        <a:fillRef idx="1">
          <a:schemeClr val="lt1">
            <a:alpha val="90000"/>
          </a:schemeClr>
        </a:fillRef>
        <a:effectRef idx="2">
          <a:scrgbClr r="0" g="0" b="0"/>
        </a:effectRef>
        <a:fontRef idx="minor"/>
      </dsp:style>
      <dsp:txBody>
        <a:bodyPr lIns="152400" tIns="152400" rIns="152400" bIns="152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az-Latn-AZ" dirty="0">
              <a:solidFill>
                <a:schemeClr val="dk1"/>
              </a:solidFill>
              <a:latin typeface="Footlight MT Light" panose="0204060206030A020304" pitchFamily="18" charset="0"/>
            </a:rPr>
            <a:t>Struktur </a:t>
          </a:r>
          <a:endParaRPr lang="en-US" dirty="0">
            <a:solidFill>
              <a:schemeClr val="dk1"/>
            </a:solidFill>
            <a:latin typeface="Footlight MT Light" panose="0204060206030A020304" pitchFamily="18" charset="0"/>
          </a:endParaRPr>
        </a:p>
      </dsp:txBody>
      <dsp:txXfrm>
        <a:off x="688157" y="2692676"/>
        <a:ext cx="2608620" cy="1656474"/>
      </dsp:txXfrm>
    </dsp:sp>
    <dsp:sp modelId="{AF6DD9A9-2860-4F9F-8068-DEC3C0DBE1FD}">
      <dsp:nvSpPr>
        <dsp:cNvPr id="9" name="Rounded Rectangle 8"/>
        <dsp:cNvSpPr/>
      </dsp:nvSpPr>
      <dsp:spPr bwMode="white">
        <a:xfrm>
          <a:off x="3586623" y="2417321"/>
          <a:ext cx="2608620" cy="1656474"/>
        </a:xfrm>
        <a:prstGeom prst="roundRect">
          <a:avLst>
            <a:gd name="adj" fmla="val 10000"/>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Xfrm>
        <a:off x="3586623" y="2417321"/>
        <a:ext cx="2608620" cy="1656474"/>
      </dsp:txXfrm>
    </dsp:sp>
    <dsp:sp modelId="{0B073D85-71AA-4D68-A949-53E6F9A53DBC}">
      <dsp:nvSpPr>
        <dsp:cNvPr id="10" name="Rounded Rectangle 9"/>
        <dsp:cNvSpPr/>
      </dsp:nvSpPr>
      <dsp:spPr bwMode="white">
        <a:xfrm>
          <a:off x="3876470" y="2692676"/>
          <a:ext cx="2608620" cy="1656474"/>
        </a:xfrm>
        <a:prstGeom prst="roundRect">
          <a:avLst>
            <a:gd name="adj" fmla="val 10000"/>
          </a:avLst>
        </a:prstGeom>
      </dsp:spPr>
      <dsp:style>
        <a:lnRef idx="1">
          <a:schemeClr val="accent3">
            <a:hueOff val="0"/>
            <a:satOff val="0"/>
            <a:lumOff val="0"/>
            <a:alpha val="100000"/>
          </a:schemeClr>
        </a:lnRef>
        <a:fillRef idx="1">
          <a:schemeClr val="lt1">
            <a:alpha val="90000"/>
          </a:schemeClr>
        </a:fillRef>
        <a:effectRef idx="2">
          <a:scrgbClr r="0" g="0" b="0"/>
        </a:effectRef>
        <a:fontRef idx="minor"/>
      </dsp:style>
      <dsp:txBody>
        <a:bodyPr lIns="152400" tIns="152400" rIns="152400" bIns="152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az-Latn-AZ" dirty="0">
              <a:solidFill>
                <a:schemeClr val="dk1"/>
              </a:solidFill>
              <a:latin typeface="Footlight MT Light" panose="0204060206030A020304" pitchFamily="18" charset="0"/>
            </a:rPr>
            <a:t>Qeyri-struktur </a:t>
          </a:r>
          <a:endParaRPr lang="en-US" dirty="0">
            <a:solidFill>
              <a:schemeClr val="dk1"/>
            </a:solidFill>
            <a:latin typeface="Footlight MT Light" panose="0204060206030A020304" pitchFamily="18" charset="0"/>
          </a:endParaRPr>
        </a:p>
      </dsp:txBody>
      <dsp:txXfrm>
        <a:off x="3876470" y="2692676"/>
        <a:ext cx="2608620" cy="16564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470940" cy="5870502"/>
        <a:chOff x="0" y="0"/>
        <a:chExt cx="9470940" cy="5870502"/>
      </a:xfrm>
    </dsp:grpSpPr>
    <dsp:sp modelId="{773B0124-2366-40DA-AB36-153D0C8AA1CB}">
      <dsp:nvSpPr>
        <dsp:cNvPr id="3" name="Rounded Rectangle 2"/>
        <dsp:cNvSpPr/>
      </dsp:nvSpPr>
      <dsp:spPr bwMode="white">
        <a:xfrm>
          <a:off x="2300781" y="0"/>
          <a:ext cx="4869378" cy="754563"/>
        </a:xfrm>
        <a:prstGeom prst="roundRect">
          <a:avLst>
            <a:gd name="adj" fmla="val 10000"/>
          </a:avLst>
        </a:prstGeom>
      </dsp:spPr>
      <dsp:style>
        <a:lnRef idx="0">
          <a:schemeClr val="lt1"/>
        </a:lnRef>
        <a:fillRef idx="3">
          <a:schemeClr val="accent1"/>
        </a:fillRef>
        <a:effectRef idx="3">
          <a:scrgbClr r="0" g="0" b="0"/>
        </a:effectRef>
        <a:fontRef idx="minor">
          <a:schemeClr val="lt1"/>
        </a:fontRef>
      </dsp:style>
      <dsp:txBody>
        <a:bodyPr lIns="74295" tIns="49530" rIns="74295" bIns="49530"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az-Latn-AZ" dirty="0">
              <a:latin typeface="Footlight MT Light" panose="0204060206030A020304" pitchFamily="18" charset="0"/>
            </a:rPr>
            <a:t>III dərəcə</a:t>
          </a:r>
          <a:endParaRPr lang="en-US" dirty="0">
            <a:latin typeface="Footlight MT Light" panose="0204060206030A020304" pitchFamily="18" charset="0"/>
          </a:endParaRPr>
        </a:p>
      </dsp:txBody>
      <dsp:txXfrm>
        <a:off x="2300781" y="0"/>
        <a:ext cx="4869378" cy="754563"/>
      </dsp:txXfrm>
    </dsp:sp>
    <dsp:sp modelId="{DDC4C116-94F5-4807-9FB4-270421C0E744}">
      <dsp:nvSpPr>
        <dsp:cNvPr id="4" name="Rounded Rectangle 3"/>
        <dsp:cNvSpPr/>
      </dsp:nvSpPr>
      <dsp:spPr bwMode="white">
        <a:xfrm>
          <a:off x="2300781" y="890385"/>
          <a:ext cx="754563" cy="754563"/>
        </a:xfrm>
        <a:prstGeom prst="roundRect">
          <a:avLst>
            <a:gd name="adj" fmla="val 16670"/>
          </a:avLst>
        </a:prstGeom>
      </dsp:spPr>
      <dsp:style>
        <a:lnRef idx="0">
          <a:schemeClr val="lt1"/>
        </a:lnRef>
        <a:fillRef idx="3">
          <a:schemeClr val="accent2"/>
        </a:fillRef>
        <a:effectRef idx="3">
          <a:scrgbClr r="0" g="0" b="0"/>
        </a:effectRef>
        <a:fontRef idx="minor">
          <a:schemeClr val="lt1"/>
        </a:fontRef>
      </dsp:style>
      <dsp:txXfrm>
        <a:off x="2300781" y="890385"/>
        <a:ext cx="754563" cy="754563"/>
      </dsp:txXfrm>
    </dsp:sp>
    <dsp:sp modelId="{14BD2A92-9FAE-427F-83E2-9DF3DA5E45B2}">
      <dsp:nvSpPr>
        <dsp:cNvPr id="5" name="Rounded Rectangle 4"/>
        <dsp:cNvSpPr/>
      </dsp:nvSpPr>
      <dsp:spPr bwMode="white">
        <a:xfrm>
          <a:off x="3100618" y="890385"/>
          <a:ext cx="4069541" cy="754563"/>
        </a:xfrm>
        <a:prstGeom prst="roundRect">
          <a:avLst>
            <a:gd name="adj" fmla="val 16670"/>
          </a:avLst>
        </a:prstGeom>
      </dsp:spPr>
      <dsp:style>
        <a:lnRef idx="0">
          <a:schemeClr val="lt1"/>
        </a:lnRef>
        <a:fillRef idx="3">
          <a:schemeClr val="accent2"/>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Əyilmə bucağı 26–50 dərəcə</a:t>
          </a:r>
          <a:endParaRPr lang="en-US" sz="2400" dirty="0">
            <a:latin typeface="Footlight MT Light" panose="0204060206030A020304" pitchFamily="18" charset="0"/>
          </a:endParaRPr>
        </a:p>
      </dsp:txBody>
      <dsp:txXfrm>
        <a:off x="3100618" y="890385"/>
        <a:ext cx="4069541" cy="754563"/>
      </dsp:txXfrm>
    </dsp:sp>
    <dsp:sp modelId="{5DBD51DA-E78E-49CC-882B-3520A732C5DC}">
      <dsp:nvSpPr>
        <dsp:cNvPr id="6" name="Rounded Rectangle 5"/>
        <dsp:cNvSpPr/>
      </dsp:nvSpPr>
      <dsp:spPr bwMode="white">
        <a:xfrm>
          <a:off x="2300781" y="1735495"/>
          <a:ext cx="754563" cy="754563"/>
        </a:xfrm>
        <a:prstGeom prst="roundRect">
          <a:avLst>
            <a:gd name="adj" fmla="val 16670"/>
          </a:avLst>
        </a:prstGeom>
      </dsp:spPr>
      <dsp:style>
        <a:lnRef idx="0">
          <a:schemeClr val="lt1"/>
        </a:lnRef>
        <a:fillRef idx="3">
          <a:schemeClr val="accent3"/>
        </a:fillRef>
        <a:effectRef idx="3">
          <a:scrgbClr r="0" g="0" b="0"/>
        </a:effectRef>
        <a:fontRef idx="minor">
          <a:schemeClr val="lt1"/>
        </a:fontRef>
      </dsp:style>
      <dsp:txXfrm>
        <a:off x="2300781" y="1735495"/>
        <a:ext cx="754563" cy="754563"/>
      </dsp:txXfrm>
    </dsp:sp>
    <dsp:sp modelId="{C6A7ECBA-E486-4487-B89D-1BD47869CF73}">
      <dsp:nvSpPr>
        <dsp:cNvPr id="7" name="Rounded Rectangle 6"/>
        <dsp:cNvSpPr/>
      </dsp:nvSpPr>
      <dsp:spPr bwMode="white">
        <a:xfrm>
          <a:off x="3100618" y="1735495"/>
          <a:ext cx="4069541" cy="754563"/>
        </a:xfrm>
        <a:prstGeom prst="roundRect">
          <a:avLst>
            <a:gd name="adj" fmla="val 16670"/>
          </a:avLst>
        </a:prstGeom>
      </dsp:spPr>
      <dsp:style>
        <a:lnRef idx="0">
          <a:schemeClr val="lt1"/>
        </a:lnRef>
        <a:fillRef idx="3">
          <a:schemeClr val="accent3"/>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II dərəcəyə xas olan əlamətlər</a:t>
          </a:r>
          <a:endParaRPr lang="en-US" sz="2400" dirty="0">
            <a:latin typeface="Footlight MT Light" panose="0204060206030A020304" pitchFamily="18" charset="0"/>
          </a:endParaRPr>
        </a:p>
      </dsp:txBody>
      <dsp:txXfrm>
        <a:off x="3100618" y="1735495"/>
        <a:ext cx="4069541" cy="754563"/>
      </dsp:txXfrm>
    </dsp:sp>
    <dsp:sp modelId="{291B1574-D48B-4148-8FDF-A0D09B5233DC}">
      <dsp:nvSpPr>
        <dsp:cNvPr id="8" name="Rounded Rectangle 7"/>
        <dsp:cNvSpPr/>
      </dsp:nvSpPr>
      <dsp:spPr bwMode="white">
        <a:xfrm>
          <a:off x="2300781" y="2580606"/>
          <a:ext cx="754563" cy="754563"/>
        </a:xfrm>
        <a:prstGeom prst="roundRect">
          <a:avLst>
            <a:gd name="adj" fmla="val 16670"/>
          </a:avLst>
        </a:prstGeom>
      </dsp:spPr>
      <dsp:style>
        <a:lnRef idx="0">
          <a:schemeClr val="lt1"/>
        </a:lnRef>
        <a:fillRef idx="3">
          <a:schemeClr val="accent4"/>
        </a:fillRef>
        <a:effectRef idx="3">
          <a:scrgbClr r="0" g="0" b="0"/>
        </a:effectRef>
        <a:fontRef idx="minor">
          <a:schemeClr val="lt1"/>
        </a:fontRef>
      </dsp:style>
      <dsp:txXfrm>
        <a:off x="2300781" y="2580606"/>
        <a:ext cx="754563" cy="754563"/>
      </dsp:txXfrm>
    </dsp:sp>
    <dsp:sp modelId="{1AC5F120-12B4-4265-B8FE-8116037EF481}">
      <dsp:nvSpPr>
        <dsp:cNvPr id="9" name="Rounded Rectangle 8"/>
        <dsp:cNvSpPr/>
      </dsp:nvSpPr>
      <dsp:spPr bwMode="white">
        <a:xfrm>
          <a:off x="3100618" y="2580606"/>
          <a:ext cx="4069541" cy="754563"/>
        </a:xfrm>
        <a:prstGeom prst="roundRect">
          <a:avLst>
            <a:gd name="adj" fmla="val 16670"/>
          </a:avLst>
        </a:prstGeom>
      </dsp:spPr>
      <dsp:style>
        <a:lnRef idx="0">
          <a:schemeClr val="lt1"/>
        </a:lnRef>
        <a:fillRef idx="3">
          <a:schemeClr val="accent4"/>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Qabarıq ön qabırğa qövsü və qabırğa donqarlığı</a:t>
          </a:r>
          <a:endParaRPr lang="en-US" sz="2400" dirty="0">
            <a:latin typeface="Footlight MT Light" panose="0204060206030A020304" pitchFamily="18" charset="0"/>
          </a:endParaRPr>
        </a:p>
      </dsp:txBody>
      <dsp:txXfrm>
        <a:off x="3100618" y="2580606"/>
        <a:ext cx="4069541" cy="754563"/>
      </dsp:txXfrm>
    </dsp:sp>
    <dsp:sp modelId="{D56E212A-7EC1-4B92-8EA8-6EFAC21088A5}">
      <dsp:nvSpPr>
        <dsp:cNvPr id="10" name="Rounded Rectangle 9"/>
        <dsp:cNvSpPr/>
      </dsp:nvSpPr>
      <dsp:spPr bwMode="white">
        <a:xfrm>
          <a:off x="2300781" y="3425717"/>
          <a:ext cx="754563" cy="754563"/>
        </a:xfrm>
        <a:prstGeom prst="roundRect">
          <a:avLst>
            <a:gd name="adj" fmla="val 16670"/>
          </a:avLst>
        </a:prstGeom>
      </dsp:spPr>
      <dsp:style>
        <a:lnRef idx="0">
          <a:schemeClr val="lt1"/>
        </a:lnRef>
        <a:fillRef idx="3">
          <a:schemeClr val="accent5"/>
        </a:fillRef>
        <a:effectRef idx="3">
          <a:scrgbClr r="0" g="0" b="0"/>
        </a:effectRef>
        <a:fontRef idx="minor">
          <a:schemeClr val="lt1"/>
        </a:fontRef>
      </dsp:style>
      <dsp:txXfrm>
        <a:off x="2300781" y="3425717"/>
        <a:ext cx="754563" cy="754563"/>
      </dsp:txXfrm>
    </dsp:sp>
    <dsp:sp modelId="{4C77C929-DA4C-439C-B68F-C8CF905F1EA4}">
      <dsp:nvSpPr>
        <dsp:cNvPr id="11" name="Rounded Rectangle 10"/>
        <dsp:cNvSpPr/>
      </dsp:nvSpPr>
      <dsp:spPr bwMode="white">
        <a:xfrm>
          <a:off x="3100618" y="3425717"/>
          <a:ext cx="4069541" cy="754563"/>
        </a:xfrm>
        <a:prstGeom prst="roundRect">
          <a:avLst>
            <a:gd name="adj" fmla="val 16670"/>
          </a:avLst>
        </a:prstGeom>
      </dsp:spPr>
      <dsp:style>
        <a:lnRef idx="0">
          <a:schemeClr val="lt1"/>
        </a:lnRef>
        <a:fillRef idx="3">
          <a:schemeClr val="accent5"/>
        </a:fillRef>
        <a:effectRef idx="3">
          <a:scrgbClr r="0" g="0" b="0"/>
        </a:effectRef>
        <a:fontRef idx="minor">
          <a:schemeClr val="lt1"/>
        </a:fontRef>
      </dsp:style>
      <dsp:txBody>
        <a:bodyPr lIns="142240" tIns="142240" rIns="142240" bIns="142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dirty="0">
              <a:latin typeface="Footlight MT Light" panose="0204060206030A020304" pitchFamily="18" charset="0"/>
            </a:rPr>
            <a:t>Qarın əzələləri zəifləyir, əzələ kontrakturalarına rast gəlinir.</a:t>
          </a:r>
          <a:endParaRPr lang="en-US" sz="2000" dirty="0">
            <a:latin typeface="Footlight MT Light" panose="0204060206030A020304" pitchFamily="18" charset="0"/>
          </a:endParaRPr>
        </a:p>
      </dsp:txBody>
      <dsp:txXfrm>
        <a:off x="3100618" y="3425717"/>
        <a:ext cx="4069541" cy="754563"/>
      </dsp:txXfrm>
    </dsp:sp>
    <dsp:sp modelId="{C415437F-ABC6-4EAD-ADB0-8A7F8F4F1C68}">
      <dsp:nvSpPr>
        <dsp:cNvPr id="12" name="Rounded Rectangle 11"/>
        <dsp:cNvSpPr/>
      </dsp:nvSpPr>
      <dsp:spPr bwMode="white">
        <a:xfrm>
          <a:off x="2300781" y="4270828"/>
          <a:ext cx="754563" cy="754563"/>
        </a:xfrm>
        <a:prstGeom prst="roundRect">
          <a:avLst>
            <a:gd name="adj" fmla="val 16670"/>
          </a:avLst>
        </a:prstGeom>
      </dsp:spPr>
      <dsp:style>
        <a:lnRef idx="0">
          <a:schemeClr val="lt1"/>
        </a:lnRef>
        <a:fillRef idx="3">
          <a:schemeClr val="accent6"/>
        </a:fillRef>
        <a:effectRef idx="3">
          <a:scrgbClr r="0" g="0" b="0"/>
        </a:effectRef>
        <a:fontRef idx="minor">
          <a:schemeClr val="lt1"/>
        </a:fontRef>
      </dsp:style>
      <dsp:txXfrm>
        <a:off x="2300781" y="4270828"/>
        <a:ext cx="754563" cy="754563"/>
      </dsp:txXfrm>
    </dsp:sp>
    <dsp:sp modelId="{13DE4DD5-B41C-44F6-888C-AB85ECF469EC}">
      <dsp:nvSpPr>
        <dsp:cNvPr id="13" name="Rounded Rectangle 12"/>
        <dsp:cNvSpPr/>
      </dsp:nvSpPr>
      <dsp:spPr bwMode="white">
        <a:xfrm>
          <a:off x="3100618" y="4270828"/>
          <a:ext cx="4069541" cy="754563"/>
        </a:xfrm>
        <a:prstGeom prst="roundRect">
          <a:avLst>
            <a:gd name="adj" fmla="val 16670"/>
          </a:avLst>
        </a:prstGeom>
      </dsp:spPr>
      <dsp:style>
        <a:lnRef idx="0">
          <a:schemeClr val="lt1"/>
        </a:lnRef>
        <a:fillRef idx="3">
          <a:schemeClr val="accent6"/>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Qabırğalar içəri batır.</a:t>
          </a:r>
          <a:endParaRPr lang="en-US" sz="2400" dirty="0">
            <a:latin typeface="Footlight MT Light" panose="0204060206030A020304" pitchFamily="18" charset="0"/>
          </a:endParaRPr>
        </a:p>
      </dsp:txBody>
      <dsp:txXfrm>
        <a:off x="3100618" y="4270828"/>
        <a:ext cx="4069541" cy="754563"/>
      </dsp:txXfrm>
    </dsp:sp>
    <dsp:sp modelId="{A666AA99-E1D0-4F6A-B811-7E975DB5CD39}">
      <dsp:nvSpPr>
        <dsp:cNvPr id="14" name="Rounded Rectangle 13"/>
        <dsp:cNvSpPr/>
      </dsp:nvSpPr>
      <dsp:spPr bwMode="white">
        <a:xfrm>
          <a:off x="2300781" y="5115939"/>
          <a:ext cx="754563" cy="754563"/>
        </a:xfrm>
        <a:prstGeom prst="roundRect">
          <a:avLst>
            <a:gd name="adj" fmla="val 16670"/>
          </a:avLst>
        </a:prstGeom>
      </dsp:spPr>
      <dsp:style>
        <a:lnRef idx="0">
          <a:schemeClr val="lt1"/>
        </a:lnRef>
        <a:fillRef idx="3">
          <a:schemeClr val="accent2"/>
        </a:fillRef>
        <a:effectRef idx="3">
          <a:scrgbClr r="0" g="0" b="0"/>
        </a:effectRef>
        <a:fontRef idx="minor">
          <a:schemeClr val="lt1"/>
        </a:fontRef>
      </dsp:style>
      <dsp:txXfrm>
        <a:off x="2300781" y="5115939"/>
        <a:ext cx="754563" cy="754563"/>
      </dsp:txXfrm>
    </dsp:sp>
    <dsp:sp modelId="{B941A853-D4EC-40F5-A7CE-2FCEBD8E4B3A}">
      <dsp:nvSpPr>
        <dsp:cNvPr id="15" name="Rounded Rectangle 14"/>
        <dsp:cNvSpPr/>
      </dsp:nvSpPr>
      <dsp:spPr bwMode="white">
        <a:xfrm>
          <a:off x="3100618" y="5115939"/>
          <a:ext cx="4069541" cy="754563"/>
        </a:xfrm>
        <a:prstGeom prst="roundRect">
          <a:avLst>
            <a:gd name="adj" fmla="val 16670"/>
          </a:avLst>
        </a:prstGeom>
      </dsp:spPr>
      <dsp:style>
        <a:lnRef idx="0">
          <a:schemeClr val="lt1"/>
        </a:lnRef>
        <a:fillRef idx="3">
          <a:schemeClr val="accent2"/>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Rentgen: fəqərələrin ifadəli torsiyası izlənilir.</a:t>
          </a:r>
          <a:endParaRPr lang="en-US" sz="2400" dirty="0">
            <a:latin typeface="Footlight MT Light" panose="0204060206030A020304" pitchFamily="18" charset="0"/>
          </a:endParaRPr>
        </a:p>
      </dsp:txBody>
      <dsp:txXfrm>
        <a:off x="3100618" y="5115939"/>
        <a:ext cx="4069541" cy="7545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09106" cy="5870502"/>
        <a:chOff x="0" y="0"/>
        <a:chExt cx="8609106" cy="5870502"/>
      </a:xfrm>
    </dsp:grpSpPr>
    <dsp:sp modelId="{9A0B046E-0399-4AB0-85F3-7161B3BC83C4}">
      <dsp:nvSpPr>
        <dsp:cNvPr id="3" name="Rounded Rectangle 2"/>
        <dsp:cNvSpPr/>
      </dsp:nvSpPr>
      <dsp:spPr bwMode="white">
        <a:xfrm>
          <a:off x="1719236" y="0"/>
          <a:ext cx="5170634" cy="881457"/>
        </a:xfrm>
        <a:prstGeom prst="roundRect">
          <a:avLst>
            <a:gd name="adj" fmla="val 10000"/>
          </a:avLst>
        </a:prstGeom>
      </dsp:spPr>
      <dsp:style>
        <a:lnRef idx="0">
          <a:schemeClr val="lt1"/>
        </a:lnRef>
        <a:fillRef idx="3">
          <a:schemeClr val="accent1"/>
        </a:fillRef>
        <a:effectRef idx="3">
          <a:scrgbClr r="0" g="0" b="0"/>
        </a:effectRef>
        <a:fontRef idx="minor">
          <a:schemeClr val="lt1"/>
        </a:fontRef>
      </dsp:style>
      <dsp:txBody>
        <a:bodyPr lIns="87630" tIns="58420" rIns="87630" bIns="5842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az-Latn-AZ" dirty="0">
              <a:latin typeface="Footlight MT Light" panose="0204060206030A020304" pitchFamily="18" charset="0"/>
            </a:rPr>
            <a:t>IV dərəcə</a:t>
          </a:r>
          <a:endParaRPr lang="en-US" dirty="0">
            <a:latin typeface="Footlight MT Light" panose="0204060206030A020304" pitchFamily="18" charset="0"/>
          </a:endParaRPr>
        </a:p>
      </dsp:txBody>
      <dsp:txXfrm>
        <a:off x="1719236" y="0"/>
        <a:ext cx="5170634" cy="881457"/>
      </dsp:txXfrm>
    </dsp:sp>
    <dsp:sp modelId="{059965E9-F4E0-4366-AED0-40FC10EDBBE3}">
      <dsp:nvSpPr>
        <dsp:cNvPr id="4" name="Rounded Rectangle 3"/>
        <dsp:cNvSpPr/>
      </dsp:nvSpPr>
      <dsp:spPr bwMode="white">
        <a:xfrm>
          <a:off x="1719236" y="1040119"/>
          <a:ext cx="881457" cy="881457"/>
        </a:xfrm>
        <a:prstGeom prst="roundRect">
          <a:avLst>
            <a:gd name="adj" fmla="val 1667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1719236" y="1040119"/>
        <a:ext cx="881457" cy="881457"/>
      </dsp:txXfrm>
    </dsp:sp>
    <dsp:sp modelId="{30E3A39A-8B31-4FD5-AAF6-6A27B17002A8}">
      <dsp:nvSpPr>
        <dsp:cNvPr id="5" name="Rounded Rectangle 4"/>
        <dsp:cNvSpPr/>
      </dsp:nvSpPr>
      <dsp:spPr bwMode="white">
        <a:xfrm>
          <a:off x="2653580" y="1040119"/>
          <a:ext cx="4236290" cy="881457"/>
        </a:xfrm>
        <a:prstGeom prst="roundRect">
          <a:avLst>
            <a:gd name="adj" fmla="val 1667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Əyilmə bucağı 50 dərəcədən artıq</a:t>
          </a:r>
          <a:endParaRPr lang="en-US" sz="2400" dirty="0">
            <a:latin typeface="Footlight MT Light" panose="0204060206030A020304" pitchFamily="18" charset="0"/>
          </a:endParaRPr>
        </a:p>
      </dsp:txBody>
      <dsp:txXfrm>
        <a:off x="2653580" y="1040119"/>
        <a:ext cx="4236290" cy="881457"/>
      </dsp:txXfrm>
    </dsp:sp>
    <dsp:sp modelId="{2F729023-024C-4762-B365-C310213310B1}">
      <dsp:nvSpPr>
        <dsp:cNvPr id="6" name="Rounded Rectangle 5"/>
        <dsp:cNvSpPr/>
      </dsp:nvSpPr>
      <dsp:spPr bwMode="white">
        <a:xfrm>
          <a:off x="1719236" y="2027351"/>
          <a:ext cx="881457" cy="881457"/>
        </a:xfrm>
        <a:prstGeom prst="roundRect">
          <a:avLst>
            <a:gd name="adj" fmla="val 16670"/>
          </a:avLst>
        </a:prstGeom>
      </dsp:spPr>
      <dsp:style>
        <a:lnRef idx="0">
          <a:schemeClr val="lt1"/>
        </a:lnRef>
        <a:fillRef idx="3">
          <a:schemeClr val="accent2">
            <a:hueOff val="2325000"/>
            <a:satOff val="-14803"/>
            <a:lumOff val="-8921"/>
            <a:alpha val="100000"/>
          </a:schemeClr>
        </a:fillRef>
        <a:effectRef idx="3">
          <a:scrgbClr r="0" g="0" b="0"/>
        </a:effectRef>
        <a:fontRef idx="minor">
          <a:schemeClr val="lt1"/>
        </a:fontRef>
      </dsp:style>
      <dsp:txXfrm>
        <a:off x="1719236" y="2027351"/>
        <a:ext cx="881457" cy="881457"/>
      </dsp:txXfrm>
    </dsp:sp>
    <dsp:sp modelId="{7D9A025F-0A2F-41E5-B369-3AD11990F65C}">
      <dsp:nvSpPr>
        <dsp:cNvPr id="7" name="Rounded Rectangle 6"/>
        <dsp:cNvSpPr/>
      </dsp:nvSpPr>
      <dsp:spPr bwMode="white">
        <a:xfrm>
          <a:off x="2653580" y="2027351"/>
          <a:ext cx="4236290" cy="881457"/>
        </a:xfrm>
        <a:prstGeom prst="roundRect">
          <a:avLst>
            <a:gd name="adj" fmla="val 16670"/>
          </a:avLst>
        </a:prstGeom>
      </dsp:spPr>
      <dsp:style>
        <a:lnRef idx="0">
          <a:schemeClr val="lt1"/>
        </a:lnRef>
        <a:fillRef idx="3">
          <a:schemeClr val="accent2">
            <a:hueOff val="2325000"/>
            <a:satOff val="-14803"/>
            <a:lumOff val="-8921"/>
            <a:alpha val="100000"/>
          </a:schemeClr>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Onurğanın kəskin deformasiyası</a:t>
          </a:r>
          <a:endParaRPr lang="en-US" sz="2400" dirty="0">
            <a:latin typeface="Footlight MT Light" panose="0204060206030A020304" pitchFamily="18" charset="0"/>
          </a:endParaRPr>
        </a:p>
      </dsp:txBody>
      <dsp:txXfrm>
        <a:off x="2653580" y="2027351"/>
        <a:ext cx="4236290" cy="881457"/>
      </dsp:txXfrm>
    </dsp:sp>
    <dsp:sp modelId="{5D6B65F0-7870-4B06-87F5-13BCB1DA74B6}">
      <dsp:nvSpPr>
        <dsp:cNvPr id="8" name="Rounded Rectangle 7"/>
        <dsp:cNvSpPr/>
      </dsp:nvSpPr>
      <dsp:spPr bwMode="white">
        <a:xfrm>
          <a:off x="1719236" y="3014582"/>
          <a:ext cx="881457" cy="881457"/>
        </a:xfrm>
        <a:prstGeom prst="roundRect">
          <a:avLst>
            <a:gd name="adj" fmla="val 16670"/>
          </a:avLst>
        </a:prstGeom>
      </dsp:spPr>
      <dsp:style>
        <a:lnRef idx="0">
          <a:schemeClr val="lt1"/>
        </a:lnRef>
        <a:fillRef idx="3">
          <a:schemeClr val="accent2">
            <a:hueOff val="4650000"/>
            <a:satOff val="-29607"/>
            <a:lumOff val="-17842"/>
            <a:alpha val="100000"/>
          </a:schemeClr>
        </a:fillRef>
        <a:effectRef idx="3">
          <a:scrgbClr r="0" g="0" b="0"/>
        </a:effectRef>
        <a:fontRef idx="minor">
          <a:schemeClr val="lt1"/>
        </a:fontRef>
      </dsp:style>
      <dsp:txXfrm>
        <a:off x="1719236" y="3014582"/>
        <a:ext cx="881457" cy="881457"/>
      </dsp:txXfrm>
    </dsp:sp>
    <dsp:sp modelId="{9F9C2158-EB24-4089-8682-139CD17A888B}">
      <dsp:nvSpPr>
        <dsp:cNvPr id="9" name="Rounded Rectangle 8"/>
        <dsp:cNvSpPr/>
      </dsp:nvSpPr>
      <dsp:spPr bwMode="white">
        <a:xfrm>
          <a:off x="2653580" y="3014582"/>
          <a:ext cx="4236290" cy="881457"/>
        </a:xfrm>
        <a:prstGeom prst="roundRect">
          <a:avLst>
            <a:gd name="adj" fmla="val 16670"/>
          </a:avLst>
        </a:prstGeom>
      </dsp:spPr>
      <dsp:style>
        <a:lnRef idx="0">
          <a:schemeClr val="lt1"/>
        </a:lnRef>
        <a:fillRef idx="3">
          <a:schemeClr val="accent2">
            <a:hueOff val="4650000"/>
            <a:satOff val="-29607"/>
            <a:lumOff val="-17842"/>
            <a:alpha val="100000"/>
          </a:schemeClr>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Sadalanan əlamətlər güclənir.</a:t>
          </a:r>
          <a:endParaRPr lang="en-US" sz="2400" dirty="0">
            <a:latin typeface="Footlight MT Light" panose="0204060206030A020304" pitchFamily="18" charset="0"/>
          </a:endParaRPr>
        </a:p>
      </dsp:txBody>
      <dsp:txXfrm>
        <a:off x="2653580" y="3014582"/>
        <a:ext cx="4236290" cy="881457"/>
      </dsp:txXfrm>
    </dsp:sp>
    <dsp:sp modelId="{D3816E2F-2272-48CB-AC1A-2D90FF578305}">
      <dsp:nvSpPr>
        <dsp:cNvPr id="10" name="Rounded Rectangle 9"/>
        <dsp:cNvSpPr/>
      </dsp:nvSpPr>
      <dsp:spPr bwMode="white">
        <a:xfrm>
          <a:off x="1719236" y="4001814"/>
          <a:ext cx="881457" cy="881457"/>
        </a:xfrm>
        <a:prstGeom prst="roundRect">
          <a:avLst>
            <a:gd name="adj" fmla="val 16670"/>
          </a:avLst>
        </a:prstGeom>
      </dsp:spPr>
      <dsp:style>
        <a:lnRef idx="0">
          <a:schemeClr val="lt1"/>
        </a:lnRef>
        <a:fillRef idx="3">
          <a:schemeClr val="accent2">
            <a:hueOff val="6975000"/>
            <a:satOff val="-44411"/>
            <a:lumOff val="-26764"/>
            <a:alpha val="100000"/>
          </a:schemeClr>
        </a:fillRef>
        <a:effectRef idx="3">
          <a:scrgbClr r="0" g="0" b="0"/>
        </a:effectRef>
        <a:fontRef idx="minor">
          <a:schemeClr val="lt1"/>
        </a:fontRef>
      </dsp:style>
      <dsp:txXfrm>
        <a:off x="1719236" y="4001814"/>
        <a:ext cx="881457" cy="881457"/>
      </dsp:txXfrm>
    </dsp:sp>
    <dsp:sp modelId="{03EE9EB3-59BF-46AF-AD17-AAD8E51AA90E}">
      <dsp:nvSpPr>
        <dsp:cNvPr id="11" name="Rounded Rectangle 10"/>
        <dsp:cNvSpPr/>
      </dsp:nvSpPr>
      <dsp:spPr bwMode="white">
        <a:xfrm>
          <a:off x="2653580" y="4001814"/>
          <a:ext cx="4236290" cy="881457"/>
        </a:xfrm>
        <a:prstGeom prst="roundRect">
          <a:avLst>
            <a:gd name="adj" fmla="val 16670"/>
          </a:avLst>
        </a:prstGeom>
      </dsp:spPr>
      <dsp:style>
        <a:lnRef idx="0">
          <a:schemeClr val="lt1"/>
        </a:lnRef>
        <a:fillRef idx="3">
          <a:schemeClr val="accent2">
            <a:hueOff val="6975000"/>
            <a:satOff val="-44411"/>
            <a:lumOff val="-26764"/>
            <a:alpha val="100000"/>
          </a:schemeClr>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Əyrilik olan hissədə əzlələr gərilir.</a:t>
          </a:r>
          <a:endParaRPr lang="en-US" sz="2400" dirty="0">
            <a:latin typeface="Footlight MT Light" panose="0204060206030A020304" pitchFamily="18" charset="0"/>
          </a:endParaRPr>
        </a:p>
      </dsp:txBody>
      <dsp:txXfrm>
        <a:off x="2653580" y="4001814"/>
        <a:ext cx="4236290" cy="881457"/>
      </dsp:txXfrm>
    </dsp:sp>
    <dsp:sp modelId="{1D5694E9-4F18-4C99-B910-CE463791B375}">
      <dsp:nvSpPr>
        <dsp:cNvPr id="12" name="Rounded Rectangle 11"/>
        <dsp:cNvSpPr/>
      </dsp:nvSpPr>
      <dsp:spPr bwMode="white">
        <a:xfrm>
          <a:off x="1719236" y="4989045"/>
          <a:ext cx="881457" cy="881457"/>
        </a:xfrm>
        <a:prstGeom prst="roundRect">
          <a:avLst>
            <a:gd name="adj" fmla="val 16670"/>
          </a:avLst>
        </a:prstGeom>
      </dsp:spPr>
      <dsp:style>
        <a:lnRef idx="0">
          <a:schemeClr val="lt1"/>
        </a:lnRef>
        <a:fillRef idx="3">
          <a:schemeClr val="accent2">
            <a:hueOff val="9300000"/>
            <a:satOff val="-59215"/>
            <a:lumOff val="-35685"/>
            <a:alpha val="100000"/>
          </a:schemeClr>
        </a:fillRef>
        <a:effectRef idx="3">
          <a:scrgbClr r="0" g="0" b="0"/>
        </a:effectRef>
        <a:fontRef idx="minor">
          <a:schemeClr val="lt1"/>
        </a:fontRef>
      </dsp:style>
      <dsp:txXfrm>
        <a:off x="1719236" y="4989045"/>
        <a:ext cx="881457" cy="881457"/>
      </dsp:txXfrm>
    </dsp:sp>
    <dsp:sp modelId="{8876307E-1153-4F0F-84B1-A4254F0220BE}">
      <dsp:nvSpPr>
        <dsp:cNvPr id="13" name="Rounded Rectangle 12"/>
        <dsp:cNvSpPr/>
      </dsp:nvSpPr>
      <dsp:spPr bwMode="white">
        <a:xfrm>
          <a:off x="2653580" y="4989045"/>
          <a:ext cx="4236290" cy="881457"/>
        </a:xfrm>
        <a:prstGeom prst="roundRect">
          <a:avLst>
            <a:gd name="adj" fmla="val 16670"/>
          </a:avLst>
        </a:prstGeom>
      </dsp:spPr>
      <dsp:style>
        <a:lnRef idx="0">
          <a:schemeClr val="lt1"/>
        </a:lnRef>
        <a:fillRef idx="3">
          <a:schemeClr val="accent2">
            <a:hueOff val="9300000"/>
            <a:satOff val="-59215"/>
            <a:lumOff val="-35685"/>
            <a:alpha val="100000"/>
          </a:schemeClr>
        </a:fillRef>
        <a:effectRef idx="3">
          <a:scrgbClr r="0" g="0" b="0"/>
        </a:effectRef>
        <a:fontRef idx="minor">
          <a:schemeClr val="lt1"/>
        </a:fontRef>
      </dsp:style>
      <dsp:txBody>
        <a:bodyPr lIns="142240" tIns="142240" rIns="142240" bIns="142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dirty="0">
              <a:latin typeface="Footlight MT Light" panose="0204060206030A020304" pitchFamily="18" charset="0"/>
            </a:rPr>
            <a:t>Qabırğa donqarlığı və deformasiyanın qabarıq zonasında qabırğaların içəri batması</a:t>
          </a:r>
          <a:endParaRPr lang="en-US" sz="2000" dirty="0">
            <a:latin typeface="Footlight MT Light" panose="0204060206030A020304" pitchFamily="18" charset="0"/>
          </a:endParaRPr>
        </a:p>
      </dsp:txBody>
      <dsp:txXfrm>
        <a:off x="2653580" y="4989045"/>
        <a:ext cx="4236290" cy="8814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2215-9E77-4C92-A7D6-312AEAB0D501}">
      <dsp:nvSpPr>
        <dsp:cNvPr id="0" name=""/>
        <dsp:cNvSpPr/>
      </dsp:nvSpPr>
      <dsp:spPr>
        <a:xfrm>
          <a:off x="3986510" y="886724"/>
          <a:ext cx="1796457" cy="405659"/>
        </a:xfrm>
        <a:custGeom>
          <a:avLst/>
          <a:gdLst/>
          <a:ahLst/>
          <a:cxnLst/>
          <a:rect l="0" t="0" r="0" b="0"/>
          <a:pathLst>
            <a:path>
              <a:moveTo>
                <a:pt x="0" y="0"/>
              </a:moveTo>
              <a:lnTo>
                <a:pt x="0" y="276445"/>
              </a:lnTo>
              <a:lnTo>
                <a:pt x="1796457" y="276445"/>
              </a:lnTo>
              <a:lnTo>
                <a:pt x="1796457" y="40565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A9468-BDE8-46BF-BEF4-3183A486C8E4}">
      <dsp:nvSpPr>
        <dsp:cNvPr id="0" name=""/>
        <dsp:cNvSpPr/>
      </dsp:nvSpPr>
      <dsp:spPr>
        <a:xfrm>
          <a:off x="3878553" y="886724"/>
          <a:ext cx="91440" cy="405659"/>
        </a:xfrm>
        <a:custGeom>
          <a:avLst/>
          <a:gdLst/>
          <a:ahLst/>
          <a:cxnLst/>
          <a:rect l="0" t="0" r="0" b="0"/>
          <a:pathLst>
            <a:path>
              <a:moveTo>
                <a:pt x="107956" y="0"/>
              </a:moveTo>
              <a:lnTo>
                <a:pt x="107956" y="276445"/>
              </a:lnTo>
              <a:lnTo>
                <a:pt x="45720" y="276445"/>
              </a:lnTo>
              <a:lnTo>
                <a:pt x="45720" y="40565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64BF7B-F3A5-4306-A4A4-DAF95D0996D9}">
      <dsp:nvSpPr>
        <dsp:cNvPr id="0" name=""/>
        <dsp:cNvSpPr/>
      </dsp:nvSpPr>
      <dsp:spPr>
        <a:xfrm>
          <a:off x="2127815" y="886724"/>
          <a:ext cx="1858694" cy="405659"/>
        </a:xfrm>
        <a:custGeom>
          <a:avLst/>
          <a:gdLst/>
          <a:ahLst/>
          <a:cxnLst/>
          <a:rect l="0" t="0" r="0" b="0"/>
          <a:pathLst>
            <a:path>
              <a:moveTo>
                <a:pt x="1858694" y="0"/>
              </a:moveTo>
              <a:lnTo>
                <a:pt x="1858694" y="276445"/>
              </a:lnTo>
              <a:lnTo>
                <a:pt x="0" y="276445"/>
              </a:lnTo>
              <a:lnTo>
                <a:pt x="0" y="40565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F529AE-DA9C-4BBA-B1DB-4BD90A42F8F2}">
      <dsp:nvSpPr>
        <dsp:cNvPr id="0" name=""/>
        <dsp:cNvSpPr/>
      </dsp:nvSpPr>
      <dsp:spPr>
        <a:xfrm>
          <a:off x="3107768" y="1016"/>
          <a:ext cx="1757483" cy="88570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B66D5-3382-4FFE-AF98-FFE0A6114AAB}">
      <dsp:nvSpPr>
        <dsp:cNvPr id="0" name=""/>
        <dsp:cNvSpPr/>
      </dsp:nvSpPr>
      <dsp:spPr>
        <a:xfrm>
          <a:off x="3262748" y="148246"/>
          <a:ext cx="1757483" cy="88570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Fizikal müayinə</a:t>
          </a:r>
          <a:endParaRPr lang="en-US" sz="2800" kern="1200" dirty="0">
            <a:latin typeface="Footlight MT Light" panose="0204060206030A020304" pitchFamily="18" charset="0"/>
          </a:endParaRPr>
        </a:p>
      </dsp:txBody>
      <dsp:txXfrm>
        <a:off x="3288690" y="174188"/>
        <a:ext cx="1705599" cy="833824"/>
      </dsp:txXfrm>
    </dsp:sp>
    <dsp:sp modelId="{55726ECC-0FF4-40AD-83B3-3331D4DC7A91}">
      <dsp:nvSpPr>
        <dsp:cNvPr id="0" name=""/>
        <dsp:cNvSpPr/>
      </dsp:nvSpPr>
      <dsp:spPr>
        <a:xfrm>
          <a:off x="1338725" y="1292384"/>
          <a:ext cx="1578179" cy="88570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294A4-6E27-4222-BE3A-0C36484B7341}">
      <dsp:nvSpPr>
        <dsp:cNvPr id="0" name=""/>
        <dsp:cNvSpPr/>
      </dsp:nvSpPr>
      <dsp:spPr>
        <a:xfrm>
          <a:off x="1493705" y="1439615"/>
          <a:ext cx="1578179" cy="88570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Ayaqüstə</a:t>
          </a:r>
          <a:endParaRPr lang="en-US" sz="2800" kern="1200" dirty="0">
            <a:latin typeface="Footlight MT Light" panose="0204060206030A020304" pitchFamily="18" charset="0"/>
          </a:endParaRPr>
        </a:p>
      </dsp:txBody>
      <dsp:txXfrm>
        <a:off x="1519647" y="1465557"/>
        <a:ext cx="1526295" cy="833824"/>
      </dsp:txXfrm>
    </dsp:sp>
    <dsp:sp modelId="{A4507705-9F34-4993-ADD6-0E8E550855CA}">
      <dsp:nvSpPr>
        <dsp:cNvPr id="0" name=""/>
        <dsp:cNvSpPr/>
      </dsp:nvSpPr>
      <dsp:spPr>
        <a:xfrm>
          <a:off x="3226864" y="1292384"/>
          <a:ext cx="1394817" cy="88570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D9DD1-6658-470F-BD89-7E975913BDAD}">
      <dsp:nvSpPr>
        <dsp:cNvPr id="0" name=""/>
        <dsp:cNvSpPr/>
      </dsp:nvSpPr>
      <dsp:spPr>
        <a:xfrm>
          <a:off x="3381844" y="1439615"/>
          <a:ext cx="1394817" cy="88570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Oturaq</a:t>
          </a:r>
          <a:endParaRPr lang="en-US" sz="2800" kern="1200" dirty="0">
            <a:latin typeface="Footlight MT Light" panose="0204060206030A020304" pitchFamily="18" charset="0"/>
          </a:endParaRPr>
        </a:p>
      </dsp:txBody>
      <dsp:txXfrm>
        <a:off x="3407786" y="1465557"/>
        <a:ext cx="1342933" cy="833824"/>
      </dsp:txXfrm>
    </dsp:sp>
    <dsp:sp modelId="{ADA97EBE-4F0F-4B83-91BB-9B3E6074A564}">
      <dsp:nvSpPr>
        <dsp:cNvPr id="0" name=""/>
        <dsp:cNvSpPr/>
      </dsp:nvSpPr>
      <dsp:spPr>
        <a:xfrm>
          <a:off x="4931641" y="1292384"/>
          <a:ext cx="1702653" cy="88570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DA522-2608-4756-979A-E4E6AAF9EB62}">
      <dsp:nvSpPr>
        <dsp:cNvPr id="0" name=""/>
        <dsp:cNvSpPr/>
      </dsp:nvSpPr>
      <dsp:spPr>
        <a:xfrm>
          <a:off x="5086621" y="1439615"/>
          <a:ext cx="1702653" cy="88570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Uzanıqlı</a:t>
          </a:r>
          <a:endParaRPr lang="en-US" sz="2800" kern="1200" dirty="0">
            <a:latin typeface="Footlight MT Light" panose="0204060206030A020304" pitchFamily="18" charset="0"/>
          </a:endParaRPr>
        </a:p>
      </dsp:txBody>
      <dsp:txXfrm>
        <a:off x="5112563" y="1465557"/>
        <a:ext cx="1650769" cy="8338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61104" cy="5418667"/>
        <a:chOff x="0" y="0"/>
        <a:chExt cx="8361104" cy="5418667"/>
      </a:xfrm>
    </dsp:grpSpPr>
    <dsp:sp modelId="{37155FC7-5D9C-4F05-9CEC-D3C1621AAC88}">
      <dsp:nvSpPr>
        <dsp:cNvPr id="4" name="Block Arc 3"/>
        <dsp:cNvSpPr/>
      </dsp:nvSpPr>
      <dsp:spPr bwMode="white">
        <a:xfrm>
          <a:off x="-6062999" y="-950011"/>
          <a:ext cx="7318688" cy="7318688"/>
        </a:xfrm>
        <a:prstGeom prst="blockArc">
          <a:avLst>
            <a:gd name="adj1" fmla="val 18900000"/>
            <a:gd name="adj2" fmla="val 2700000"/>
            <a:gd name="adj3" fmla="val 247"/>
          </a:avLst>
        </a:prstGeom>
      </dsp:spPr>
      <dsp:style>
        <a:lnRef idx="2">
          <a:schemeClr val="accent3"/>
        </a:lnRef>
        <a:fillRef idx="0">
          <a:schemeClr val="accent2">
            <a:tint val="90000"/>
          </a:schemeClr>
        </a:fillRef>
        <a:effectRef idx="0">
          <a:scrgbClr r="0" g="0" b="0"/>
        </a:effectRef>
        <a:fontRef idx="minor"/>
      </dsp:style>
      <dsp:txXfrm>
        <a:off x="-6062999" y="-950011"/>
        <a:ext cx="7318688" cy="7318688"/>
      </dsp:txXfrm>
    </dsp:sp>
    <dsp:sp modelId="{340D4553-7D24-4F56-8BA1-86F72F93B254}">
      <dsp:nvSpPr>
        <dsp:cNvPr id="7" name="Rectangles 6"/>
        <dsp:cNvSpPr/>
      </dsp:nvSpPr>
      <dsp:spPr bwMode="white">
        <a:xfrm>
          <a:off x="586300" y="338558"/>
          <a:ext cx="7774804" cy="677550"/>
        </a:xfrm>
        <a:prstGeom prst="rect">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53780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400" dirty="0">
              <a:latin typeface="Footlight MT Light" panose="0204060206030A020304" pitchFamily="18" charset="0"/>
              <a:cs typeface="Arial" panose="020B0604020202020204" pitchFamily="34" charset="0"/>
            </a:rPr>
            <a:t>Miostimuləedici metodlar-əzələ tonusunu qaldırılması</a:t>
          </a:r>
          <a:endParaRPr lang="en-US" sz="2400" dirty="0">
            <a:latin typeface="Footlight MT Light" panose="0204060206030A020304" pitchFamily="18" charset="0"/>
          </a:endParaRPr>
        </a:p>
      </dsp:txBody>
      <dsp:txXfrm>
        <a:off x="586300" y="338558"/>
        <a:ext cx="7774804" cy="677550"/>
      </dsp:txXfrm>
    </dsp:sp>
    <dsp:sp modelId="{0AF04D82-1794-4912-B62B-109A71FFBDB1}">
      <dsp:nvSpPr>
        <dsp:cNvPr id="8" name="Oval 7"/>
        <dsp:cNvSpPr/>
      </dsp:nvSpPr>
      <dsp:spPr bwMode="white">
        <a:xfrm>
          <a:off x="162831" y="253865"/>
          <a:ext cx="846938" cy="846938"/>
        </a:xfrm>
        <a:prstGeom prst="ellipse">
          <a:avLst/>
        </a:prstGeom>
      </dsp:spPr>
      <dsp:style>
        <a:lnRef idx="1">
          <a:schemeClr val="accent2">
            <a:hueOff val="0"/>
            <a:satOff val="0"/>
            <a:lumOff val="0"/>
            <a:alpha val="100000"/>
          </a:schemeClr>
        </a:lnRef>
        <a:fillRef idx="1">
          <a:schemeClr val="lt1"/>
        </a:fillRef>
        <a:effectRef idx="2">
          <a:scrgbClr r="0" g="0" b="0"/>
        </a:effectRef>
        <a:fontRef idx="minor"/>
      </dsp:style>
      <dsp:txXfrm>
        <a:off x="162831" y="253865"/>
        <a:ext cx="846938" cy="846938"/>
      </dsp:txXfrm>
    </dsp:sp>
    <dsp:sp modelId="{C6EEE5B4-39C3-439B-941D-FC5C37514771}">
      <dsp:nvSpPr>
        <dsp:cNvPr id="9" name="Rectangles 8"/>
        <dsp:cNvSpPr/>
      </dsp:nvSpPr>
      <dsp:spPr bwMode="white">
        <a:xfrm>
          <a:off x="1071812" y="1354558"/>
          <a:ext cx="7289292" cy="677550"/>
        </a:xfrm>
        <a:prstGeom prst="rect">
          <a:avLst/>
        </a:prstGeom>
      </dsp:spPr>
      <dsp:style>
        <a:lnRef idx="0">
          <a:schemeClr val="lt1"/>
        </a:lnRef>
        <a:fillRef idx="3">
          <a:schemeClr val="accent2">
            <a:hueOff val="2325000"/>
            <a:satOff val="-14803"/>
            <a:lumOff val="-8921"/>
            <a:alpha val="100000"/>
          </a:schemeClr>
        </a:fillRef>
        <a:effectRef idx="3">
          <a:scrgbClr r="0" g="0" b="0"/>
        </a:effectRef>
        <a:fontRef idx="minor">
          <a:schemeClr val="lt1"/>
        </a:fontRef>
      </dsp:style>
      <dsp:txBody>
        <a:bodyPr lIns="53780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defTabSz="914400" eaLnBrk="1" fontAlgn="auto" latinLnBrk="0" hangingPunct="1">
            <a:lnSpc>
              <a:spcPct val="100000"/>
            </a:lnSpc>
            <a:spcBef>
              <a:spcPts val="0"/>
            </a:spcBef>
            <a:spcAft>
              <a:spcPts val="0"/>
            </a:spcAft>
            <a:buClrTx/>
            <a:buSzTx/>
            <a:buFontTx/>
            <a:buNone/>
          </a:pPr>
          <a:r>
            <a:rPr lang="tr-TR" sz="2400" dirty="0">
              <a:latin typeface="Footlight MT Light" panose="0204060206030A020304" pitchFamily="18" charset="0"/>
              <a:cs typeface="Arial" panose="020B0604020202020204" pitchFamily="34" charset="0"/>
            </a:rPr>
            <a:t>Metobolik metodlar-metobolizm və maddələr mübadiləsinin sürətlənməsi</a:t>
          </a:r>
          <a:endParaRPr lang="en-US" sz="2400" dirty="0">
            <a:latin typeface="Footlight MT Light" panose="0204060206030A020304" pitchFamily="18" charset="0"/>
          </a:endParaRPr>
        </a:p>
      </dsp:txBody>
      <dsp:txXfrm>
        <a:off x="1071812" y="1354558"/>
        <a:ext cx="7289292" cy="677550"/>
      </dsp:txXfrm>
    </dsp:sp>
    <dsp:sp modelId="{78B7825A-8CE2-4BEA-B379-CFD713F5A249}">
      <dsp:nvSpPr>
        <dsp:cNvPr id="10" name="Oval 9"/>
        <dsp:cNvSpPr/>
      </dsp:nvSpPr>
      <dsp:spPr bwMode="white">
        <a:xfrm>
          <a:off x="648344" y="1269865"/>
          <a:ext cx="846938" cy="846938"/>
        </a:xfrm>
        <a:prstGeom prst="ellipse">
          <a:avLst/>
        </a:prstGeom>
      </dsp:spPr>
      <dsp:style>
        <a:lnRef idx="1">
          <a:schemeClr val="accent2">
            <a:hueOff val="2325000"/>
            <a:satOff val="-14803"/>
            <a:lumOff val="-8921"/>
            <a:alpha val="100000"/>
          </a:schemeClr>
        </a:lnRef>
        <a:fillRef idx="1">
          <a:schemeClr val="lt1"/>
        </a:fillRef>
        <a:effectRef idx="2">
          <a:scrgbClr r="0" g="0" b="0"/>
        </a:effectRef>
        <a:fontRef idx="minor"/>
      </dsp:style>
      <dsp:txXfrm>
        <a:off x="648344" y="1269865"/>
        <a:ext cx="846938" cy="846938"/>
      </dsp:txXfrm>
    </dsp:sp>
    <dsp:sp modelId="{64E78614-1640-4DBA-9603-C1DB0677F180}">
      <dsp:nvSpPr>
        <dsp:cNvPr id="11" name="Rectangles 10"/>
        <dsp:cNvSpPr/>
      </dsp:nvSpPr>
      <dsp:spPr bwMode="white">
        <a:xfrm>
          <a:off x="1220826" y="2370558"/>
          <a:ext cx="7140278" cy="677550"/>
        </a:xfrm>
        <a:prstGeom prst="rect">
          <a:avLst/>
        </a:prstGeom>
      </dsp:spPr>
      <dsp:style>
        <a:lnRef idx="0">
          <a:schemeClr val="lt1"/>
        </a:lnRef>
        <a:fillRef idx="3">
          <a:schemeClr val="accent2">
            <a:hueOff val="4650000"/>
            <a:satOff val="-29607"/>
            <a:lumOff val="-17842"/>
            <a:alpha val="100000"/>
          </a:schemeClr>
        </a:fillRef>
        <a:effectRef idx="3">
          <a:scrgbClr r="0" g="0" b="0"/>
        </a:effectRef>
        <a:fontRef idx="minor">
          <a:schemeClr val="lt1"/>
        </a:fontRef>
      </dsp:style>
      <dsp:txBody>
        <a:bodyPr lIns="53780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400" dirty="0">
              <a:latin typeface="Footlight MT Light" panose="0204060206030A020304" pitchFamily="18" charset="0"/>
              <a:cs typeface="Arial" panose="020B0604020202020204" pitchFamily="34" charset="0"/>
            </a:rPr>
            <a:t>Vitaminstimuləedici metodlar-sümük differensasiyasının sürətlənməsi üçun</a:t>
          </a:r>
          <a:endParaRPr lang="en-US" sz="2400" dirty="0">
            <a:latin typeface="Footlight MT Light" panose="0204060206030A020304" pitchFamily="18" charset="0"/>
          </a:endParaRPr>
        </a:p>
      </dsp:txBody>
      <dsp:txXfrm>
        <a:off x="1220826" y="2370558"/>
        <a:ext cx="7140278" cy="677550"/>
      </dsp:txXfrm>
    </dsp:sp>
    <dsp:sp modelId="{0B9A7540-F9BB-4315-989D-31942400CAFF}">
      <dsp:nvSpPr>
        <dsp:cNvPr id="12" name="Oval 11"/>
        <dsp:cNvSpPr/>
      </dsp:nvSpPr>
      <dsp:spPr bwMode="white">
        <a:xfrm>
          <a:off x="797357" y="2285865"/>
          <a:ext cx="846938" cy="846938"/>
        </a:xfrm>
        <a:prstGeom prst="ellipse">
          <a:avLst/>
        </a:prstGeom>
      </dsp:spPr>
      <dsp:style>
        <a:lnRef idx="1">
          <a:schemeClr val="accent2">
            <a:hueOff val="4650000"/>
            <a:satOff val="-29607"/>
            <a:lumOff val="-17842"/>
            <a:alpha val="100000"/>
          </a:schemeClr>
        </a:lnRef>
        <a:fillRef idx="1">
          <a:schemeClr val="lt1"/>
        </a:fillRef>
        <a:effectRef idx="2">
          <a:scrgbClr r="0" g="0" b="0"/>
        </a:effectRef>
        <a:fontRef idx="minor"/>
      </dsp:style>
      <dsp:txXfrm>
        <a:off x="797357" y="2285865"/>
        <a:ext cx="846938" cy="846938"/>
      </dsp:txXfrm>
    </dsp:sp>
    <dsp:sp modelId="{BDFCC4EA-0AF8-4EC6-BD3A-C0302FE2BCAF}">
      <dsp:nvSpPr>
        <dsp:cNvPr id="13" name="Rectangles 12"/>
        <dsp:cNvSpPr/>
      </dsp:nvSpPr>
      <dsp:spPr bwMode="white">
        <a:xfrm>
          <a:off x="1071812" y="3386559"/>
          <a:ext cx="7289292" cy="677550"/>
        </a:xfrm>
        <a:prstGeom prst="rect">
          <a:avLst/>
        </a:prstGeom>
      </dsp:spPr>
      <dsp:style>
        <a:lnRef idx="0">
          <a:schemeClr val="lt1"/>
        </a:lnRef>
        <a:fillRef idx="3">
          <a:schemeClr val="accent2">
            <a:hueOff val="6975000"/>
            <a:satOff val="-44411"/>
            <a:lumOff val="-26764"/>
            <a:alpha val="100000"/>
          </a:schemeClr>
        </a:fillRef>
        <a:effectRef idx="3">
          <a:scrgbClr r="0" g="0" b="0"/>
        </a:effectRef>
        <a:fontRef idx="minor">
          <a:schemeClr val="lt1"/>
        </a:fontRef>
      </dsp:style>
      <dsp:txBody>
        <a:bodyPr lIns="53780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400" dirty="0">
              <a:latin typeface="Footlight MT Light" panose="0204060206030A020304" pitchFamily="18" charset="0"/>
              <a:cs typeface="Arial" panose="020B0604020202020204" pitchFamily="34" charset="0"/>
            </a:rPr>
            <a:t>Damargenişləndirici – qan dövriyyəsini surətləndirmək üçün</a:t>
          </a:r>
          <a:endParaRPr lang="en-US" sz="2400" dirty="0">
            <a:latin typeface="Footlight MT Light" panose="0204060206030A020304" pitchFamily="18" charset="0"/>
          </a:endParaRPr>
        </a:p>
      </dsp:txBody>
      <dsp:txXfrm>
        <a:off x="1071812" y="3386559"/>
        <a:ext cx="7289292" cy="677550"/>
      </dsp:txXfrm>
    </dsp:sp>
    <dsp:sp modelId="{9461D2F7-986B-4BE2-9BE3-A0FEEDAF832E}">
      <dsp:nvSpPr>
        <dsp:cNvPr id="14" name="Oval 13"/>
        <dsp:cNvSpPr/>
      </dsp:nvSpPr>
      <dsp:spPr bwMode="white">
        <a:xfrm>
          <a:off x="648344" y="3301865"/>
          <a:ext cx="846938" cy="846938"/>
        </a:xfrm>
        <a:prstGeom prst="ellipse">
          <a:avLst/>
        </a:prstGeom>
      </dsp:spPr>
      <dsp:style>
        <a:lnRef idx="1">
          <a:schemeClr val="accent2">
            <a:hueOff val="6975000"/>
            <a:satOff val="-44411"/>
            <a:lumOff val="-26764"/>
            <a:alpha val="100000"/>
          </a:schemeClr>
        </a:lnRef>
        <a:fillRef idx="1">
          <a:schemeClr val="lt1"/>
        </a:fillRef>
        <a:effectRef idx="2">
          <a:scrgbClr r="0" g="0" b="0"/>
        </a:effectRef>
        <a:fontRef idx="minor"/>
      </dsp:style>
      <dsp:txXfrm>
        <a:off x="648344" y="3301865"/>
        <a:ext cx="846938" cy="846938"/>
      </dsp:txXfrm>
    </dsp:sp>
    <dsp:sp modelId="{7E8075B0-6B9F-42EA-9669-439C922D172D}">
      <dsp:nvSpPr>
        <dsp:cNvPr id="15" name="Rectangles 14"/>
        <dsp:cNvSpPr/>
      </dsp:nvSpPr>
      <dsp:spPr bwMode="white">
        <a:xfrm>
          <a:off x="586300" y="4402559"/>
          <a:ext cx="7774804" cy="677550"/>
        </a:xfrm>
        <a:prstGeom prst="rect">
          <a:avLst/>
        </a:prstGeom>
      </dsp:spPr>
      <dsp:style>
        <a:lnRef idx="0">
          <a:schemeClr val="lt1"/>
        </a:lnRef>
        <a:fillRef idx="3">
          <a:schemeClr val="accent2">
            <a:hueOff val="9300000"/>
            <a:satOff val="-59215"/>
            <a:lumOff val="-35685"/>
            <a:alpha val="100000"/>
          </a:schemeClr>
        </a:fillRef>
        <a:effectRef idx="3">
          <a:scrgbClr r="0" g="0" b="0"/>
        </a:effectRef>
        <a:fontRef idx="minor">
          <a:schemeClr val="lt1"/>
        </a:fontRef>
      </dsp:style>
      <dsp:txBody>
        <a:bodyPr lIns="53780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sz="2400" dirty="0">
              <a:latin typeface="Footlight MT Light" panose="0204060206030A020304" pitchFamily="18" charset="0"/>
              <a:cs typeface="Arial" panose="020B0604020202020204" pitchFamily="34" charset="0"/>
            </a:rPr>
            <a:t>Trofostimuləedici – əzələ trofikasını rezistentliyini artırmaq üçün</a:t>
          </a:r>
          <a:endParaRPr lang="en-US" sz="2400" dirty="0">
            <a:latin typeface="Footlight MT Light" panose="0204060206030A020304" pitchFamily="18" charset="0"/>
          </a:endParaRPr>
        </a:p>
      </dsp:txBody>
      <dsp:txXfrm>
        <a:off x="586300" y="4402559"/>
        <a:ext cx="7774804" cy="677550"/>
      </dsp:txXfrm>
    </dsp:sp>
    <dsp:sp modelId="{A732AF5E-9498-4751-B106-D7CCB8A51005}">
      <dsp:nvSpPr>
        <dsp:cNvPr id="16" name="Oval 15"/>
        <dsp:cNvSpPr/>
      </dsp:nvSpPr>
      <dsp:spPr bwMode="white">
        <a:xfrm>
          <a:off x="162831" y="4317865"/>
          <a:ext cx="846938" cy="846938"/>
        </a:xfrm>
        <a:prstGeom prst="ellipse">
          <a:avLst/>
        </a:prstGeom>
      </dsp:spPr>
      <dsp:style>
        <a:lnRef idx="1">
          <a:schemeClr val="accent2">
            <a:hueOff val="9300000"/>
            <a:satOff val="-59215"/>
            <a:lumOff val="-35685"/>
            <a:alpha val="100000"/>
          </a:schemeClr>
        </a:lnRef>
        <a:fillRef idx="1">
          <a:schemeClr val="lt1"/>
        </a:fillRef>
        <a:effectRef idx="2">
          <a:scrgbClr r="0" g="0" b="0"/>
        </a:effectRef>
        <a:fontRef idx="minor"/>
      </dsp:style>
      <dsp:txXfrm>
        <a:off x="162831" y="4317865"/>
        <a:ext cx="846938" cy="846938"/>
      </dsp:txXfrm>
    </dsp:sp>
    <dsp:sp modelId="{EB2DF82E-612A-410D-88FC-651D751A56BD}">
      <dsp:nvSpPr>
        <dsp:cNvPr id="3" name="Rectangles 2" hidden="1"/>
        <dsp:cNvSpPr/>
      </dsp:nvSpPr>
      <dsp:spPr bwMode="white">
        <a:xfrm>
          <a:off x="153164" y="116514"/>
          <a:ext cx="36000" cy="36000"/>
        </a:xfrm>
        <a:prstGeom prst="rect">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153164" y="116514"/>
        <a:ext cx="36000" cy="36000"/>
      </dsp:txXfrm>
    </dsp:sp>
    <dsp:sp modelId="{6B2EB269-6AF2-4AAA-8353-A25364CF348F}">
      <dsp:nvSpPr>
        <dsp:cNvPr id="5" name="Rectangles 4" hidden="1"/>
        <dsp:cNvSpPr/>
      </dsp:nvSpPr>
      <dsp:spPr bwMode="white">
        <a:xfrm>
          <a:off x="1219689" y="2691334"/>
          <a:ext cx="36000" cy="36000"/>
        </a:xfrm>
        <a:prstGeom prst="rect">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1219689" y="2691334"/>
        <a:ext cx="36000" cy="36000"/>
      </dsp:txXfrm>
    </dsp:sp>
    <dsp:sp modelId="{49738147-CC13-45AF-893C-90F41449BB21}">
      <dsp:nvSpPr>
        <dsp:cNvPr id="6" name="Rectangles 5" hidden="1"/>
        <dsp:cNvSpPr/>
      </dsp:nvSpPr>
      <dsp:spPr bwMode="white">
        <a:xfrm>
          <a:off x="153164" y="5266153"/>
          <a:ext cx="36000" cy="36000"/>
        </a:xfrm>
        <a:prstGeom prst="rect">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153164" y="5266153"/>
        <a:ext cx="36000" cy="36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23D3B-B8B3-4324-9E0B-08E427F87EA1}">
      <dsp:nvSpPr>
        <dsp:cNvPr id="0" name=""/>
        <dsp:cNvSpPr/>
      </dsp:nvSpPr>
      <dsp:spPr>
        <a:xfrm>
          <a:off x="3338379" y="1906273"/>
          <a:ext cx="218367" cy="956657"/>
        </a:xfrm>
        <a:custGeom>
          <a:avLst/>
          <a:gdLst/>
          <a:ahLst/>
          <a:cxnLst/>
          <a:rect l="0" t="0" r="0" b="0"/>
          <a:pathLst>
            <a:path>
              <a:moveTo>
                <a:pt x="218367" y="0"/>
              </a:moveTo>
              <a:lnTo>
                <a:pt x="218367" y="956657"/>
              </a:lnTo>
              <a:lnTo>
                <a:pt x="0" y="956657"/>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FFCF4-CD59-45AC-827B-25655A57BFDF}">
      <dsp:nvSpPr>
        <dsp:cNvPr id="0" name=""/>
        <dsp:cNvSpPr/>
      </dsp:nvSpPr>
      <dsp:spPr>
        <a:xfrm>
          <a:off x="3556747" y="1906273"/>
          <a:ext cx="2516424" cy="1913314"/>
        </a:xfrm>
        <a:custGeom>
          <a:avLst/>
          <a:gdLst/>
          <a:ahLst/>
          <a:cxnLst/>
          <a:rect l="0" t="0" r="0" b="0"/>
          <a:pathLst>
            <a:path>
              <a:moveTo>
                <a:pt x="0" y="0"/>
              </a:moveTo>
              <a:lnTo>
                <a:pt x="0" y="1694947"/>
              </a:lnTo>
              <a:lnTo>
                <a:pt x="2516424" y="1694947"/>
              </a:lnTo>
              <a:lnTo>
                <a:pt x="2516424" y="1913314"/>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36A83-3DEB-403D-9314-4E224B73CAD9}">
      <dsp:nvSpPr>
        <dsp:cNvPr id="0" name=""/>
        <dsp:cNvSpPr/>
      </dsp:nvSpPr>
      <dsp:spPr>
        <a:xfrm>
          <a:off x="3511027" y="1906273"/>
          <a:ext cx="91440" cy="1913314"/>
        </a:xfrm>
        <a:custGeom>
          <a:avLst/>
          <a:gdLst/>
          <a:ahLst/>
          <a:cxnLst/>
          <a:rect l="0" t="0" r="0" b="0"/>
          <a:pathLst>
            <a:path>
              <a:moveTo>
                <a:pt x="45720" y="0"/>
              </a:moveTo>
              <a:lnTo>
                <a:pt x="45720" y="1913314"/>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8B5A9-E9D5-4E09-81BD-4F23DCE9BCC3}">
      <dsp:nvSpPr>
        <dsp:cNvPr id="0" name=""/>
        <dsp:cNvSpPr/>
      </dsp:nvSpPr>
      <dsp:spPr>
        <a:xfrm>
          <a:off x="1040322" y="1906273"/>
          <a:ext cx="2516424" cy="1913314"/>
        </a:xfrm>
        <a:custGeom>
          <a:avLst/>
          <a:gdLst/>
          <a:ahLst/>
          <a:cxnLst/>
          <a:rect l="0" t="0" r="0" b="0"/>
          <a:pathLst>
            <a:path>
              <a:moveTo>
                <a:pt x="2516424" y="0"/>
              </a:moveTo>
              <a:lnTo>
                <a:pt x="2516424" y="1694947"/>
              </a:lnTo>
              <a:lnTo>
                <a:pt x="0" y="1694947"/>
              </a:lnTo>
              <a:lnTo>
                <a:pt x="0" y="1913314"/>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DF3D4-C984-49C8-854D-9E40CE1A186A}">
      <dsp:nvSpPr>
        <dsp:cNvPr id="0" name=""/>
        <dsp:cNvSpPr/>
      </dsp:nvSpPr>
      <dsp:spPr>
        <a:xfrm>
          <a:off x="2516902" y="866428"/>
          <a:ext cx="2079689" cy="10398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az-Latn-AZ" sz="2300" b="0" kern="1200" dirty="0">
              <a:latin typeface="Footlight MT Light" panose="0204060206030A020304" pitchFamily="18" charset="0"/>
            </a:rPr>
            <a:t>Müalicəsi</a:t>
          </a:r>
          <a:endParaRPr lang="en-US" sz="2300" b="0" kern="1200" dirty="0">
            <a:latin typeface="Footlight MT Light" panose="0204060206030A020304" pitchFamily="18" charset="0"/>
          </a:endParaRPr>
        </a:p>
      </dsp:txBody>
      <dsp:txXfrm>
        <a:off x="2516902" y="866428"/>
        <a:ext cx="2079689" cy="1039844"/>
      </dsp:txXfrm>
    </dsp:sp>
    <dsp:sp modelId="{4B213453-5218-4963-A483-BF7433DB0FE6}">
      <dsp:nvSpPr>
        <dsp:cNvPr id="0" name=""/>
        <dsp:cNvSpPr/>
      </dsp:nvSpPr>
      <dsp:spPr>
        <a:xfrm>
          <a:off x="477" y="3819588"/>
          <a:ext cx="2079689" cy="103984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0" i="0" kern="1200">
              <a:latin typeface="Footlight MT Light" panose="0204060206030A020304" pitchFamily="18" charset="0"/>
              <a:cs typeface="Arial" panose="020B0604020202020204" pitchFamily="34" charset="0"/>
            </a:rPr>
            <a:t>Reabilitasiya</a:t>
          </a:r>
          <a:endParaRPr lang="en-US" sz="2300" b="0" i="0" kern="1200" dirty="0">
            <a:latin typeface="Footlight MT Light" panose="0204060206030A020304" pitchFamily="18" charset="0"/>
          </a:endParaRPr>
        </a:p>
      </dsp:txBody>
      <dsp:txXfrm>
        <a:off x="477" y="3819588"/>
        <a:ext cx="2079689" cy="1039844"/>
      </dsp:txXfrm>
    </dsp:sp>
    <dsp:sp modelId="{61D8928F-72E4-4C6A-98A9-D2B621B97A0B}">
      <dsp:nvSpPr>
        <dsp:cNvPr id="0" name=""/>
        <dsp:cNvSpPr/>
      </dsp:nvSpPr>
      <dsp:spPr>
        <a:xfrm>
          <a:off x="2516902" y="3819588"/>
          <a:ext cx="2079689" cy="103984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0" i="0" kern="1200">
              <a:latin typeface="Footlight MT Light" panose="0204060206030A020304" pitchFamily="18" charset="0"/>
              <a:cs typeface="Arial" panose="020B0604020202020204" pitchFamily="34" charset="0"/>
            </a:rPr>
            <a:t>Proloterapiya üsulu ilə (qeyri-cərrahi müalicə)</a:t>
          </a:r>
          <a:endParaRPr lang="en-US" sz="2300" b="0" i="0" kern="1200" dirty="0">
            <a:latin typeface="Footlight MT Light" panose="0204060206030A020304" pitchFamily="18" charset="0"/>
          </a:endParaRPr>
        </a:p>
      </dsp:txBody>
      <dsp:txXfrm>
        <a:off x="2516902" y="3819588"/>
        <a:ext cx="2079689" cy="1039844"/>
      </dsp:txXfrm>
    </dsp:sp>
    <dsp:sp modelId="{46FA25DC-BA32-435A-BC97-02F002F9089A}">
      <dsp:nvSpPr>
        <dsp:cNvPr id="0" name=""/>
        <dsp:cNvSpPr/>
      </dsp:nvSpPr>
      <dsp:spPr>
        <a:xfrm>
          <a:off x="5033326" y="3819588"/>
          <a:ext cx="2079689" cy="103984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0" i="0" kern="1200" dirty="0">
              <a:latin typeface="Footlight MT Light" panose="0204060206030A020304" pitchFamily="18" charset="0"/>
              <a:cs typeface="Arial" panose="020B0604020202020204" pitchFamily="34" charset="0"/>
            </a:rPr>
            <a:t>Cərrahi</a:t>
          </a:r>
          <a:endParaRPr lang="en-US" sz="2300" b="0" i="0" kern="1200" dirty="0">
            <a:latin typeface="Footlight MT Light" panose="0204060206030A020304" pitchFamily="18" charset="0"/>
          </a:endParaRPr>
        </a:p>
      </dsp:txBody>
      <dsp:txXfrm>
        <a:off x="5033326" y="3819588"/>
        <a:ext cx="2079689" cy="1039844"/>
      </dsp:txXfrm>
    </dsp:sp>
    <dsp:sp modelId="{2E121EF8-B872-4C6B-9504-9ED03EA01DE6}">
      <dsp:nvSpPr>
        <dsp:cNvPr id="0" name=""/>
        <dsp:cNvSpPr/>
      </dsp:nvSpPr>
      <dsp:spPr>
        <a:xfrm>
          <a:off x="1258689" y="2343008"/>
          <a:ext cx="2079689" cy="103984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0" i="0" kern="1200">
              <a:latin typeface="Footlight MT Light" panose="0204060206030A020304" pitchFamily="18" charset="0"/>
              <a:cs typeface="Arial" panose="020B0604020202020204" pitchFamily="34" charset="0"/>
            </a:rPr>
            <a:t>Fizioterapevtik</a:t>
          </a:r>
          <a:endParaRPr lang="en-US" sz="2300" b="0" i="0" kern="1200" dirty="0">
            <a:latin typeface="Footlight MT Light" panose="0204060206030A020304" pitchFamily="18" charset="0"/>
          </a:endParaRPr>
        </a:p>
      </dsp:txBody>
      <dsp:txXfrm>
        <a:off x="1258689" y="2343008"/>
        <a:ext cx="2079689" cy="10398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610810" cy="6720078"/>
        <a:chOff x="0" y="0"/>
        <a:chExt cx="11610810" cy="6720078"/>
      </a:xfrm>
    </dsp:grpSpPr>
    <dsp:sp modelId="{EBD440EC-5257-41F5-BC8A-C09635863A81}">
      <dsp:nvSpPr>
        <dsp:cNvPr id="4" name="Freeform 3"/>
        <dsp:cNvSpPr/>
      </dsp:nvSpPr>
      <dsp:spPr bwMode="white">
        <a:xfrm>
          <a:off x="461869" y="762027"/>
          <a:ext cx="302986" cy="2598012"/>
        </a:xfrm>
        <a:custGeom>
          <a:avLst/>
          <a:gdLst/>
          <a:ahLst/>
          <a:cxnLst/>
          <a:pathLst>
            <a:path w="477" h="4091">
              <a:moveTo>
                <a:pt x="0" y="4091"/>
              </a:moveTo>
              <a:lnTo>
                <a:pt x="239" y="4091"/>
              </a:lnTo>
              <a:lnTo>
                <a:pt x="239" y="0"/>
              </a:lnTo>
              <a:lnTo>
                <a:pt x="477" y="0"/>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900">
            <a:solidFill>
              <a:schemeClr val="tx1"/>
            </a:solidFill>
          </a:endParaRPr>
        </a:p>
      </dsp:txBody>
      <dsp:txXfrm>
        <a:off x="461869" y="762027"/>
        <a:ext cx="302986" cy="2598012"/>
      </dsp:txXfrm>
    </dsp:sp>
    <dsp:sp modelId="{B90C39A9-BBFF-44AF-8AA3-188D56648D3B}">
      <dsp:nvSpPr>
        <dsp:cNvPr id="6" name="Freeform 5"/>
        <dsp:cNvSpPr/>
      </dsp:nvSpPr>
      <dsp:spPr bwMode="white">
        <a:xfrm>
          <a:off x="461869" y="1339363"/>
          <a:ext cx="302986" cy="2020676"/>
        </a:xfrm>
        <a:custGeom>
          <a:avLst/>
          <a:gdLst/>
          <a:ahLst/>
          <a:cxnLst/>
          <a:pathLst>
            <a:path w="477" h="3182">
              <a:moveTo>
                <a:pt x="0" y="3182"/>
              </a:moveTo>
              <a:lnTo>
                <a:pt x="239" y="3182"/>
              </a:lnTo>
              <a:lnTo>
                <a:pt x="239" y="0"/>
              </a:lnTo>
              <a:lnTo>
                <a:pt x="477" y="0"/>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600">
            <a:solidFill>
              <a:schemeClr val="tx1"/>
            </a:solidFill>
          </a:endParaRPr>
        </a:p>
      </dsp:txBody>
      <dsp:txXfrm>
        <a:off x="461869" y="1339363"/>
        <a:ext cx="302986" cy="2020676"/>
      </dsp:txXfrm>
    </dsp:sp>
    <dsp:sp modelId="{C8ADE771-B9EC-481C-8583-DEF57522DD56}">
      <dsp:nvSpPr>
        <dsp:cNvPr id="8" name="Freeform 7"/>
        <dsp:cNvSpPr/>
      </dsp:nvSpPr>
      <dsp:spPr bwMode="white">
        <a:xfrm>
          <a:off x="461869" y="1916699"/>
          <a:ext cx="302986" cy="1443340"/>
        </a:xfrm>
        <a:custGeom>
          <a:avLst/>
          <a:gdLst/>
          <a:ahLst/>
          <a:cxnLst/>
          <a:pathLst>
            <a:path w="477" h="2273">
              <a:moveTo>
                <a:pt x="0" y="2273"/>
              </a:moveTo>
              <a:lnTo>
                <a:pt x="239" y="2273"/>
              </a:lnTo>
              <a:lnTo>
                <a:pt x="239" y="0"/>
              </a:lnTo>
              <a:lnTo>
                <a:pt x="477" y="0"/>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400">
            <a:solidFill>
              <a:schemeClr val="tx1"/>
            </a:solidFill>
          </a:endParaRPr>
        </a:p>
      </dsp:txBody>
      <dsp:txXfrm>
        <a:off x="461869" y="1916699"/>
        <a:ext cx="302986" cy="1443340"/>
      </dsp:txXfrm>
    </dsp:sp>
    <dsp:sp modelId="{86BA57AB-7116-4C15-9FE8-009881EA3A7B}">
      <dsp:nvSpPr>
        <dsp:cNvPr id="10" name="Freeform 9"/>
        <dsp:cNvSpPr/>
      </dsp:nvSpPr>
      <dsp:spPr bwMode="white">
        <a:xfrm>
          <a:off x="461869" y="2494035"/>
          <a:ext cx="302986" cy="866004"/>
        </a:xfrm>
        <a:custGeom>
          <a:avLst/>
          <a:gdLst/>
          <a:ahLst/>
          <a:cxnLst/>
          <a:pathLst>
            <a:path w="477" h="1364">
              <a:moveTo>
                <a:pt x="0" y="1364"/>
              </a:moveTo>
              <a:lnTo>
                <a:pt x="239" y="1364"/>
              </a:lnTo>
              <a:lnTo>
                <a:pt x="239" y="0"/>
              </a:lnTo>
              <a:lnTo>
                <a:pt x="477" y="0"/>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400">
            <a:solidFill>
              <a:schemeClr val="tx1"/>
            </a:solidFill>
          </a:endParaRPr>
        </a:p>
      </dsp:txBody>
      <dsp:txXfrm>
        <a:off x="461869" y="2494035"/>
        <a:ext cx="302986" cy="866004"/>
      </dsp:txXfrm>
    </dsp:sp>
    <dsp:sp modelId="{E435D213-E12C-409C-8BFA-09D7E60F9CFE}">
      <dsp:nvSpPr>
        <dsp:cNvPr id="12" name="Freeform 11"/>
        <dsp:cNvSpPr/>
      </dsp:nvSpPr>
      <dsp:spPr bwMode="white">
        <a:xfrm>
          <a:off x="461869" y="3071371"/>
          <a:ext cx="302986" cy="288668"/>
        </a:xfrm>
        <a:custGeom>
          <a:avLst/>
          <a:gdLst/>
          <a:ahLst/>
          <a:cxnLst/>
          <a:pathLst>
            <a:path w="477" h="455">
              <a:moveTo>
                <a:pt x="0" y="455"/>
              </a:moveTo>
              <a:lnTo>
                <a:pt x="239" y="455"/>
              </a:lnTo>
              <a:lnTo>
                <a:pt x="239" y="0"/>
              </a:lnTo>
              <a:lnTo>
                <a:pt x="477" y="0"/>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400">
            <a:solidFill>
              <a:schemeClr val="tx1"/>
            </a:solidFill>
          </a:endParaRPr>
        </a:p>
      </dsp:txBody>
      <dsp:txXfrm>
        <a:off x="461869" y="3071371"/>
        <a:ext cx="302986" cy="288668"/>
      </dsp:txXfrm>
    </dsp:sp>
    <dsp:sp modelId="{BD600FB8-D157-4410-B085-F8102FE9540B}">
      <dsp:nvSpPr>
        <dsp:cNvPr id="14" name="Freeform 13"/>
        <dsp:cNvSpPr/>
      </dsp:nvSpPr>
      <dsp:spPr bwMode="white">
        <a:xfrm>
          <a:off x="461869" y="3360039"/>
          <a:ext cx="302986" cy="288668"/>
        </a:xfrm>
        <a:custGeom>
          <a:avLst/>
          <a:gdLst/>
          <a:ahLst/>
          <a:cxnLst/>
          <a:pathLst>
            <a:path w="477" h="455">
              <a:moveTo>
                <a:pt x="0" y="0"/>
              </a:moveTo>
              <a:lnTo>
                <a:pt x="239" y="0"/>
              </a:lnTo>
              <a:lnTo>
                <a:pt x="239" y="455"/>
              </a:lnTo>
              <a:lnTo>
                <a:pt x="477" y="455"/>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400">
            <a:solidFill>
              <a:schemeClr val="tx1"/>
            </a:solidFill>
          </a:endParaRPr>
        </a:p>
      </dsp:txBody>
      <dsp:txXfrm>
        <a:off x="461869" y="3360039"/>
        <a:ext cx="302986" cy="288668"/>
      </dsp:txXfrm>
    </dsp:sp>
    <dsp:sp modelId="{F0026061-8362-4AE1-97C6-EF04F6453FBA}">
      <dsp:nvSpPr>
        <dsp:cNvPr id="16" name="Freeform 15"/>
        <dsp:cNvSpPr/>
      </dsp:nvSpPr>
      <dsp:spPr bwMode="white">
        <a:xfrm>
          <a:off x="461869" y="3360039"/>
          <a:ext cx="302986" cy="866004"/>
        </a:xfrm>
        <a:custGeom>
          <a:avLst/>
          <a:gdLst/>
          <a:ahLst/>
          <a:cxnLst/>
          <a:pathLst>
            <a:path w="477" h="1364">
              <a:moveTo>
                <a:pt x="0" y="0"/>
              </a:moveTo>
              <a:lnTo>
                <a:pt x="239" y="0"/>
              </a:lnTo>
              <a:lnTo>
                <a:pt x="239" y="1364"/>
              </a:lnTo>
              <a:lnTo>
                <a:pt x="477" y="1364"/>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400">
            <a:solidFill>
              <a:schemeClr val="tx1"/>
            </a:solidFill>
          </a:endParaRPr>
        </a:p>
      </dsp:txBody>
      <dsp:txXfrm>
        <a:off x="461869" y="3360039"/>
        <a:ext cx="302986" cy="866004"/>
      </dsp:txXfrm>
    </dsp:sp>
    <dsp:sp modelId="{572973C4-A57B-48D8-8D19-F1D7791A2D01}">
      <dsp:nvSpPr>
        <dsp:cNvPr id="18" name="Freeform 17"/>
        <dsp:cNvSpPr/>
      </dsp:nvSpPr>
      <dsp:spPr bwMode="white">
        <a:xfrm>
          <a:off x="461869" y="3360039"/>
          <a:ext cx="302986" cy="1443340"/>
        </a:xfrm>
        <a:custGeom>
          <a:avLst/>
          <a:gdLst/>
          <a:ahLst/>
          <a:cxnLst/>
          <a:pathLst>
            <a:path w="477" h="2273">
              <a:moveTo>
                <a:pt x="0" y="0"/>
              </a:moveTo>
              <a:lnTo>
                <a:pt x="239" y="0"/>
              </a:lnTo>
              <a:lnTo>
                <a:pt x="239" y="2273"/>
              </a:lnTo>
              <a:lnTo>
                <a:pt x="477" y="2273"/>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400">
            <a:solidFill>
              <a:schemeClr val="tx1"/>
            </a:solidFill>
          </a:endParaRPr>
        </a:p>
      </dsp:txBody>
      <dsp:txXfrm>
        <a:off x="461869" y="3360039"/>
        <a:ext cx="302986" cy="1443340"/>
      </dsp:txXfrm>
    </dsp:sp>
    <dsp:sp modelId="{E19A6591-0B23-458E-925B-0B235954DBC6}">
      <dsp:nvSpPr>
        <dsp:cNvPr id="20" name="Freeform 19"/>
        <dsp:cNvSpPr/>
      </dsp:nvSpPr>
      <dsp:spPr bwMode="white">
        <a:xfrm>
          <a:off x="461869" y="3360039"/>
          <a:ext cx="302986" cy="2020676"/>
        </a:xfrm>
        <a:custGeom>
          <a:avLst/>
          <a:gdLst/>
          <a:ahLst/>
          <a:cxnLst/>
          <a:pathLst>
            <a:path w="477" h="3182">
              <a:moveTo>
                <a:pt x="0" y="0"/>
              </a:moveTo>
              <a:lnTo>
                <a:pt x="239" y="0"/>
              </a:lnTo>
              <a:lnTo>
                <a:pt x="239" y="3182"/>
              </a:lnTo>
              <a:lnTo>
                <a:pt x="477" y="3182"/>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600">
            <a:solidFill>
              <a:schemeClr val="tx1"/>
            </a:solidFill>
          </a:endParaRPr>
        </a:p>
      </dsp:txBody>
      <dsp:txXfrm>
        <a:off x="461869" y="3360039"/>
        <a:ext cx="302986" cy="2020676"/>
      </dsp:txXfrm>
    </dsp:sp>
    <dsp:sp modelId="{1376EC6B-FBED-42FB-986D-DBC0F3A801AC}">
      <dsp:nvSpPr>
        <dsp:cNvPr id="22" name="Freeform 21"/>
        <dsp:cNvSpPr/>
      </dsp:nvSpPr>
      <dsp:spPr bwMode="white">
        <a:xfrm>
          <a:off x="461869" y="3360039"/>
          <a:ext cx="302986" cy="2598012"/>
        </a:xfrm>
        <a:custGeom>
          <a:avLst/>
          <a:gdLst/>
          <a:ahLst/>
          <a:cxnLst/>
          <a:pathLst>
            <a:path w="477" h="4091">
              <a:moveTo>
                <a:pt x="0" y="0"/>
              </a:moveTo>
              <a:lnTo>
                <a:pt x="239" y="0"/>
              </a:lnTo>
              <a:lnTo>
                <a:pt x="239" y="4091"/>
              </a:lnTo>
              <a:lnTo>
                <a:pt x="477" y="4091"/>
              </a:lnTo>
            </a:path>
          </a:pathLst>
        </a:custGeom>
        <a:sp3d prstMaterial="matte"/>
      </dsp:spPr>
      <dsp:style>
        <a:lnRef idx="2">
          <a:schemeClr val="accent3"/>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900">
            <a:solidFill>
              <a:schemeClr val="tx1"/>
            </a:solidFill>
          </a:endParaRPr>
        </a:p>
      </dsp:txBody>
      <dsp:txXfrm>
        <a:off x="461869" y="3360039"/>
        <a:ext cx="302986" cy="2598012"/>
      </dsp:txXfrm>
    </dsp:sp>
    <dsp:sp modelId="{C79811A1-C79B-4D2C-A514-6C743C17338E}">
      <dsp:nvSpPr>
        <dsp:cNvPr id="3" name="Rectangles 2"/>
        <dsp:cNvSpPr/>
      </dsp:nvSpPr>
      <dsp:spPr bwMode="white">
        <a:xfrm rot="16200000">
          <a:off x="-984510" y="3129105"/>
          <a:ext cx="2430888" cy="461869"/>
        </a:xfrm>
        <a:prstGeom prst="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az-Latn-AZ" sz="2400" b="1" i="0">
              <a:latin typeface="Footlight MT Light" panose="0204060206030A020304" pitchFamily="18" charset="0"/>
            </a:rPr>
            <a:t>Əlavə Hərəkətlər</a:t>
          </a:r>
          <a:endParaRPr lang="en-US" sz="2400" b="1" i="0" dirty="0">
            <a:latin typeface="Footlight MT Light" panose="0204060206030A020304" pitchFamily="18" charset="0"/>
          </a:endParaRPr>
        </a:p>
      </dsp:txBody>
      <dsp:txXfrm rot="16200000">
        <a:off x="-984510" y="3129105"/>
        <a:ext cx="2430888" cy="461869"/>
      </dsp:txXfrm>
    </dsp:sp>
    <dsp:sp modelId="{EB2AEB57-0545-4190-965E-CB9DF9BBF73C}">
      <dsp:nvSpPr>
        <dsp:cNvPr id="5" name="Rectangles 4"/>
        <dsp:cNvSpPr/>
      </dsp:nvSpPr>
      <dsp:spPr bwMode="white">
        <a:xfrm>
          <a:off x="764855" y="531093"/>
          <a:ext cx="10780041"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1ci </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hərəkət</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arxas</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ü</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n</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vb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oynagindan</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bukulm</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d</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n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a:t>
          </a:r>
          <a:endParaRPr lang="tr-TR" sz="2000" dirty="0">
            <a:effectLst/>
            <a:latin typeface="Footlight MT Light" panose="0204060206030A020304" pitchFamily="18" charset="0"/>
            <a:ea typeface="Calibri" panose="020F0502020204030204" pitchFamily="34" charset="0"/>
            <a:cs typeface="Times New Roman" panose="02020603050405020304" pitchFamily="18" charset="0"/>
          </a:endParaRPr>
        </a:p>
      </dsp:txBody>
      <dsp:txXfrm>
        <a:off x="764855" y="531093"/>
        <a:ext cx="10780041" cy="461869"/>
      </dsp:txXfrm>
    </dsp:sp>
    <dsp:sp modelId="{CF2BE124-68CC-4050-89C6-45D20729797B}">
      <dsp:nvSpPr>
        <dsp:cNvPr id="7" name="Rectangles 6"/>
        <dsp:cNvSpPr/>
      </dsp:nvSpPr>
      <dsp:spPr bwMode="white">
        <a:xfrm>
          <a:off x="764855" y="1108429"/>
          <a:ext cx="10831033"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2ci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hərəkət-üzü</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ü</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st</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əll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  v</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arxada</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birl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əş</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dirilir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oyna</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ğı</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nda</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k</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lm</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d</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latin typeface="Footlight MT Light" panose="0204060206030A020304" pitchFamily="18" charset="0"/>
              <a:ea typeface="Calibri" panose="020F0502020204030204" pitchFamily="34" charset="0"/>
              <a:cs typeface="Times New Roman" panose="02020603050405020304" pitchFamily="18" charset="0"/>
            </a:rPr>
            <a:t>n </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endParaRPr lang="en-US" sz="2000" dirty="0">
            <a:latin typeface="Footlight MT Light" panose="0204060206030A020304" pitchFamily="18" charset="0"/>
          </a:endParaRPr>
        </a:p>
      </dsp:txBody>
      <dsp:txXfrm>
        <a:off x="764855" y="1108429"/>
        <a:ext cx="10831033" cy="461869"/>
      </dsp:txXfrm>
    </dsp:sp>
    <dsp:sp modelId="{ED28FCD5-B7A7-456D-8ACA-D1263C036EAD}">
      <dsp:nvSpPr>
        <dsp:cNvPr id="9" name="Rectangles 8"/>
        <dsp:cNvSpPr/>
      </dsp:nvSpPr>
      <dsp:spPr bwMode="white">
        <a:xfrm>
          <a:off x="764855" y="1685765"/>
          <a:ext cx="10803659"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3cu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hərəkət-şə</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xs</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yan</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t</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fi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rind</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ayaqlari</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novb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 </a:t>
          </a:r>
          <a:endParaRPr lang="en-US" sz="2000" dirty="0">
            <a:latin typeface="Footlight MT Light" panose="0204060206030A020304" pitchFamily="18" charset="0"/>
          </a:endParaRPr>
        </a:p>
      </dsp:txBody>
      <dsp:txXfrm>
        <a:off x="764855" y="1685765"/>
        <a:ext cx="10803659" cy="461869"/>
      </dsp:txXfrm>
    </dsp:sp>
    <dsp:sp modelId="{FC096F81-BA33-4776-96B9-DA6EA99F18E0}">
      <dsp:nvSpPr>
        <dsp:cNvPr id="11" name="Rectangles 10"/>
        <dsp:cNvSpPr/>
      </dsp:nvSpPr>
      <dsp:spPr bwMode="white">
        <a:xfrm>
          <a:off x="764855" y="2263101"/>
          <a:ext cx="10814445"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4cu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hərəkət </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ll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yer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dir</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nir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ayaqlar</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oyn</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ağın</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da 9</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0</a:t>
          </a:r>
          <a:r>
            <a:rPr lang="az-Latn-AZ" sz="2000" dirty="0">
              <a:effectLst/>
              <a:latin typeface="Footlight MT Light" panose="0204060206030A020304" pitchFamily="18" charset="0"/>
              <a:ea typeface="Calibri" panose="020F0502020204030204" pitchFamily="34" charset="0"/>
              <a:cs typeface="Arial" panose="020B0604020202020204" pitchFamily="34" charset="0"/>
            </a:rPr>
            <a:t>⁰</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b</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ükülü</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r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sa</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ğ</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ve</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sol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əl,</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sol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sa</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ğ</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əl </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n</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vb</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0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20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2000" dirty="0" err="1">
              <a:latin typeface="Footlight MT Light" panose="0204060206030A020304" pitchFamily="18" charset="0"/>
              <a:ea typeface="Calibri" panose="020F0502020204030204" pitchFamily="34" charset="0"/>
              <a:cs typeface="Times New Roman" panose="02020603050405020304" pitchFamily="18" charset="0"/>
            </a:rPr>
            <a:t>qald</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l</a:t>
          </a:r>
          <a:r>
            <a:rPr lang="az-Latn-AZ" sz="2000" dirty="0">
              <a:latin typeface="Footlight MT Light" panose="0204060206030A020304" pitchFamily="18" charset="0"/>
              <a:ea typeface="Calibri" panose="020F0502020204030204" pitchFamily="34" charset="0"/>
              <a:cs typeface="Times New Roman" panose="02020603050405020304" pitchFamily="18" charset="0"/>
            </a:rPr>
            <a:t>ı</a:t>
          </a:r>
          <a:r>
            <a:rPr lang="en-US" sz="2000" dirty="0">
              <a:latin typeface="Footlight MT Light" panose="0204060206030A020304" pitchFamily="18" charset="0"/>
              <a:ea typeface="Calibri" panose="020F0502020204030204" pitchFamily="34" charset="0"/>
              <a:cs typeface="Times New Roman" panose="02020603050405020304" pitchFamily="18" charset="0"/>
            </a:rPr>
            <a:t>r </a:t>
          </a:r>
          <a:endParaRPr lang="en-US" sz="2000" dirty="0">
            <a:latin typeface="Footlight MT Light" panose="0204060206030A020304" pitchFamily="18" charset="0"/>
          </a:endParaRPr>
        </a:p>
      </dsp:txBody>
      <dsp:txXfrm>
        <a:off x="764855" y="2263101"/>
        <a:ext cx="10814445" cy="461869"/>
      </dsp:txXfrm>
    </dsp:sp>
    <dsp:sp modelId="{D48C1178-1773-4A73-8D9D-A20270707BCE}">
      <dsp:nvSpPr>
        <dsp:cNvPr id="13" name="Rectangles 12"/>
        <dsp:cNvSpPr/>
      </dsp:nvSpPr>
      <dsp:spPr bwMode="white">
        <a:xfrm>
          <a:off x="764855" y="2840437"/>
          <a:ext cx="10824928"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1800" dirty="0">
              <a:latin typeface="Footlight MT Light" panose="0204060206030A020304" pitchFamily="18" charset="0"/>
              <a:ea typeface="Calibri" panose="020F0502020204030204" pitchFamily="34" charset="0"/>
              <a:cs typeface="Times New Roman" panose="02020603050405020304" pitchFamily="18" charset="0"/>
            </a:rPr>
            <a:t>5ci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arxas</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ayaqlari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bud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canaq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oyna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ğı</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nda</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r,dizl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qollari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ll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qucaqlayir</a:t>
          </a:r>
          <a:endParaRPr lang="en-US" sz="1800" dirty="0">
            <a:latin typeface="Footlight MT Light" panose="0204060206030A020304" pitchFamily="18" charset="0"/>
          </a:endParaRPr>
        </a:p>
      </dsp:txBody>
      <dsp:txXfrm>
        <a:off x="764855" y="2840437"/>
        <a:ext cx="10824928" cy="461869"/>
      </dsp:txXfrm>
    </dsp:sp>
    <dsp:sp modelId="{B08A5C4A-8D74-4C1D-A023-B2B477F9A968}">
      <dsp:nvSpPr>
        <dsp:cNvPr id="15" name="Rectangles 14"/>
        <dsp:cNvSpPr/>
      </dsp:nvSpPr>
      <dsp:spPr bwMode="white">
        <a:xfrm>
          <a:off x="764855" y="3417773"/>
          <a:ext cx="10833624"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6ci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 </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arxas</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ç</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ana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ğı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qald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b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endirm</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endParaRPr lang="en-US" sz="1800" dirty="0">
            <a:latin typeface="Footlight MT Light" panose="0204060206030A020304" pitchFamily="18" charset="0"/>
          </a:endParaRPr>
        </a:p>
      </dsp:txBody>
      <dsp:txXfrm>
        <a:off x="764855" y="3417773"/>
        <a:ext cx="10833624" cy="461869"/>
      </dsp:txXfrm>
    </dsp:sp>
    <dsp:sp modelId="{257319BF-F0D2-4CFA-8EEA-F752580107DD}">
      <dsp:nvSpPr>
        <dsp:cNvPr id="17" name="Rectangles 16"/>
        <dsp:cNvSpPr/>
      </dsp:nvSpPr>
      <dsp:spPr bwMode="white">
        <a:xfrm>
          <a:off x="764855" y="3995108"/>
          <a:ext cx="10832473"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7ci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üzü</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ll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r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yer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dir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m</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g</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n</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ba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şı</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maximum 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rə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c</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maq</a:t>
          </a:r>
          <a:endParaRPr lang="en-US" sz="1800" dirty="0">
            <a:latin typeface="Footlight MT Light" panose="0204060206030A020304" pitchFamily="18" charset="0"/>
          </a:endParaRPr>
        </a:p>
      </dsp:txBody>
      <dsp:txXfrm>
        <a:off x="764855" y="3995108"/>
        <a:ext cx="10832473" cy="461869"/>
      </dsp:txXfrm>
    </dsp:sp>
    <dsp:sp modelId="{02E4C925-E845-42CD-B468-0F106A5304EE}">
      <dsp:nvSpPr>
        <dsp:cNvPr id="19" name="Rectangles 18"/>
        <dsp:cNvSpPr/>
      </dsp:nvSpPr>
      <dsp:spPr bwMode="white">
        <a:xfrm>
          <a:off x="764855" y="4572444"/>
          <a:ext cx="10833821"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8ci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dayanaraq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iyinl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maximum a</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maq</a:t>
          </a:r>
          <a:endParaRPr lang="en-US" sz="1800" dirty="0">
            <a:latin typeface="Footlight MT Light" panose="0204060206030A020304" pitchFamily="18" charset="0"/>
          </a:endParaRPr>
        </a:p>
      </dsp:txBody>
      <dsp:txXfrm>
        <a:off x="764855" y="4572444"/>
        <a:ext cx="10833821" cy="461869"/>
      </dsp:txXfrm>
    </dsp:sp>
    <dsp:sp modelId="{76B57D8A-12D0-431A-B163-9B3F755AA289}">
      <dsp:nvSpPr>
        <dsp:cNvPr id="21" name="Rectangles 20"/>
        <dsp:cNvSpPr/>
      </dsp:nvSpPr>
      <dsp:spPr bwMode="white">
        <a:xfrm>
          <a:off x="764855" y="5149780"/>
          <a:ext cx="10845955"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9cu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dayanaraq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ayaqlari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bud</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ç</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anaq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ve</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diz</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oynaqlar</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nda</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n</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ö</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vb</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9</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0</a:t>
          </a:r>
          <a:r>
            <a:rPr lang="az-Latn-AZ" sz="1800" dirty="0">
              <a:latin typeface="Footlight MT Light" panose="0204060206030A020304" pitchFamily="18" charset="0"/>
              <a:ea typeface="Calibri" panose="020F0502020204030204" pitchFamily="34" charset="0"/>
              <a:cs typeface="Arial" panose="020B0604020202020204" pitchFamily="34" charset="0"/>
            </a:rPr>
            <a:t> ⁰</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b</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ükmə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endParaRPr lang="en-US" sz="1800" dirty="0">
            <a:latin typeface="Footlight MT Light" panose="0204060206030A020304" pitchFamily="18" charset="0"/>
          </a:endParaRPr>
        </a:p>
      </dsp:txBody>
      <dsp:txXfrm>
        <a:off x="764855" y="5149780"/>
        <a:ext cx="10845955" cy="461869"/>
      </dsp:txXfrm>
    </dsp:sp>
    <dsp:sp modelId="{8BBD0D61-4EBA-4096-875E-D2691FEC130F}">
      <dsp:nvSpPr>
        <dsp:cNvPr id="23" name="Rectangles 22"/>
        <dsp:cNvSpPr/>
      </dsp:nvSpPr>
      <dsp:spPr bwMode="white">
        <a:xfrm>
          <a:off x="764855" y="5727116"/>
          <a:ext cx="10829852" cy="461869"/>
        </a:xfrm>
        <a:prstGeom prst="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10cu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hərəkət </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arxasi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ü</a:t>
          </a:r>
          <a:r>
            <a:rPr lang="en-US" sz="1800" dirty="0" err="1">
              <a:latin typeface="Footlight MT Light" panose="0204060206030A020304" pitchFamily="18" charset="0"/>
              <a:ea typeface="Calibri" panose="020F0502020204030204" pitchFamily="34" charset="0"/>
              <a:cs typeface="Times New Roman" panose="02020603050405020304" pitchFamily="18" charset="0"/>
            </a:rPr>
            <a:t>st</a:t>
          </a:r>
          <a:r>
            <a:rPr lang="az-Latn-AZ" sz="1800" dirty="0">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uzanaraq</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velosiped</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h</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ərəkətləri</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en-US" sz="1800" dirty="0" err="1">
              <a:effectLst/>
              <a:latin typeface="Footlight MT Light" panose="0204060206030A020304" pitchFamily="18" charset="0"/>
              <a:ea typeface="Calibri" panose="020F0502020204030204" pitchFamily="34" charset="0"/>
              <a:cs typeface="Times New Roman" panose="02020603050405020304" pitchFamily="18" charset="0"/>
            </a:rPr>
            <a:t>etm</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en-US" sz="1800" dirty="0">
              <a:effectLst/>
              <a:latin typeface="Footlight MT Light" panose="0204060206030A020304" pitchFamily="18" charset="0"/>
              <a:ea typeface="Calibri" panose="020F0502020204030204" pitchFamily="34" charset="0"/>
              <a:cs typeface="Times New Roman" panose="02020603050405020304" pitchFamily="18" charset="0"/>
            </a:rPr>
            <a:t>k</a:t>
          </a:r>
          <a:endParaRPr lang="en-US" sz="1050" dirty="0"/>
        </a:p>
      </dsp:txBody>
      <dsp:txXfrm>
        <a:off x="764855" y="5727116"/>
        <a:ext cx="10829852" cy="4618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702199" cy="5818797"/>
        <a:chOff x="0" y="0"/>
        <a:chExt cx="7702199" cy="5818797"/>
      </a:xfrm>
    </dsp:grpSpPr>
    <dsp:sp modelId="{EFF2D488-CA7F-47C0-A982-FF7AFC7E127E}">
      <dsp:nvSpPr>
        <dsp:cNvPr id="5" name="Rectangles 4"/>
        <dsp:cNvSpPr/>
      </dsp:nvSpPr>
      <dsp:spPr bwMode="white">
        <a:xfrm>
          <a:off x="0" y="365999"/>
          <a:ext cx="7702199" cy="453600"/>
        </a:xfrm>
        <a:prstGeom prst="rect">
          <a:avLst/>
        </a:prstGeom>
      </dsp:spPr>
      <dsp:style>
        <a:lnRef idx="1">
          <a:schemeClr val="accent2"/>
        </a:lnRef>
        <a:fillRef idx="1">
          <a:schemeClr val="lt1">
            <a:alpha val="90000"/>
          </a:schemeClr>
        </a:fillRef>
        <a:effectRef idx="2">
          <a:scrgbClr r="0" g="0" b="0"/>
        </a:effectRef>
        <a:fontRef idx="minor"/>
      </dsp:style>
      <dsp:txBody>
        <a:bodyPr lIns="597776" tIns="374904" rIns="597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365999"/>
        <a:ext cx="7702199" cy="453600"/>
      </dsp:txXfrm>
    </dsp:sp>
    <dsp:sp modelId="{DFBBE63A-8A4C-4782-87C0-3E1A9A39B2C3}">
      <dsp:nvSpPr>
        <dsp:cNvPr id="4" name="Rounded Rectangle 3"/>
        <dsp:cNvSpPr/>
      </dsp:nvSpPr>
      <dsp:spPr bwMode="white">
        <a:xfrm>
          <a:off x="385110" y="100319"/>
          <a:ext cx="5391539" cy="531360"/>
        </a:xfrm>
        <a:prstGeom prst="roundRect">
          <a:avLst/>
        </a:prstGeom>
      </dsp:spPr>
      <dsp:style>
        <a:lnRef idx="0">
          <a:schemeClr val="lt1"/>
        </a:lnRef>
        <a:fillRef idx="3">
          <a:schemeClr val="accent2"/>
        </a:fillRef>
        <a:effectRef idx="3">
          <a:scrgbClr r="0" g="0" b="0"/>
        </a:effectRef>
        <a:fontRef idx="minor">
          <a:schemeClr val="lt1"/>
        </a:fontRef>
      </dsp:style>
      <dsp:txBody>
        <a:bodyPr lIns="203787" tIns="0" rIns="203787"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Diabet</a:t>
          </a:r>
        </a:p>
      </dsp:txBody>
      <dsp:txXfrm>
        <a:off x="385110" y="100319"/>
        <a:ext cx="5391539" cy="531360"/>
      </dsp:txXfrm>
    </dsp:sp>
    <dsp:sp modelId="{D0313DF8-5E2A-4A46-B4C6-E54DEB57B4E1}">
      <dsp:nvSpPr>
        <dsp:cNvPr id="8" name="Rectangles 7"/>
        <dsp:cNvSpPr/>
      </dsp:nvSpPr>
      <dsp:spPr bwMode="white">
        <a:xfrm>
          <a:off x="0" y="1182479"/>
          <a:ext cx="7702199" cy="453600"/>
        </a:xfrm>
        <a:prstGeom prst="rect">
          <a:avLst/>
        </a:prstGeom>
      </dsp:spPr>
      <dsp:style>
        <a:lnRef idx="1">
          <a:schemeClr val="accent3"/>
        </a:lnRef>
        <a:fillRef idx="1">
          <a:schemeClr val="lt1">
            <a:alpha val="90000"/>
          </a:schemeClr>
        </a:fillRef>
        <a:effectRef idx="2">
          <a:scrgbClr r="0" g="0" b="0"/>
        </a:effectRef>
        <a:fontRef idx="minor"/>
      </dsp:style>
      <dsp:txBody>
        <a:bodyPr lIns="597776" tIns="374904" rIns="597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182479"/>
        <a:ext cx="7702199" cy="453600"/>
      </dsp:txXfrm>
    </dsp:sp>
    <dsp:sp modelId="{6C399CB2-BD2C-4107-A6FF-1809AF132109}">
      <dsp:nvSpPr>
        <dsp:cNvPr id="7" name="Rounded Rectangle 6"/>
        <dsp:cNvSpPr/>
      </dsp:nvSpPr>
      <dsp:spPr bwMode="white">
        <a:xfrm>
          <a:off x="385110" y="916799"/>
          <a:ext cx="5391539" cy="531360"/>
        </a:xfrm>
        <a:prstGeom prst="roundRect">
          <a:avLst/>
        </a:prstGeom>
      </dsp:spPr>
      <dsp:style>
        <a:lnRef idx="0">
          <a:schemeClr val="lt1"/>
        </a:lnRef>
        <a:fillRef idx="3">
          <a:schemeClr val="accent3"/>
        </a:fillRef>
        <a:effectRef idx="3">
          <a:scrgbClr r="0" g="0" b="0"/>
        </a:effectRef>
        <a:fontRef idx="minor">
          <a:schemeClr val="lt1"/>
        </a:fontRef>
      </dsp:style>
      <dsp:txBody>
        <a:bodyPr lIns="203787" tIns="0" rIns="203787"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Tireotoksikoz</a:t>
          </a:r>
        </a:p>
      </dsp:txBody>
      <dsp:txXfrm>
        <a:off x="385110" y="916799"/>
        <a:ext cx="5391539" cy="531360"/>
      </dsp:txXfrm>
    </dsp:sp>
    <dsp:sp modelId="{56AA6791-DE85-4216-8358-3CB0DCAAC352}">
      <dsp:nvSpPr>
        <dsp:cNvPr id="11" name="Rectangles 10"/>
        <dsp:cNvSpPr/>
      </dsp:nvSpPr>
      <dsp:spPr bwMode="white">
        <a:xfrm>
          <a:off x="0" y="1998959"/>
          <a:ext cx="7702199" cy="453600"/>
        </a:xfrm>
        <a:prstGeom prst="rect">
          <a:avLst/>
        </a:prstGeom>
      </dsp:spPr>
      <dsp:style>
        <a:lnRef idx="1">
          <a:schemeClr val="accent4"/>
        </a:lnRef>
        <a:fillRef idx="1">
          <a:schemeClr val="lt1">
            <a:alpha val="90000"/>
          </a:schemeClr>
        </a:fillRef>
        <a:effectRef idx="2">
          <a:scrgbClr r="0" g="0" b="0"/>
        </a:effectRef>
        <a:fontRef idx="minor"/>
      </dsp:style>
      <dsp:txBody>
        <a:bodyPr lIns="597776" tIns="374904" rIns="597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998959"/>
        <a:ext cx="7702199" cy="453600"/>
      </dsp:txXfrm>
    </dsp:sp>
    <dsp:sp modelId="{BC38D86D-A4D9-4893-825A-4BF8B9035C87}">
      <dsp:nvSpPr>
        <dsp:cNvPr id="10" name="Rounded Rectangle 9"/>
        <dsp:cNvSpPr/>
      </dsp:nvSpPr>
      <dsp:spPr bwMode="white">
        <a:xfrm>
          <a:off x="385110" y="1733279"/>
          <a:ext cx="5391539" cy="531360"/>
        </a:xfrm>
        <a:prstGeom prst="roundRect">
          <a:avLst/>
        </a:prstGeom>
      </dsp:spPr>
      <dsp:style>
        <a:lnRef idx="0">
          <a:schemeClr val="lt1"/>
        </a:lnRef>
        <a:fillRef idx="3">
          <a:schemeClr val="accent4"/>
        </a:fillRef>
        <a:effectRef idx="3">
          <a:scrgbClr r="0" g="0" b="0"/>
        </a:effectRef>
        <a:fontRef idx="minor">
          <a:schemeClr val="lt1"/>
        </a:fontRef>
      </dsp:style>
      <dsp:txBody>
        <a:bodyPr lIns="203787" tIns="0" rIns="203787"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Xroniki xəstəliklər</a:t>
          </a:r>
          <a:endParaRPr lang="en-US" sz="2400" b="0" i="0" dirty="0">
            <a:latin typeface="Footlight MT Light" panose="0204060206030A020304" pitchFamily="18" charset="0"/>
          </a:endParaRPr>
        </a:p>
      </dsp:txBody>
      <dsp:txXfrm>
        <a:off x="385110" y="1733279"/>
        <a:ext cx="5391539" cy="531360"/>
      </dsp:txXfrm>
    </dsp:sp>
    <dsp:sp modelId="{275336FF-DDF4-4EC6-B33B-C3C0F9F949A6}">
      <dsp:nvSpPr>
        <dsp:cNvPr id="14" name="Rectangles 13"/>
        <dsp:cNvSpPr/>
      </dsp:nvSpPr>
      <dsp:spPr bwMode="white">
        <a:xfrm>
          <a:off x="0" y="2815439"/>
          <a:ext cx="7702199" cy="453600"/>
        </a:xfrm>
        <a:prstGeom prst="rect">
          <a:avLst/>
        </a:prstGeom>
      </dsp:spPr>
      <dsp:style>
        <a:lnRef idx="1">
          <a:schemeClr val="accent5"/>
        </a:lnRef>
        <a:fillRef idx="1">
          <a:schemeClr val="lt1">
            <a:alpha val="90000"/>
          </a:schemeClr>
        </a:fillRef>
        <a:effectRef idx="2">
          <a:scrgbClr r="0" g="0" b="0"/>
        </a:effectRef>
        <a:fontRef idx="minor"/>
      </dsp:style>
      <dsp:txBody>
        <a:bodyPr lIns="597776" tIns="374904" rIns="597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2815439"/>
        <a:ext cx="7702199" cy="453600"/>
      </dsp:txXfrm>
    </dsp:sp>
    <dsp:sp modelId="{95755BF0-8C5E-4F81-9599-4D1B0CEE4135}">
      <dsp:nvSpPr>
        <dsp:cNvPr id="13" name="Rounded Rectangle 12"/>
        <dsp:cNvSpPr/>
      </dsp:nvSpPr>
      <dsp:spPr bwMode="white">
        <a:xfrm>
          <a:off x="385110" y="2549759"/>
          <a:ext cx="5391539" cy="531360"/>
        </a:xfrm>
        <a:prstGeom prst="roundRect">
          <a:avLst/>
        </a:prstGeom>
      </dsp:spPr>
      <dsp:style>
        <a:lnRef idx="0">
          <a:schemeClr val="lt1"/>
        </a:lnRef>
        <a:fillRef idx="3">
          <a:schemeClr val="accent5"/>
        </a:fillRef>
        <a:effectRef idx="3">
          <a:scrgbClr r="0" g="0" b="0"/>
        </a:effectRef>
        <a:fontRef idx="minor">
          <a:schemeClr val="lt1"/>
        </a:fontRef>
      </dsp:style>
      <dsp:txBody>
        <a:bodyPr lIns="203787" tIns="0" rIns="203787"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Fəqərəarası disk yırtığı</a:t>
          </a:r>
          <a:endParaRPr lang="en-US" sz="2400" b="0" i="0" dirty="0">
            <a:latin typeface="Footlight MT Light" panose="0204060206030A020304" pitchFamily="18" charset="0"/>
          </a:endParaRPr>
        </a:p>
      </dsp:txBody>
      <dsp:txXfrm>
        <a:off x="385110" y="2549759"/>
        <a:ext cx="5391539" cy="531360"/>
      </dsp:txXfrm>
    </dsp:sp>
    <dsp:sp modelId="{241D047E-A104-47EB-869D-CD91B4D8D89B}">
      <dsp:nvSpPr>
        <dsp:cNvPr id="17" name="Rectangles 16"/>
        <dsp:cNvSpPr/>
      </dsp:nvSpPr>
      <dsp:spPr bwMode="white">
        <a:xfrm>
          <a:off x="0" y="3631919"/>
          <a:ext cx="7702199" cy="453600"/>
        </a:xfrm>
        <a:prstGeom prst="rect">
          <a:avLst/>
        </a:prstGeom>
      </dsp:spPr>
      <dsp:style>
        <a:lnRef idx="1">
          <a:schemeClr val="accent6"/>
        </a:lnRef>
        <a:fillRef idx="1">
          <a:schemeClr val="lt1">
            <a:alpha val="90000"/>
          </a:schemeClr>
        </a:fillRef>
        <a:effectRef idx="2">
          <a:scrgbClr r="0" g="0" b="0"/>
        </a:effectRef>
        <a:fontRef idx="minor"/>
      </dsp:style>
      <dsp:txBody>
        <a:bodyPr lIns="597776" tIns="374904" rIns="597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3631919"/>
        <a:ext cx="7702199" cy="453600"/>
      </dsp:txXfrm>
    </dsp:sp>
    <dsp:sp modelId="{F9E4DD5A-E3B4-491C-99E6-8DD717A92C60}">
      <dsp:nvSpPr>
        <dsp:cNvPr id="16" name="Rounded Rectangle 15"/>
        <dsp:cNvSpPr/>
      </dsp:nvSpPr>
      <dsp:spPr bwMode="white">
        <a:xfrm>
          <a:off x="385110" y="3366239"/>
          <a:ext cx="5391539" cy="531360"/>
        </a:xfrm>
        <a:prstGeom prst="roundRect">
          <a:avLst/>
        </a:prstGeom>
      </dsp:spPr>
      <dsp:style>
        <a:lnRef idx="0">
          <a:schemeClr val="lt1"/>
        </a:lnRef>
        <a:fillRef idx="3">
          <a:schemeClr val="accent6"/>
        </a:fillRef>
        <a:effectRef idx="3">
          <a:scrgbClr r="0" g="0" b="0"/>
        </a:effectRef>
        <a:fontRef idx="minor">
          <a:schemeClr val="lt1"/>
        </a:fontRef>
      </dsp:style>
      <dsp:txBody>
        <a:bodyPr lIns="203787" tIns="0" rIns="203787"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marL="0" marR="0" lvl="0" indent="0" defTabSz="914400" eaLnBrk="1" fontAlgn="auto" latinLnBrk="0" hangingPunct="1">
            <a:lnSpc>
              <a:spcPct val="100000"/>
            </a:lnSpc>
            <a:spcBef>
              <a:spcPts val="0"/>
            </a:spcBef>
            <a:spcAft>
              <a:spcPts val="0"/>
            </a:spcAft>
            <a:buClrTx/>
            <a:buSzTx/>
            <a:buFontTx/>
            <a:buNone/>
          </a:pPr>
          <a:r>
            <a:rPr lang="az-Latn-AZ" sz="2400" b="0" i="0">
              <a:latin typeface="Footlight MT Light" panose="0204060206030A020304" pitchFamily="18" charset="0"/>
              <a:cs typeface="Arial" panose="020B0604020202020204" pitchFamily="34" charset="0"/>
            </a:rPr>
            <a:t>Osteoporoz</a:t>
          </a:r>
          <a:endParaRPr lang="en-US" sz="2400" b="0" i="0" dirty="0">
            <a:latin typeface="Footlight MT Light" panose="0204060206030A020304" pitchFamily="18" charset="0"/>
          </a:endParaRPr>
        </a:p>
      </dsp:txBody>
      <dsp:txXfrm>
        <a:off x="385110" y="3366239"/>
        <a:ext cx="5391539" cy="531360"/>
      </dsp:txXfrm>
    </dsp:sp>
    <dsp:sp modelId="{966AFE6B-5FE0-4B98-AEF9-E7299DC26810}">
      <dsp:nvSpPr>
        <dsp:cNvPr id="20" name="Rectangles 19"/>
        <dsp:cNvSpPr/>
      </dsp:nvSpPr>
      <dsp:spPr bwMode="white">
        <a:xfrm>
          <a:off x="0" y="4448399"/>
          <a:ext cx="7702199" cy="453600"/>
        </a:xfrm>
        <a:prstGeom prst="rect">
          <a:avLst/>
        </a:prstGeom>
      </dsp:spPr>
      <dsp:style>
        <a:lnRef idx="1">
          <a:schemeClr val="accent2"/>
        </a:lnRef>
        <a:fillRef idx="1">
          <a:schemeClr val="lt1">
            <a:alpha val="90000"/>
          </a:schemeClr>
        </a:fillRef>
        <a:effectRef idx="2">
          <a:scrgbClr r="0" g="0" b="0"/>
        </a:effectRef>
        <a:fontRef idx="minor"/>
      </dsp:style>
      <dsp:txBody>
        <a:bodyPr lIns="597776" tIns="374904" rIns="597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4448399"/>
        <a:ext cx="7702199" cy="453600"/>
      </dsp:txXfrm>
    </dsp:sp>
    <dsp:sp modelId="{1CC02CDD-3417-425A-A351-43B3A1F3AB33}">
      <dsp:nvSpPr>
        <dsp:cNvPr id="19" name="Rounded Rectangle 18"/>
        <dsp:cNvSpPr/>
      </dsp:nvSpPr>
      <dsp:spPr bwMode="white">
        <a:xfrm>
          <a:off x="385110" y="4182719"/>
          <a:ext cx="5391539" cy="531360"/>
        </a:xfrm>
        <a:prstGeom prst="roundRect">
          <a:avLst/>
        </a:prstGeom>
      </dsp:spPr>
      <dsp:style>
        <a:lnRef idx="0">
          <a:schemeClr val="lt1"/>
        </a:lnRef>
        <a:fillRef idx="3">
          <a:schemeClr val="accent2"/>
        </a:fillRef>
        <a:effectRef idx="3">
          <a:scrgbClr r="0" g="0" b="0"/>
        </a:effectRef>
        <a:fontRef idx="minor">
          <a:schemeClr val="lt1"/>
        </a:fontRef>
      </dsp:style>
      <dsp:txBody>
        <a:bodyPr lIns="203787" tIns="0" rIns="203787"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marL="0" marR="0" lvl="0" indent="0" defTabSz="914400" eaLnBrk="1" fontAlgn="auto" latinLnBrk="0" hangingPunct="1">
            <a:lnSpc>
              <a:spcPct val="100000"/>
            </a:lnSpc>
            <a:spcBef>
              <a:spcPts val="0"/>
            </a:spcBef>
            <a:spcAft>
              <a:spcPts val="0"/>
            </a:spcAft>
            <a:buClrTx/>
            <a:buSzTx/>
            <a:buFontTx/>
            <a:buNone/>
          </a:pPr>
          <a:r>
            <a:rPr lang="az-Latn-AZ" sz="2400" b="0" i="0" dirty="0">
              <a:latin typeface="Footlight MT Light" panose="0204060206030A020304" pitchFamily="18" charset="0"/>
              <a:cs typeface="Arial" panose="020B0604020202020204" pitchFamily="34" charset="0"/>
            </a:rPr>
            <a:t>Tənəffüs çatışmazlığı </a:t>
          </a:r>
          <a:endParaRPr lang="en-US" sz="2400" b="0" i="0" dirty="0">
            <a:latin typeface="Footlight MT Light" panose="0204060206030A020304" pitchFamily="18" charset="0"/>
          </a:endParaRPr>
        </a:p>
      </dsp:txBody>
      <dsp:txXfrm>
        <a:off x="385110" y="4182719"/>
        <a:ext cx="5391539" cy="531360"/>
      </dsp:txXfrm>
    </dsp:sp>
    <dsp:sp modelId="{B814F142-B793-4802-84AF-D3F74E9CDC02}">
      <dsp:nvSpPr>
        <dsp:cNvPr id="23" name="Rectangles 22"/>
        <dsp:cNvSpPr/>
      </dsp:nvSpPr>
      <dsp:spPr bwMode="white">
        <a:xfrm>
          <a:off x="0" y="5264879"/>
          <a:ext cx="7702199" cy="453600"/>
        </a:xfrm>
        <a:prstGeom prst="rect">
          <a:avLst/>
        </a:prstGeom>
      </dsp:spPr>
      <dsp:style>
        <a:lnRef idx="1">
          <a:schemeClr val="accent3"/>
        </a:lnRef>
        <a:fillRef idx="1">
          <a:schemeClr val="lt1">
            <a:alpha val="90000"/>
          </a:schemeClr>
        </a:fillRef>
        <a:effectRef idx="2">
          <a:scrgbClr r="0" g="0" b="0"/>
        </a:effectRef>
        <a:fontRef idx="minor"/>
      </dsp:style>
      <dsp:txBody>
        <a:bodyPr lIns="597776" tIns="374904" rIns="597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5264879"/>
        <a:ext cx="7702199" cy="453600"/>
      </dsp:txXfrm>
    </dsp:sp>
    <dsp:sp modelId="{5A652E69-9B6B-4D8B-9593-30AECD8A3DEB}">
      <dsp:nvSpPr>
        <dsp:cNvPr id="22" name="Rounded Rectangle 21"/>
        <dsp:cNvSpPr/>
      </dsp:nvSpPr>
      <dsp:spPr bwMode="white">
        <a:xfrm>
          <a:off x="385110" y="4999199"/>
          <a:ext cx="5391539" cy="531360"/>
        </a:xfrm>
        <a:prstGeom prst="roundRect">
          <a:avLst/>
        </a:prstGeom>
      </dsp:spPr>
      <dsp:style>
        <a:lnRef idx="0">
          <a:schemeClr val="lt1"/>
        </a:lnRef>
        <a:fillRef idx="3">
          <a:schemeClr val="accent3"/>
        </a:fillRef>
        <a:effectRef idx="3">
          <a:scrgbClr r="0" g="0" b="0"/>
        </a:effectRef>
        <a:fontRef idx="minor">
          <a:schemeClr val="lt1"/>
        </a:fontRef>
      </dsp:style>
      <dsp:txBody>
        <a:bodyPr lIns="203787" tIns="0" rIns="203787"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az-Latn-AZ" sz="2400" b="0" i="0" dirty="0">
              <a:latin typeface="Footlight MT Light" panose="0204060206030A020304" pitchFamily="18" charset="0"/>
              <a:cs typeface="Arial" panose="020B0604020202020204" pitchFamily="34" charset="0"/>
            </a:rPr>
            <a:t>Ürək-damar xəstəlikləri </a:t>
          </a:r>
          <a:endParaRPr lang="en-US" sz="900" b="0" i="0" dirty="0">
            <a:latin typeface="Footlight MT Light" panose="0204060206030A020304" pitchFamily="18" charset="0"/>
          </a:endParaRPr>
        </a:p>
      </dsp:txBody>
      <dsp:txXfrm>
        <a:off x="385110" y="4999199"/>
        <a:ext cx="5391539" cy="531360"/>
      </dsp:txXfrm>
    </dsp:sp>
    <dsp:sp modelId="{BB0ED288-187F-49EE-81E4-F2ACC12A4095}">
      <dsp:nvSpPr>
        <dsp:cNvPr id="3" name="Rectangles 2" hidden="1"/>
        <dsp:cNvSpPr/>
      </dsp:nvSpPr>
      <dsp:spPr>
        <a:xfrm>
          <a:off x="0" y="100319"/>
          <a:ext cx="385110" cy="531360"/>
        </a:xfrm>
        <a:prstGeom prst="rect">
          <a:avLst/>
        </a:prstGeom>
      </dsp:spPr>
      <dsp:txXfrm>
        <a:off x="0" y="100319"/>
        <a:ext cx="385110" cy="531360"/>
      </dsp:txXfrm>
    </dsp:sp>
    <dsp:sp modelId="{F375DEB4-C755-4389-B50A-8D26B0270942}">
      <dsp:nvSpPr>
        <dsp:cNvPr id="6" name="Rectangles 5" hidden="1"/>
        <dsp:cNvSpPr/>
      </dsp:nvSpPr>
      <dsp:spPr>
        <a:xfrm>
          <a:off x="0" y="916799"/>
          <a:ext cx="385110" cy="531360"/>
        </a:xfrm>
        <a:prstGeom prst="rect">
          <a:avLst/>
        </a:prstGeom>
      </dsp:spPr>
      <dsp:txXfrm>
        <a:off x="0" y="916799"/>
        <a:ext cx="385110" cy="531360"/>
      </dsp:txXfrm>
    </dsp:sp>
    <dsp:sp modelId="{BE770B6F-70AB-41C9-8407-9C1B25484D6C}">
      <dsp:nvSpPr>
        <dsp:cNvPr id="9" name="Rectangles 8" hidden="1"/>
        <dsp:cNvSpPr/>
      </dsp:nvSpPr>
      <dsp:spPr>
        <a:xfrm>
          <a:off x="0" y="1733279"/>
          <a:ext cx="385110" cy="531360"/>
        </a:xfrm>
        <a:prstGeom prst="rect">
          <a:avLst/>
        </a:prstGeom>
      </dsp:spPr>
      <dsp:txXfrm>
        <a:off x="0" y="1733279"/>
        <a:ext cx="385110" cy="531360"/>
      </dsp:txXfrm>
    </dsp:sp>
    <dsp:sp modelId="{4E422CC2-6034-4C0A-994B-51311A65140C}">
      <dsp:nvSpPr>
        <dsp:cNvPr id="12" name="Rectangles 11" hidden="1"/>
        <dsp:cNvSpPr/>
      </dsp:nvSpPr>
      <dsp:spPr>
        <a:xfrm>
          <a:off x="0" y="2549759"/>
          <a:ext cx="385110" cy="531360"/>
        </a:xfrm>
        <a:prstGeom prst="rect">
          <a:avLst/>
        </a:prstGeom>
      </dsp:spPr>
      <dsp:txXfrm>
        <a:off x="0" y="2549759"/>
        <a:ext cx="385110" cy="531360"/>
      </dsp:txXfrm>
    </dsp:sp>
    <dsp:sp modelId="{FD4D041A-0F08-4164-800F-D9D9414839C9}">
      <dsp:nvSpPr>
        <dsp:cNvPr id="15" name="Rectangles 14" hidden="1"/>
        <dsp:cNvSpPr/>
      </dsp:nvSpPr>
      <dsp:spPr>
        <a:xfrm>
          <a:off x="0" y="3366239"/>
          <a:ext cx="385110" cy="531360"/>
        </a:xfrm>
        <a:prstGeom prst="rect">
          <a:avLst/>
        </a:prstGeom>
      </dsp:spPr>
      <dsp:txXfrm>
        <a:off x="0" y="3366239"/>
        <a:ext cx="385110" cy="531360"/>
      </dsp:txXfrm>
    </dsp:sp>
    <dsp:sp modelId="{4053E2FC-0BFF-455F-9617-16F1233A5343}">
      <dsp:nvSpPr>
        <dsp:cNvPr id="18" name="Rectangles 17" hidden="1"/>
        <dsp:cNvSpPr/>
      </dsp:nvSpPr>
      <dsp:spPr>
        <a:xfrm>
          <a:off x="0" y="4182719"/>
          <a:ext cx="385110" cy="531360"/>
        </a:xfrm>
        <a:prstGeom prst="rect">
          <a:avLst/>
        </a:prstGeom>
      </dsp:spPr>
      <dsp:txXfrm>
        <a:off x="0" y="4182719"/>
        <a:ext cx="385110" cy="531360"/>
      </dsp:txXfrm>
    </dsp:sp>
    <dsp:sp modelId="{DF7C10DA-A77E-40B0-86F6-2764BD6B33DC}">
      <dsp:nvSpPr>
        <dsp:cNvPr id="21" name="Rectangles 20" hidden="1"/>
        <dsp:cNvSpPr/>
      </dsp:nvSpPr>
      <dsp:spPr>
        <a:xfrm>
          <a:off x="0" y="4999199"/>
          <a:ext cx="385110" cy="531360"/>
        </a:xfrm>
        <a:prstGeom prst="rect">
          <a:avLst/>
        </a:prstGeom>
      </dsp:spPr>
      <dsp:txXfrm>
        <a:off x="0" y="4999199"/>
        <a:ext cx="385110" cy="531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15600" cy="5271247"/>
        <a:chOff x="0" y="0"/>
        <a:chExt cx="10515600" cy="5271247"/>
      </a:xfrm>
    </dsp:grpSpPr>
    <dsp:sp modelId="{FA4E6E73-A3C8-4495-927B-8AADA5A74297}">
      <dsp:nvSpPr>
        <dsp:cNvPr id="3" name="L-Shape 2"/>
        <dsp:cNvSpPr/>
      </dsp:nvSpPr>
      <dsp:spPr bwMode="white">
        <a:xfrm>
          <a:off x="-1077622" y="2131872"/>
          <a:ext cx="2372061" cy="216816"/>
        </a:xfrm>
        <a:prstGeom prst="corner">
          <a:avLst>
            <a:gd name="adj1" fmla="val 1000"/>
            <a:gd name="adj2" fmla="val 1000"/>
          </a:avLst>
        </a:prstGeom>
      </dsp:spPr>
      <dsp:style>
        <a:lnRef idx="2">
          <a:schemeClr val="accent2"/>
        </a:lnRef>
        <a:fillRef idx="1">
          <a:schemeClr val="lt1"/>
        </a:fillRef>
        <a:effectRef idx="0">
          <a:scrgbClr r="0" g="0" b="0"/>
        </a:effectRef>
        <a:fontRef idx="minor"/>
      </dsp:style>
      <dsp:txXfrm>
        <a:off x="-1077622" y="2131872"/>
        <a:ext cx="2372061" cy="216816"/>
      </dsp:txXfrm>
    </dsp:sp>
    <dsp:sp modelId="{CA3A6A4E-2D39-41D2-A6B1-B590D0C452D2}">
      <dsp:nvSpPr>
        <dsp:cNvPr id="4" name="Pentagon 3"/>
        <dsp:cNvSpPr/>
      </dsp:nvSpPr>
      <dsp:spPr bwMode="white">
        <a:xfrm>
          <a:off x="0" y="3426311"/>
          <a:ext cx="2710206" cy="790687"/>
        </a:xfrm>
        <a:prstGeom prst="homePlate">
          <a:avLst>
            <a:gd name="adj" fmla="val 25000"/>
          </a:avLst>
        </a:prstGeom>
      </dsp:spPr>
      <dsp:style>
        <a:lnRef idx="2">
          <a:schemeClr val="accent2"/>
        </a:lnRef>
        <a:fillRef idx="1">
          <a:schemeClr val="accent2"/>
        </a:fillRef>
        <a:effectRef idx="0">
          <a:scrgbClr r="0" g="0" b="0"/>
        </a:effectRef>
        <a:fontRef idx="minor">
          <a:schemeClr val="lt1"/>
        </a:fontRef>
      </dsp:style>
      <dsp:txBody>
        <a:bodyPr lIns="127000" tIns="254000" rIns="127000" bIns="254000" rtlCol="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az-Latn-AZ" sz="2000" b="1" noProof="0" dirty="0">
              <a:latin typeface="Footlight MT Light" panose="0204060206030A020304" pitchFamily="18" charset="0"/>
            </a:rPr>
            <a:t>Qamət skoliozu</a:t>
          </a:r>
          <a:endParaRPr lang="ru-RU" sz="2000" b="1" noProof="0" dirty="0"/>
        </a:p>
      </dsp:txBody>
      <dsp:txXfrm>
        <a:off x="0" y="3426311"/>
        <a:ext cx="2710206" cy="790687"/>
      </dsp:txXfrm>
    </dsp:sp>
    <dsp:sp modelId="{810D7AA7-A541-4507-BE7F-36CCF210089F}">
      <dsp:nvSpPr>
        <dsp:cNvPr id="5" name="Rectangles 4"/>
        <dsp:cNvSpPr/>
      </dsp:nvSpPr>
      <dsp:spPr bwMode="white">
        <a:xfrm>
          <a:off x="216816" y="1184339"/>
          <a:ext cx="2200687" cy="30326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rtlCol="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az-Latn-AZ" sz="2000" b="0" i="0" u="none" noProof="0" dirty="0">
              <a:solidFill>
                <a:schemeClr val="tx1"/>
              </a:solidFill>
              <a:latin typeface="Footlight MT Light" panose="0204060206030A020304" pitchFamily="18" charset="0"/>
            </a:rPr>
            <a:t>Qamət pozğunluğu ilə əlaqədar formalaşır, önə əyildikdə və ya uzanıqlı vəziyyətdə rentgenoqrafiyada nəzərə çarpmır.</a:t>
          </a:r>
          <a:endParaRPr lang="ru-RU" sz="2000" noProof="0" dirty="0">
            <a:solidFill>
              <a:schemeClr val="tx1"/>
            </a:solidFill>
          </a:endParaRPr>
        </a:p>
      </dsp:txBody>
      <dsp:txXfrm>
        <a:off x="216816" y="1184339"/>
        <a:ext cx="2200687" cy="3032658"/>
      </dsp:txXfrm>
    </dsp:sp>
    <dsp:sp modelId="{E41E7729-FD3F-426D-804C-45BD60BD762D}">
      <dsp:nvSpPr>
        <dsp:cNvPr id="6" name="L-Shape 5"/>
        <dsp:cNvSpPr/>
      </dsp:nvSpPr>
      <dsp:spPr bwMode="white">
        <a:xfrm>
          <a:off x="1524176" y="2131872"/>
          <a:ext cx="2372061" cy="216816"/>
        </a:xfrm>
        <a:prstGeom prst="corner">
          <a:avLst>
            <a:gd name="adj1" fmla="val 1000"/>
            <a:gd name="adj2" fmla="val 1000"/>
          </a:avLst>
        </a:prstGeom>
      </dsp:spPr>
      <dsp:style>
        <a:lnRef idx="2">
          <a:schemeClr val="accent3"/>
        </a:lnRef>
        <a:fillRef idx="1">
          <a:schemeClr val="lt1"/>
        </a:fillRef>
        <a:effectRef idx="0">
          <a:scrgbClr r="0" g="0" b="0"/>
        </a:effectRef>
        <a:fontRef idx="minor"/>
      </dsp:style>
      <dsp:txXfrm>
        <a:off x="1524176" y="2131872"/>
        <a:ext cx="2372061" cy="216816"/>
      </dsp:txXfrm>
    </dsp:sp>
    <dsp:sp modelId="{6C46E586-0364-4C52-98F9-74A7ACD803D1}">
      <dsp:nvSpPr>
        <dsp:cNvPr id="7" name="Chevron 6"/>
        <dsp:cNvSpPr/>
      </dsp:nvSpPr>
      <dsp:spPr bwMode="white">
        <a:xfrm>
          <a:off x="2601798" y="3426311"/>
          <a:ext cx="2710206" cy="790687"/>
        </a:xfrm>
        <a:prstGeom prst="chevron">
          <a:avLst>
            <a:gd name="adj" fmla="val 25000"/>
          </a:avLst>
        </a:prstGeom>
      </dsp:spPr>
      <dsp:style>
        <a:lnRef idx="2">
          <a:schemeClr val="accent3"/>
        </a:lnRef>
        <a:fillRef idx="1">
          <a:schemeClr val="accent3"/>
        </a:fillRef>
        <a:effectRef idx="0">
          <a:scrgbClr r="0" g="0" b="0"/>
        </a:effectRef>
        <a:fontRef idx="minor">
          <a:schemeClr val="lt1"/>
        </a:fontRef>
      </dsp:style>
      <dsp:txBody>
        <a:bodyPr lIns="127000" tIns="254000" rIns="127000" bIns="254000" rtlCol="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az-Latn-AZ" sz="2000" b="1" noProof="0" dirty="0">
              <a:latin typeface="Footlight MT Light" panose="0204060206030A020304" pitchFamily="18" charset="0"/>
            </a:rPr>
            <a:t>Reflektor skolioz</a:t>
          </a:r>
          <a:endParaRPr lang="ru-RU" sz="2000" b="1" noProof="0" dirty="0"/>
        </a:p>
      </dsp:txBody>
      <dsp:txXfrm>
        <a:off x="2601798" y="3426311"/>
        <a:ext cx="2710206" cy="790687"/>
      </dsp:txXfrm>
    </dsp:sp>
    <dsp:sp modelId="{5E07F9E4-149C-4A89-848F-4ABDD305F0C5}">
      <dsp:nvSpPr>
        <dsp:cNvPr id="8" name="Rectangles 7"/>
        <dsp:cNvSpPr/>
      </dsp:nvSpPr>
      <dsp:spPr bwMode="white">
        <a:xfrm>
          <a:off x="2818614" y="1184339"/>
          <a:ext cx="2200687" cy="30326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rtlCol="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az-Latn-AZ" sz="2000" b="0" i="0" u="none" noProof="0" dirty="0">
              <a:solidFill>
                <a:schemeClr val="tx1"/>
              </a:solidFill>
              <a:latin typeface="Footlight MT Light" panose="0204060206030A020304" pitchFamily="18" charset="0"/>
            </a:rPr>
            <a:t>Ağrı sindromu zamanı pasiyentin məcburi vəziyyət alması nəticəsində yaranır.</a:t>
          </a:r>
          <a:endParaRPr lang="ru-RU" sz="2000" noProof="0" dirty="0">
            <a:solidFill>
              <a:schemeClr val="tx1"/>
            </a:solidFill>
          </a:endParaRPr>
        </a:p>
      </dsp:txBody>
      <dsp:txXfrm>
        <a:off x="2818614" y="1184339"/>
        <a:ext cx="2200687" cy="3032658"/>
      </dsp:txXfrm>
    </dsp:sp>
    <dsp:sp modelId="{473F2067-7126-4D56-A328-5A8CFD3D8D52}">
      <dsp:nvSpPr>
        <dsp:cNvPr id="9" name="L-Shape 8"/>
        <dsp:cNvSpPr/>
      </dsp:nvSpPr>
      <dsp:spPr bwMode="white">
        <a:xfrm>
          <a:off x="4125974" y="2131872"/>
          <a:ext cx="2372061" cy="216816"/>
        </a:xfrm>
        <a:prstGeom prst="corner">
          <a:avLst>
            <a:gd name="adj1" fmla="val 1000"/>
            <a:gd name="adj2" fmla="val 1000"/>
          </a:avLst>
        </a:prstGeom>
      </dsp:spPr>
      <dsp:style>
        <a:lnRef idx="2">
          <a:schemeClr val="accent4"/>
        </a:lnRef>
        <a:fillRef idx="1">
          <a:schemeClr val="lt1"/>
        </a:fillRef>
        <a:effectRef idx="0">
          <a:scrgbClr r="0" g="0" b="0"/>
        </a:effectRef>
        <a:fontRef idx="minor"/>
      </dsp:style>
      <dsp:txXfrm>
        <a:off x="4125974" y="2131872"/>
        <a:ext cx="2372061" cy="216816"/>
      </dsp:txXfrm>
    </dsp:sp>
    <dsp:sp modelId="{7A0B5EFC-88FB-4ED5-994F-D5F6584C2293}">
      <dsp:nvSpPr>
        <dsp:cNvPr id="10" name="Chevron 9"/>
        <dsp:cNvSpPr/>
      </dsp:nvSpPr>
      <dsp:spPr bwMode="white">
        <a:xfrm>
          <a:off x="5203596" y="3426311"/>
          <a:ext cx="2710206" cy="790687"/>
        </a:xfrm>
        <a:prstGeom prst="chevron">
          <a:avLst>
            <a:gd name="adj" fmla="val 25000"/>
          </a:avLst>
        </a:prstGeom>
      </dsp:spPr>
      <dsp:style>
        <a:lnRef idx="2">
          <a:schemeClr val="accent4"/>
        </a:lnRef>
        <a:fillRef idx="1">
          <a:schemeClr val="accent4"/>
        </a:fillRef>
        <a:effectRef idx="0">
          <a:scrgbClr r="0" g="0" b="0"/>
        </a:effectRef>
        <a:fontRef idx="minor">
          <a:schemeClr val="lt1"/>
        </a:fontRef>
      </dsp:style>
      <dsp:txBody>
        <a:bodyPr lIns="127000" tIns="254000" rIns="127000" bIns="254000" rtlCol="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az-Latn-AZ" sz="2000" b="1" noProof="0" dirty="0">
              <a:latin typeface="Footlight MT Light" panose="0204060206030A020304" pitchFamily="18" charset="0"/>
            </a:rPr>
            <a:t>Kompensator skolioz</a:t>
          </a:r>
          <a:endParaRPr lang="ru-RU" sz="2000" b="1" noProof="0" dirty="0"/>
        </a:p>
      </dsp:txBody>
      <dsp:txXfrm>
        <a:off x="5203596" y="3426311"/>
        <a:ext cx="2710206" cy="790687"/>
      </dsp:txXfrm>
    </dsp:sp>
    <dsp:sp modelId="{FD7B29F2-0D66-4B4B-BC8A-82DA23575305}">
      <dsp:nvSpPr>
        <dsp:cNvPr id="11" name="Rectangles 10"/>
        <dsp:cNvSpPr/>
      </dsp:nvSpPr>
      <dsp:spPr bwMode="white">
        <a:xfrm>
          <a:off x="5420412" y="1184339"/>
          <a:ext cx="2200687" cy="30326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rtlCol="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az-Latn-AZ" sz="2000" b="0" i="0" u="none" noProof="0" dirty="0">
              <a:solidFill>
                <a:schemeClr val="tx1"/>
              </a:solidFill>
              <a:latin typeface="Footlight MT Light" panose="0204060206030A020304" pitchFamily="18" charset="0"/>
            </a:rPr>
            <a:t>Aşağı ətrafın qısalması ilə bağlı olur.</a:t>
          </a:r>
          <a:endParaRPr lang="ru-RU" sz="2000" noProof="0" dirty="0">
            <a:solidFill>
              <a:schemeClr val="tx1"/>
            </a:solidFill>
          </a:endParaRPr>
        </a:p>
      </dsp:txBody>
      <dsp:txXfrm>
        <a:off x="5420412" y="1184339"/>
        <a:ext cx="2200687" cy="3032658"/>
      </dsp:txXfrm>
    </dsp:sp>
    <dsp:sp modelId="{FA8B0413-748A-4D34-901A-10655751E633}">
      <dsp:nvSpPr>
        <dsp:cNvPr id="12" name="L-Shape 11"/>
        <dsp:cNvSpPr/>
      </dsp:nvSpPr>
      <dsp:spPr bwMode="white">
        <a:xfrm>
          <a:off x="6727771" y="2131872"/>
          <a:ext cx="2372061" cy="216816"/>
        </a:xfrm>
        <a:prstGeom prst="corner">
          <a:avLst>
            <a:gd name="adj1" fmla="val 1000"/>
            <a:gd name="adj2" fmla="val 1000"/>
          </a:avLst>
        </a:prstGeom>
      </dsp:spPr>
      <dsp:style>
        <a:lnRef idx="2">
          <a:schemeClr val="accent5"/>
        </a:lnRef>
        <a:fillRef idx="1">
          <a:schemeClr val="lt1"/>
        </a:fillRef>
        <a:effectRef idx="0">
          <a:scrgbClr r="0" g="0" b="0"/>
        </a:effectRef>
        <a:fontRef idx="minor"/>
      </dsp:style>
      <dsp:txXfrm>
        <a:off x="6727771" y="2131872"/>
        <a:ext cx="2372061" cy="216816"/>
      </dsp:txXfrm>
    </dsp:sp>
    <dsp:sp modelId="{42B4504B-C2C7-46D5-9274-2AE0A7D7838D}">
      <dsp:nvSpPr>
        <dsp:cNvPr id="13" name="Chevron 12"/>
        <dsp:cNvSpPr/>
      </dsp:nvSpPr>
      <dsp:spPr bwMode="white">
        <a:xfrm>
          <a:off x="7805394" y="3426311"/>
          <a:ext cx="2710206" cy="790687"/>
        </a:xfrm>
        <a:prstGeom prst="chevron">
          <a:avLst>
            <a:gd name="adj" fmla="val 25000"/>
          </a:avLst>
        </a:prstGeom>
      </dsp:spPr>
      <dsp:style>
        <a:lnRef idx="2">
          <a:schemeClr val="accent5"/>
        </a:lnRef>
        <a:fillRef idx="1">
          <a:schemeClr val="accent5"/>
        </a:fillRef>
        <a:effectRef idx="0">
          <a:scrgbClr r="0" g="0" b="0"/>
        </a:effectRef>
        <a:fontRef idx="minor">
          <a:schemeClr val="lt1"/>
        </a:fontRef>
      </dsp:style>
      <dsp:txBody>
        <a:bodyPr lIns="127000" tIns="254000" rIns="127000" bIns="254000" rtlCol="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az-Latn-AZ" sz="2000" b="1" noProof="0" dirty="0">
              <a:latin typeface="Footlight MT Light" panose="0204060206030A020304" pitchFamily="18" charset="0"/>
            </a:rPr>
            <a:t>İsterik skolioz</a:t>
          </a:r>
          <a:endParaRPr lang="ru-RU" sz="2000" b="1" noProof="0" dirty="0"/>
        </a:p>
      </dsp:txBody>
      <dsp:txXfrm>
        <a:off x="7805394" y="3426311"/>
        <a:ext cx="2710206" cy="790687"/>
      </dsp:txXfrm>
    </dsp:sp>
    <dsp:sp modelId="{B5A6EAC9-AF2B-412A-A97A-1F68D70AA897}">
      <dsp:nvSpPr>
        <dsp:cNvPr id="14" name="Rectangles 13"/>
        <dsp:cNvSpPr/>
      </dsp:nvSpPr>
      <dsp:spPr bwMode="white">
        <a:xfrm>
          <a:off x="8022210" y="1184339"/>
          <a:ext cx="2200687" cy="30326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rtlCol="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az-Latn-AZ" sz="2000" b="0" i="0" u="none" noProof="0" dirty="0">
              <a:solidFill>
                <a:schemeClr val="tx1"/>
              </a:solidFill>
              <a:latin typeface="Footlight MT Light" panose="0204060206030A020304" pitchFamily="18" charset="0"/>
            </a:rPr>
            <a:t>Psixogen mənşəli olur, nadir hallarda müşahidə olunur.</a:t>
          </a:r>
          <a:endParaRPr lang="ru-RU" sz="2000" noProof="0" dirty="0">
            <a:solidFill>
              <a:schemeClr val="tx1"/>
            </a:solidFill>
          </a:endParaRPr>
        </a:p>
      </dsp:txBody>
      <dsp:txXfrm>
        <a:off x="8022210" y="1184339"/>
        <a:ext cx="2200687" cy="3032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504104" cy="6225988"/>
        <a:chOff x="0" y="0"/>
        <a:chExt cx="9504104" cy="6225988"/>
      </a:xfrm>
    </dsp:grpSpPr>
    <dsp:sp modelId="{3CB3C989-EEB5-412A-8408-ACDC0CF6723D}">
      <dsp:nvSpPr>
        <dsp:cNvPr id="3" name="Rounded Rectangle 2"/>
        <dsp:cNvSpPr/>
      </dsp:nvSpPr>
      <dsp:spPr bwMode="white">
        <a:xfrm>
          <a:off x="0" y="0"/>
          <a:ext cx="9504104" cy="516536"/>
        </a:xfrm>
        <a:prstGeom prst="roundRect">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az-Latn-AZ" sz="2400" dirty="0">
              <a:latin typeface="Footlight MT Light" panose="0204060206030A020304" pitchFamily="18" charset="0"/>
            </a:rPr>
            <a:t>Travmatik </a:t>
          </a:r>
          <a:endParaRPr lang="en-US" sz="2400" dirty="0">
            <a:latin typeface="Footlight MT Light" panose="0204060206030A020304" pitchFamily="18" charset="0"/>
          </a:endParaRPr>
        </a:p>
      </dsp:txBody>
      <dsp:txXfrm>
        <a:off x="0" y="0"/>
        <a:ext cx="9504104" cy="516536"/>
      </dsp:txXfrm>
    </dsp:sp>
    <dsp:sp modelId="{01B8F9B0-E687-437F-BA00-F878EA35A308}">
      <dsp:nvSpPr>
        <dsp:cNvPr id="4" name="Rectangles 3"/>
        <dsp:cNvSpPr/>
      </dsp:nvSpPr>
      <dsp:spPr bwMode="white">
        <a:xfrm>
          <a:off x="0" y="516536"/>
          <a:ext cx="9504104" cy="27285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1755"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az-Latn-AZ" sz="1800" dirty="0">
              <a:solidFill>
                <a:schemeClr val="tx1"/>
              </a:solidFill>
              <a:latin typeface="Footlight MT Light" panose="0204060206030A020304" pitchFamily="18" charset="0"/>
            </a:rPr>
            <a:t>Dayaq-hərəkət aparatının travmaları ilə əlaqədar inkişaf edir.</a:t>
          </a:r>
          <a:endParaRPr lang="en-US" sz="1800" dirty="0">
            <a:solidFill>
              <a:schemeClr val="tx1"/>
            </a:solidFill>
            <a:latin typeface="Footlight MT Light" panose="0204060206030A020304" pitchFamily="18" charset="0"/>
          </a:endParaRPr>
        </a:p>
      </dsp:txBody>
      <dsp:txXfrm>
        <a:off x="0" y="516536"/>
        <a:ext cx="9504104" cy="272856"/>
      </dsp:txXfrm>
    </dsp:sp>
    <dsp:sp modelId="{0FA86C57-7DC0-48A1-91F3-AC5C4594C136}">
      <dsp:nvSpPr>
        <dsp:cNvPr id="5" name="Rounded Rectangle 4"/>
        <dsp:cNvSpPr/>
      </dsp:nvSpPr>
      <dsp:spPr bwMode="white">
        <a:xfrm>
          <a:off x="0" y="789392"/>
          <a:ext cx="9504104" cy="516536"/>
        </a:xfrm>
        <a:prstGeom prst="roundRect">
          <a:avLst/>
        </a:prstGeom>
      </dsp:spPr>
      <dsp:style>
        <a:lnRef idx="0">
          <a:schemeClr val="lt1"/>
        </a:lnRef>
        <a:fillRef idx="3">
          <a:schemeClr val="accent2">
            <a:hueOff val="1550000"/>
            <a:satOff val="-9868"/>
            <a:lumOff val="-5947"/>
            <a:alpha val="100000"/>
          </a:schemeClr>
        </a:fillRef>
        <a:effectRef idx="3">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az-Latn-AZ" sz="2400" dirty="0">
              <a:latin typeface="Footlight MT Light" panose="0204060206030A020304" pitchFamily="18" charset="0"/>
            </a:rPr>
            <a:t>Miopatik </a:t>
          </a:r>
          <a:endParaRPr lang="en-US" sz="2400" dirty="0">
            <a:latin typeface="Footlight MT Light" panose="0204060206030A020304" pitchFamily="18" charset="0"/>
          </a:endParaRPr>
        </a:p>
      </dsp:txBody>
      <dsp:txXfrm>
        <a:off x="0" y="789392"/>
        <a:ext cx="9504104" cy="516536"/>
      </dsp:txXfrm>
    </dsp:sp>
    <dsp:sp modelId="{B75E587D-2617-4D6D-895D-F5D9B85C6B94}">
      <dsp:nvSpPr>
        <dsp:cNvPr id="6" name="Rectangles 5"/>
        <dsp:cNvSpPr/>
      </dsp:nvSpPr>
      <dsp:spPr bwMode="white">
        <a:xfrm>
          <a:off x="0" y="1305928"/>
          <a:ext cx="9504104" cy="5062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1755"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az-Latn-AZ" sz="1800" dirty="0">
              <a:solidFill>
                <a:schemeClr val="tx1"/>
              </a:solidFill>
              <a:latin typeface="Footlight MT Light" panose="0204060206030A020304" pitchFamily="18" charset="0"/>
            </a:rPr>
            <a:t>Əzələ sisteminin xəstəlikləri, məsələn, miopatiya və ya proqressivləşən əzələ distrofiyası ilə assosiasiyalı olur.</a:t>
          </a:r>
          <a:endParaRPr lang="en-US" sz="1800" dirty="0">
            <a:solidFill>
              <a:schemeClr val="tx1"/>
            </a:solidFill>
            <a:latin typeface="Footlight MT Light" panose="0204060206030A020304" pitchFamily="18" charset="0"/>
          </a:endParaRPr>
        </a:p>
      </dsp:txBody>
      <dsp:txXfrm>
        <a:off x="0" y="1305928"/>
        <a:ext cx="9504104" cy="506270"/>
      </dsp:txXfrm>
    </dsp:sp>
    <dsp:sp modelId="{2CD9FD90-BA41-4762-80C9-460D761BFBE7}">
      <dsp:nvSpPr>
        <dsp:cNvPr id="7" name="Rounded Rectangle 6"/>
        <dsp:cNvSpPr/>
      </dsp:nvSpPr>
      <dsp:spPr bwMode="white">
        <a:xfrm>
          <a:off x="0" y="1812199"/>
          <a:ext cx="9504104" cy="516536"/>
        </a:xfrm>
        <a:prstGeom prst="roundRect">
          <a:avLst/>
        </a:prstGeom>
      </dsp:spPr>
      <dsp:style>
        <a:lnRef idx="0">
          <a:schemeClr val="lt1"/>
        </a:lnRef>
        <a:fillRef idx="3">
          <a:schemeClr val="accent2">
            <a:hueOff val="3100000"/>
            <a:satOff val="-19738"/>
            <a:lumOff val="-11894"/>
            <a:alpha val="100000"/>
          </a:schemeClr>
        </a:fillRef>
        <a:effectRef idx="3">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az-Latn-AZ" sz="2400" dirty="0">
              <a:latin typeface="Footlight MT Light" panose="0204060206030A020304" pitchFamily="18" charset="0"/>
            </a:rPr>
            <a:t>Neyrogen </a:t>
          </a:r>
          <a:endParaRPr lang="en-US" sz="2400" dirty="0">
            <a:latin typeface="Footlight MT Light" panose="0204060206030A020304" pitchFamily="18" charset="0"/>
          </a:endParaRPr>
        </a:p>
      </dsp:txBody>
      <dsp:txXfrm>
        <a:off x="0" y="1812199"/>
        <a:ext cx="9504104" cy="516536"/>
      </dsp:txXfrm>
    </dsp:sp>
    <dsp:sp modelId="{0C034618-D032-4410-B5DE-63EB393F8CDE}">
      <dsp:nvSpPr>
        <dsp:cNvPr id="8" name="Rectangles 7"/>
        <dsp:cNvSpPr/>
      </dsp:nvSpPr>
      <dsp:spPr bwMode="white">
        <a:xfrm>
          <a:off x="0" y="2328735"/>
          <a:ext cx="9504104" cy="27285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1755"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az-Latn-AZ" sz="1800" dirty="0">
              <a:solidFill>
                <a:schemeClr val="tx1"/>
              </a:solidFill>
              <a:latin typeface="Footlight MT Light" panose="0204060206030A020304" pitchFamily="18" charset="0"/>
            </a:rPr>
            <a:t>Neyrofibromatoz, sirinqomileiya, polimielit və s. fonunda yaranır.</a:t>
          </a:r>
          <a:endParaRPr lang="en-US" sz="1800" dirty="0">
            <a:solidFill>
              <a:schemeClr val="tx1"/>
            </a:solidFill>
            <a:latin typeface="Footlight MT Light" panose="0204060206030A020304" pitchFamily="18" charset="0"/>
          </a:endParaRPr>
        </a:p>
      </dsp:txBody>
      <dsp:txXfrm>
        <a:off x="0" y="2328735"/>
        <a:ext cx="9504104" cy="272856"/>
      </dsp:txXfrm>
    </dsp:sp>
    <dsp:sp modelId="{1331DF1A-1244-4975-B4AA-73D1A2B942D8}">
      <dsp:nvSpPr>
        <dsp:cNvPr id="9" name="Rounded Rectangle 8"/>
        <dsp:cNvSpPr/>
      </dsp:nvSpPr>
      <dsp:spPr bwMode="white">
        <a:xfrm>
          <a:off x="0" y="2601591"/>
          <a:ext cx="9504104" cy="516536"/>
        </a:xfrm>
        <a:prstGeom prst="roundRect">
          <a:avLst/>
        </a:prstGeom>
      </dsp:spPr>
      <dsp:style>
        <a:lnRef idx="0">
          <a:schemeClr val="lt1"/>
        </a:lnRef>
        <a:fillRef idx="3">
          <a:schemeClr val="accent2">
            <a:hueOff val="4650000"/>
            <a:satOff val="-29607"/>
            <a:lumOff val="-17842"/>
            <a:alpha val="100000"/>
          </a:schemeClr>
        </a:fillRef>
        <a:effectRef idx="3">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az-Latn-AZ" sz="2400" dirty="0">
              <a:latin typeface="Footlight MT Light" panose="0204060206030A020304" pitchFamily="18" charset="0"/>
            </a:rPr>
            <a:t>Metabolik </a:t>
          </a:r>
          <a:endParaRPr lang="en-US" sz="2400" dirty="0">
            <a:latin typeface="Footlight MT Light" panose="0204060206030A020304" pitchFamily="18" charset="0"/>
          </a:endParaRPr>
        </a:p>
      </dsp:txBody>
      <dsp:txXfrm>
        <a:off x="0" y="2601591"/>
        <a:ext cx="9504104" cy="516536"/>
      </dsp:txXfrm>
    </dsp:sp>
    <dsp:sp modelId="{DF3A3F95-27FE-40CF-B646-2B3430320D91}">
      <dsp:nvSpPr>
        <dsp:cNvPr id="10" name="Rectangles 9"/>
        <dsp:cNvSpPr/>
      </dsp:nvSpPr>
      <dsp:spPr bwMode="white">
        <a:xfrm>
          <a:off x="0" y="3118127"/>
          <a:ext cx="9504104" cy="5062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1755"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az-Latn-AZ" sz="1800" dirty="0">
              <a:solidFill>
                <a:schemeClr val="tx1"/>
              </a:solidFill>
              <a:latin typeface="Footlight MT Light" panose="0204060206030A020304" pitchFamily="18" charset="0"/>
            </a:rPr>
            <a:t>Mübadilə pozğunluğu və orqanizmdə bəzi maddələrin çatışmazlığı səbəbindən baş verir. Məsələn, raxit zamanı</a:t>
          </a:r>
          <a:endParaRPr lang="en-US" sz="1800" dirty="0">
            <a:solidFill>
              <a:schemeClr val="tx1"/>
            </a:solidFill>
            <a:latin typeface="Footlight MT Light" panose="0204060206030A020304" pitchFamily="18" charset="0"/>
          </a:endParaRPr>
        </a:p>
      </dsp:txBody>
      <dsp:txXfrm>
        <a:off x="0" y="3118127"/>
        <a:ext cx="9504104" cy="506270"/>
      </dsp:txXfrm>
    </dsp:sp>
    <dsp:sp modelId="{F4667AE7-5A74-4B9D-9FC4-B4BBE8374949}">
      <dsp:nvSpPr>
        <dsp:cNvPr id="11" name="Rounded Rectangle 10"/>
        <dsp:cNvSpPr/>
      </dsp:nvSpPr>
      <dsp:spPr bwMode="white">
        <a:xfrm>
          <a:off x="0" y="3624397"/>
          <a:ext cx="9504104" cy="516536"/>
        </a:xfrm>
        <a:prstGeom prst="roundRect">
          <a:avLst/>
        </a:prstGeom>
      </dsp:spPr>
      <dsp:style>
        <a:lnRef idx="0">
          <a:schemeClr val="lt1"/>
        </a:lnRef>
        <a:fillRef idx="3">
          <a:schemeClr val="accent2">
            <a:hueOff val="6200000"/>
            <a:satOff val="-39476"/>
            <a:lumOff val="-23790"/>
            <a:alpha val="100000"/>
          </a:schemeClr>
        </a:fillRef>
        <a:effectRef idx="3">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az-Latn-AZ" sz="2400" dirty="0">
              <a:latin typeface="Footlight MT Light" panose="0204060206030A020304" pitchFamily="18" charset="0"/>
            </a:rPr>
            <a:t>Osteopatik </a:t>
          </a:r>
          <a:endParaRPr lang="en-US" sz="2400" dirty="0">
            <a:latin typeface="Footlight MT Light" panose="0204060206030A020304" pitchFamily="18" charset="0"/>
          </a:endParaRPr>
        </a:p>
      </dsp:txBody>
      <dsp:txXfrm>
        <a:off x="0" y="3624397"/>
        <a:ext cx="9504104" cy="516536"/>
      </dsp:txXfrm>
    </dsp:sp>
    <dsp:sp modelId="{FA667313-2032-44E7-B922-1A6D149E1718}">
      <dsp:nvSpPr>
        <dsp:cNvPr id="12" name="Rectangles 11"/>
        <dsp:cNvSpPr/>
      </dsp:nvSpPr>
      <dsp:spPr bwMode="white">
        <a:xfrm>
          <a:off x="0" y="4140933"/>
          <a:ext cx="9504104" cy="27285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1755"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az-Latn-AZ" sz="1800" dirty="0">
              <a:solidFill>
                <a:schemeClr val="tx1"/>
              </a:solidFill>
              <a:latin typeface="Footlight MT Light" panose="0204060206030A020304" pitchFamily="18" charset="0"/>
            </a:rPr>
            <a:t>Onurğanın anadangəlmə inkişaf anomaliyaları ilə bağlı olur.</a:t>
          </a:r>
          <a:endParaRPr lang="en-US" sz="1800" dirty="0">
            <a:solidFill>
              <a:schemeClr val="tx1"/>
            </a:solidFill>
            <a:latin typeface="Footlight MT Light" panose="0204060206030A020304" pitchFamily="18" charset="0"/>
          </a:endParaRPr>
        </a:p>
      </dsp:txBody>
      <dsp:txXfrm>
        <a:off x="0" y="4140933"/>
        <a:ext cx="9504104" cy="272856"/>
      </dsp:txXfrm>
    </dsp:sp>
    <dsp:sp modelId="{C419EE0E-EFED-49AF-81B9-0ECFBFA16187}">
      <dsp:nvSpPr>
        <dsp:cNvPr id="13" name="Rounded Rectangle 12"/>
        <dsp:cNvSpPr/>
      </dsp:nvSpPr>
      <dsp:spPr bwMode="white">
        <a:xfrm>
          <a:off x="0" y="4413789"/>
          <a:ext cx="9504104" cy="516536"/>
        </a:xfrm>
        <a:prstGeom prst="roundRect">
          <a:avLst/>
        </a:prstGeom>
      </dsp:spPr>
      <dsp:style>
        <a:lnRef idx="0">
          <a:schemeClr val="lt1"/>
        </a:lnRef>
        <a:fillRef idx="3">
          <a:schemeClr val="accent2">
            <a:hueOff val="7750000"/>
            <a:satOff val="-49345"/>
            <a:lumOff val="-29738"/>
            <a:alpha val="100000"/>
          </a:schemeClr>
        </a:fillRef>
        <a:effectRef idx="3">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az-Latn-AZ" sz="2400" dirty="0">
              <a:latin typeface="Footlight MT Light" panose="0204060206030A020304" pitchFamily="18" charset="0"/>
            </a:rPr>
            <a:t>Çapıq </a:t>
          </a:r>
          <a:endParaRPr lang="en-US" sz="2400" dirty="0">
            <a:latin typeface="Footlight MT Light" panose="0204060206030A020304" pitchFamily="18" charset="0"/>
          </a:endParaRPr>
        </a:p>
      </dsp:txBody>
      <dsp:txXfrm>
        <a:off x="0" y="4413789"/>
        <a:ext cx="9504104" cy="516536"/>
      </dsp:txXfrm>
    </dsp:sp>
    <dsp:sp modelId="{DE8E7666-8F33-490C-ACE7-FC2568943C13}">
      <dsp:nvSpPr>
        <dsp:cNvPr id="14" name="Rectangles 13"/>
        <dsp:cNvSpPr/>
      </dsp:nvSpPr>
      <dsp:spPr bwMode="white">
        <a:xfrm>
          <a:off x="0" y="4930325"/>
          <a:ext cx="9504104" cy="27285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1755"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az-Latn-AZ" sz="1800" dirty="0">
              <a:solidFill>
                <a:schemeClr val="tx1"/>
              </a:solidFill>
              <a:latin typeface="Footlight MT Light" panose="0204060206030A020304" pitchFamily="18" charset="0"/>
            </a:rPr>
            <a:t>Yumşaq toxumaların kobud çapıq dəyişiklikləri nəticəsində meydana çıxır.</a:t>
          </a:r>
          <a:endParaRPr lang="en-US" sz="1800" dirty="0">
            <a:solidFill>
              <a:schemeClr val="tx1"/>
            </a:solidFill>
            <a:latin typeface="Footlight MT Light" panose="0204060206030A020304" pitchFamily="18" charset="0"/>
          </a:endParaRPr>
        </a:p>
      </dsp:txBody>
      <dsp:txXfrm>
        <a:off x="0" y="4930325"/>
        <a:ext cx="9504104" cy="272856"/>
      </dsp:txXfrm>
    </dsp:sp>
    <dsp:sp modelId="{1D66D754-DFEF-4806-A3F3-B8D6CF7B8D4D}">
      <dsp:nvSpPr>
        <dsp:cNvPr id="15" name="Rounded Rectangle 14"/>
        <dsp:cNvSpPr/>
      </dsp:nvSpPr>
      <dsp:spPr bwMode="white">
        <a:xfrm>
          <a:off x="0" y="5203182"/>
          <a:ext cx="9504104" cy="516536"/>
        </a:xfrm>
        <a:prstGeom prst="roundRect">
          <a:avLst/>
        </a:prstGeom>
      </dsp:spPr>
      <dsp:style>
        <a:lnRef idx="0">
          <a:schemeClr val="lt1"/>
        </a:lnRef>
        <a:fillRef idx="3">
          <a:schemeClr val="accent2">
            <a:hueOff val="9300000"/>
            <a:satOff val="-59215"/>
            <a:lumOff val="-35685"/>
            <a:alpha val="100000"/>
          </a:schemeClr>
        </a:fillRef>
        <a:effectRef idx="3">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az-Latn-AZ" sz="2400" dirty="0">
              <a:latin typeface="Footlight MT Light" panose="0204060206030A020304" pitchFamily="18" charset="0"/>
            </a:rPr>
            <a:t>İdiopatik </a:t>
          </a:r>
          <a:endParaRPr lang="en-US" sz="2400" dirty="0">
            <a:latin typeface="Footlight MT Light" panose="0204060206030A020304" pitchFamily="18" charset="0"/>
          </a:endParaRPr>
        </a:p>
      </dsp:txBody>
      <dsp:txXfrm>
        <a:off x="0" y="5203182"/>
        <a:ext cx="9504104" cy="516536"/>
      </dsp:txXfrm>
    </dsp:sp>
    <dsp:sp modelId="{9EE23454-C75A-493E-B541-F5D6614F81AD}">
      <dsp:nvSpPr>
        <dsp:cNvPr id="16" name="Rectangles 15"/>
        <dsp:cNvSpPr/>
      </dsp:nvSpPr>
      <dsp:spPr bwMode="white">
        <a:xfrm>
          <a:off x="0" y="5719718"/>
          <a:ext cx="9504104" cy="5062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1755"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az-Latn-AZ" sz="1800" dirty="0">
              <a:solidFill>
                <a:schemeClr val="tx1"/>
              </a:solidFill>
              <a:latin typeface="Footlight MT Light" panose="0204060206030A020304" pitchFamily="18" charset="0"/>
            </a:rPr>
            <a:t>Etiologiyasını müəyyən etmək mümkün olmur. Bu diaqnoz skoliozun bütün səbəbləri istisna olunduqdan sonra qoyulur.</a:t>
          </a:r>
          <a:endParaRPr lang="en-US" sz="1800" dirty="0">
            <a:solidFill>
              <a:schemeClr val="tx1"/>
            </a:solidFill>
            <a:latin typeface="Footlight MT Light" panose="0204060206030A020304" pitchFamily="18" charset="0"/>
          </a:endParaRPr>
        </a:p>
      </dsp:txBody>
      <dsp:txXfrm>
        <a:off x="0" y="5719718"/>
        <a:ext cx="9504104" cy="506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90C5C-A991-47A2-BC70-1683A012595A}">
      <dsp:nvSpPr>
        <dsp:cNvPr id="0" name=""/>
        <dsp:cNvSpPr/>
      </dsp:nvSpPr>
      <dsp:spPr>
        <a:xfrm rot="5400000">
          <a:off x="1299842" y="1251720"/>
          <a:ext cx="1107039" cy="1260324"/>
        </a:xfrm>
        <a:prstGeom prst="bentUpArrow">
          <a:avLst>
            <a:gd name="adj1" fmla="val 32840"/>
            <a:gd name="adj2" fmla="val 25000"/>
            <a:gd name="adj3" fmla="val 35780"/>
          </a:avLst>
        </a:prstGeom>
        <a:solidFill>
          <a:schemeClr val="accent2">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8E6C3-66EE-4CB2-BB05-09383115FB14}">
      <dsp:nvSpPr>
        <dsp:cNvPr id="0" name=""/>
        <dsp:cNvSpPr/>
      </dsp:nvSpPr>
      <dsp:spPr>
        <a:xfrm>
          <a:off x="1006544" y="24545"/>
          <a:ext cx="1863602" cy="1304461"/>
        </a:xfrm>
        <a:prstGeom prst="roundRect">
          <a:avLst>
            <a:gd name="adj" fmla="val 1667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latin typeface="Footlight MT Light" panose="0204060206030A020304" pitchFamily="18" charset="0"/>
            </a:rPr>
            <a:t>İnfantil </a:t>
          </a:r>
          <a:endParaRPr lang="en-US" sz="3200" kern="1200" dirty="0">
            <a:latin typeface="Footlight MT Light" panose="0204060206030A020304" pitchFamily="18" charset="0"/>
          </a:endParaRPr>
        </a:p>
      </dsp:txBody>
      <dsp:txXfrm>
        <a:off x="1070234" y="88235"/>
        <a:ext cx="1736222" cy="1177081"/>
      </dsp:txXfrm>
    </dsp:sp>
    <dsp:sp modelId="{7C85B50D-25E2-4767-AADB-334B25DE17DA}">
      <dsp:nvSpPr>
        <dsp:cNvPr id="0" name=""/>
        <dsp:cNvSpPr/>
      </dsp:nvSpPr>
      <dsp:spPr>
        <a:xfrm>
          <a:off x="2968664" y="100530"/>
          <a:ext cx="2368586" cy="105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az-Latn-AZ" sz="2400" kern="1200" dirty="0">
              <a:latin typeface="Footlight MT Light" panose="0204060206030A020304" pitchFamily="18" charset="0"/>
            </a:rPr>
            <a:t>1-2 yaşda inkişaf edir.</a:t>
          </a:r>
          <a:endParaRPr lang="en-US" sz="2400" kern="1200" dirty="0">
            <a:latin typeface="Footlight MT Light" panose="0204060206030A020304" pitchFamily="18" charset="0"/>
          </a:endParaRPr>
        </a:p>
      </dsp:txBody>
      <dsp:txXfrm>
        <a:off x="2968664" y="100530"/>
        <a:ext cx="2368586" cy="1054322"/>
      </dsp:txXfrm>
    </dsp:sp>
    <dsp:sp modelId="{40B31C08-7A60-446C-801D-EA2641BE581C}">
      <dsp:nvSpPr>
        <dsp:cNvPr id="0" name=""/>
        <dsp:cNvSpPr/>
      </dsp:nvSpPr>
      <dsp:spPr>
        <a:xfrm rot="5400000">
          <a:off x="3088129" y="2717061"/>
          <a:ext cx="1107039" cy="1260324"/>
        </a:xfrm>
        <a:prstGeom prst="bentUpArrow">
          <a:avLst>
            <a:gd name="adj1" fmla="val 32840"/>
            <a:gd name="adj2" fmla="val 25000"/>
            <a:gd name="adj3" fmla="val 35780"/>
          </a:avLst>
        </a:prstGeom>
        <a:solidFill>
          <a:schemeClr val="accent2">
            <a:tint val="50000"/>
            <a:hueOff val="9690612"/>
            <a:satOff val="-61857"/>
            <a:lumOff val="46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431445-B654-49E3-ADE6-9AD3E7F87B82}">
      <dsp:nvSpPr>
        <dsp:cNvPr id="0" name=""/>
        <dsp:cNvSpPr/>
      </dsp:nvSpPr>
      <dsp:spPr>
        <a:xfrm>
          <a:off x="2794831" y="1489885"/>
          <a:ext cx="1863602" cy="1304461"/>
        </a:xfrm>
        <a:prstGeom prst="roundRect">
          <a:avLst>
            <a:gd name="adj" fmla="val 16670"/>
          </a:avLst>
        </a:prstGeom>
        <a:solidFill>
          <a:schemeClr val="accent2">
            <a:hueOff val="4674342"/>
            <a:satOff val="-29406"/>
            <a:lumOff val="-17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latin typeface="Footlight MT Light" panose="0204060206030A020304" pitchFamily="18" charset="0"/>
            </a:rPr>
            <a:t>Yuvenil </a:t>
          </a:r>
          <a:endParaRPr lang="en-US" sz="3200" kern="1200" dirty="0">
            <a:latin typeface="Footlight MT Light" panose="0204060206030A020304" pitchFamily="18" charset="0"/>
          </a:endParaRPr>
        </a:p>
      </dsp:txBody>
      <dsp:txXfrm>
        <a:off x="2858521" y="1553575"/>
        <a:ext cx="1736222" cy="1177081"/>
      </dsp:txXfrm>
    </dsp:sp>
    <dsp:sp modelId="{56F23222-95ED-4B48-939F-D008E00BE5A5}">
      <dsp:nvSpPr>
        <dsp:cNvPr id="0" name=""/>
        <dsp:cNvSpPr/>
      </dsp:nvSpPr>
      <dsp:spPr>
        <a:xfrm>
          <a:off x="4674990" y="1627738"/>
          <a:ext cx="2102222" cy="105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az-Latn-AZ" sz="2400" kern="1200" dirty="0">
              <a:latin typeface="Footlight MT Light" panose="0204060206030A020304" pitchFamily="18" charset="0"/>
            </a:rPr>
            <a:t>4-6 yaş arasında meydana çıxır.</a:t>
          </a:r>
          <a:endParaRPr lang="en-US" sz="2400" kern="1200" dirty="0">
            <a:latin typeface="Footlight MT Light" panose="0204060206030A020304" pitchFamily="18" charset="0"/>
          </a:endParaRPr>
        </a:p>
      </dsp:txBody>
      <dsp:txXfrm>
        <a:off x="4674990" y="1627738"/>
        <a:ext cx="2102222" cy="1054322"/>
      </dsp:txXfrm>
    </dsp:sp>
    <dsp:sp modelId="{C7FC1B73-24E8-4AB4-A203-AB2C5D5E5A8A}">
      <dsp:nvSpPr>
        <dsp:cNvPr id="0" name=""/>
        <dsp:cNvSpPr/>
      </dsp:nvSpPr>
      <dsp:spPr>
        <a:xfrm>
          <a:off x="4583119" y="2955226"/>
          <a:ext cx="2090588" cy="1304461"/>
        </a:xfrm>
        <a:prstGeom prst="roundRect">
          <a:avLst>
            <a:gd name="adj" fmla="val 16670"/>
          </a:avLst>
        </a:prstGeom>
        <a:solidFill>
          <a:schemeClr val="accent2">
            <a:hueOff val="9348684"/>
            <a:satOff val="-58812"/>
            <a:lumOff val="-3529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Yeniyetməlik (adolessent)</a:t>
          </a:r>
          <a:endParaRPr lang="en-US" sz="2400" kern="1200" dirty="0">
            <a:latin typeface="Footlight MT Light" panose="0204060206030A020304" pitchFamily="18" charset="0"/>
          </a:endParaRPr>
        </a:p>
      </dsp:txBody>
      <dsp:txXfrm>
        <a:off x="4646809" y="3018916"/>
        <a:ext cx="1963208" cy="1177081"/>
      </dsp:txXfrm>
    </dsp:sp>
    <dsp:sp modelId="{910F20F8-386A-4E24-89B1-FF878D7CF7BF}">
      <dsp:nvSpPr>
        <dsp:cNvPr id="0" name=""/>
        <dsp:cNvSpPr/>
      </dsp:nvSpPr>
      <dsp:spPr>
        <a:xfrm>
          <a:off x="6676644" y="3122336"/>
          <a:ext cx="1983149" cy="105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az-Latn-AZ" sz="2400" kern="1200" dirty="0">
              <a:latin typeface="Footlight MT Light" panose="0204060206030A020304" pitchFamily="18" charset="0"/>
            </a:rPr>
            <a:t>10-14 yaşlarda yaranır.</a:t>
          </a:r>
          <a:endParaRPr lang="en-US" sz="1800" kern="1200" dirty="0">
            <a:latin typeface="Footlight MT Light" panose="0204060206030A020304" pitchFamily="18" charset="0"/>
          </a:endParaRPr>
        </a:p>
      </dsp:txBody>
      <dsp:txXfrm>
        <a:off x="6676644" y="3122336"/>
        <a:ext cx="1983149" cy="10543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0C722-6C7C-4C63-94E4-442D8E4D9CF6}">
      <dsp:nvSpPr>
        <dsp:cNvPr id="0" name=""/>
        <dsp:cNvSpPr/>
      </dsp:nvSpPr>
      <dsp:spPr>
        <a:xfrm rot="5400000">
          <a:off x="283419" y="1364799"/>
          <a:ext cx="1069606" cy="1217709"/>
        </a:xfrm>
        <a:prstGeom prst="bentUpArrow">
          <a:avLst>
            <a:gd name="adj1" fmla="val 32840"/>
            <a:gd name="adj2" fmla="val 25000"/>
            <a:gd name="adj3" fmla="val 35780"/>
          </a:avLst>
        </a:prstGeom>
        <a:solidFill>
          <a:schemeClr val="accent5">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D031D8-BF28-446B-9179-C9CED4DF97D1}">
      <dsp:nvSpPr>
        <dsp:cNvPr id="0" name=""/>
        <dsp:cNvSpPr/>
      </dsp:nvSpPr>
      <dsp:spPr>
        <a:xfrm>
          <a:off x="38" y="179118"/>
          <a:ext cx="1800588" cy="1260353"/>
        </a:xfrm>
        <a:prstGeom prst="roundRect">
          <a:avLst>
            <a:gd name="adj" fmla="val 1667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z-Latn-AZ" sz="3600" kern="1200" dirty="0">
              <a:latin typeface="Footlight MT Light" panose="0204060206030A020304" pitchFamily="18" charset="0"/>
            </a:rPr>
            <a:t>«C» şəkilli</a:t>
          </a:r>
          <a:endParaRPr lang="en-US" sz="3600" kern="1200" dirty="0">
            <a:latin typeface="Footlight MT Light" panose="0204060206030A020304" pitchFamily="18" charset="0"/>
          </a:endParaRPr>
        </a:p>
      </dsp:txBody>
      <dsp:txXfrm>
        <a:off x="61574" y="240654"/>
        <a:ext cx="1677516" cy="1137281"/>
      </dsp:txXfrm>
    </dsp:sp>
    <dsp:sp modelId="{E8B74AD9-3E40-4F96-99D8-8387F52A9950}">
      <dsp:nvSpPr>
        <dsp:cNvPr id="0" name=""/>
        <dsp:cNvSpPr/>
      </dsp:nvSpPr>
      <dsp:spPr>
        <a:xfrm>
          <a:off x="1800627" y="299322"/>
          <a:ext cx="1309576" cy="101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az-Latn-AZ" sz="2400" kern="1200" dirty="0">
              <a:latin typeface="Footlight MT Light" panose="0204060206030A020304" pitchFamily="18" charset="0"/>
            </a:rPr>
            <a:t>(1 qövs)</a:t>
          </a:r>
        </a:p>
        <a:p>
          <a:pPr marL="228600" lvl="1" indent="0" algn="l" defTabSz="977900">
            <a:lnSpc>
              <a:spcPct val="90000"/>
            </a:lnSpc>
            <a:spcBef>
              <a:spcPct val="0"/>
            </a:spcBef>
            <a:spcAft>
              <a:spcPct val="15000"/>
            </a:spcAft>
          </a:pPr>
          <a:endParaRPr lang="en-US" sz="1400" kern="1200" dirty="0">
            <a:latin typeface="Footlight MT Light" panose="0204060206030A020304" pitchFamily="18" charset="0"/>
          </a:endParaRPr>
        </a:p>
      </dsp:txBody>
      <dsp:txXfrm>
        <a:off x="1800627" y="299322"/>
        <a:ext cx="1309576" cy="1018673"/>
      </dsp:txXfrm>
    </dsp:sp>
    <dsp:sp modelId="{4998DBA5-251D-4F12-BD00-AA66CAE81D11}">
      <dsp:nvSpPr>
        <dsp:cNvPr id="0" name=""/>
        <dsp:cNvSpPr/>
      </dsp:nvSpPr>
      <dsp:spPr>
        <a:xfrm rot="5400000">
          <a:off x="1776298" y="2780591"/>
          <a:ext cx="1069606" cy="1217709"/>
        </a:xfrm>
        <a:prstGeom prst="bentUpArrow">
          <a:avLst>
            <a:gd name="adj1" fmla="val 32840"/>
            <a:gd name="adj2" fmla="val 25000"/>
            <a:gd name="adj3" fmla="val 35780"/>
          </a:avLst>
        </a:prstGeom>
        <a:solidFill>
          <a:schemeClr val="accent5">
            <a:tint val="50000"/>
            <a:hueOff val="4106421"/>
            <a:satOff val="-23400"/>
            <a:lumOff val="766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C7A153-803C-44B3-97A0-6029C44C11E6}">
      <dsp:nvSpPr>
        <dsp:cNvPr id="0" name=""/>
        <dsp:cNvSpPr/>
      </dsp:nvSpPr>
      <dsp:spPr>
        <a:xfrm>
          <a:off x="1492917" y="1594911"/>
          <a:ext cx="1800588" cy="1260353"/>
        </a:xfrm>
        <a:prstGeom prst="roundRect">
          <a:avLst>
            <a:gd name="adj" fmla="val 16670"/>
          </a:avLst>
        </a:prstGeom>
        <a:solidFill>
          <a:schemeClr val="accent5">
            <a:hueOff val="2230328"/>
            <a:satOff val="-9870"/>
            <a:lumOff val="-990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z-Latn-AZ" sz="3600" kern="1200" dirty="0">
              <a:latin typeface="Footlight MT Light" panose="0204060206030A020304" pitchFamily="18" charset="0"/>
            </a:rPr>
            <a:t> «S» şəkilli</a:t>
          </a:r>
          <a:endParaRPr lang="en-US" sz="3600" kern="1200" dirty="0">
            <a:latin typeface="Footlight MT Light" panose="0204060206030A020304" pitchFamily="18" charset="0"/>
          </a:endParaRPr>
        </a:p>
      </dsp:txBody>
      <dsp:txXfrm>
        <a:off x="1554453" y="1656447"/>
        <a:ext cx="1677516" cy="1137281"/>
      </dsp:txXfrm>
    </dsp:sp>
    <dsp:sp modelId="{38AA4DC3-1C72-4787-95DB-B6B927835F43}">
      <dsp:nvSpPr>
        <dsp:cNvPr id="0" name=""/>
        <dsp:cNvSpPr/>
      </dsp:nvSpPr>
      <dsp:spPr>
        <a:xfrm>
          <a:off x="3293505" y="1715114"/>
          <a:ext cx="1309576" cy="101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az-Latn-AZ" sz="2400" kern="1200" dirty="0">
              <a:latin typeface="Footlight MT Light" panose="0204060206030A020304" pitchFamily="18" charset="0"/>
            </a:rPr>
            <a:t>(2 qövs)</a:t>
          </a:r>
        </a:p>
        <a:p>
          <a:pPr marL="228600" lvl="1" indent="0" algn="l" defTabSz="977900">
            <a:lnSpc>
              <a:spcPct val="90000"/>
            </a:lnSpc>
            <a:spcBef>
              <a:spcPct val="0"/>
            </a:spcBef>
            <a:spcAft>
              <a:spcPct val="15000"/>
            </a:spcAft>
          </a:pPr>
          <a:endParaRPr lang="en-US" sz="1400" kern="1200" dirty="0">
            <a:latin typeface="Footlight MT Light" panose="0204060206030A020304" pitchFamily="18" charset="0"/>
          </a:endParaRPr>
        </a:p>
      </dsp:txBody>
      <dsp:txXfrm>
        <a:off x="3293505" y="1715114"/>
        <a:ext cx="1309576" cy="1018673"/>
      </dsp:txXfrm>
    </dsp:sp>
    <dsp:sp modelId="{7FAEA6DD-EC6E-4682-B500-0B1112D86C9B}">
      <dsp:nvSpPr>
        <dsp:cNvPr id="0" name=""/>
        <dsp:cNvSpPr/>
      </dsp:nvSpPr>
      <dsp:spPr>
        <a:xfrm>
          <a:off x="2985796" y="3010703"/>
          <a:ext cx="1800588" cy="1260353"/>
        </a:xfrm>
        <a:prstGeom prst="roundRect">
          <a:avLst>
            <a:gd name="adj" fmla="val 16670"/>
          </a:avLst>
        </a:prstGeom>
        <a:solidFill>
          <a:schemeClr val="accent5">
            <a:hueOff val="4460656"/>
            <a:satOff val="-19740"/>
            <a:lumOff val="-1980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z-Latn-AZ" sz="3600" kern="1200" dirty="0">
              <a:latin typeface="Footlight MT Light" panose="0204060206030A020304" pitchFamily="18" charset="0"/>
            </a:rPr>
            <a:t>«Z» şəkilli</a:t>
          </a:r>
          <a:endParaRPr lang="en-US" sz="3600" kern="1200" dirty="0">
            <a:latin typeface="Footlight MT Light" panose="0204060206030A020304" pitchFamily="18" charset="0"/>
          </a:endParaRPr>
        </a:p>
      </dsp:txBody>
      <dsp:txXfrm>
        <a:off x="3047332" y="3072239"/>
        <a:ext cx="1677516" cy="1137281"/>
      </dsp:txXfrm>
    </dsp:sp>
    <dsp:sp modelId="{04ABAE94-6A76-4980-9D02-7E4965978515}">
      <dsp:nvSpPr>
        <dsp:cNvPr id="0" name=""/>
        <dsp:cNvSpPr/>
      </dsp:nvSpPr>
      <dsp:spPr>
        <a:xfrm>
          <a:off x="4786384" y="3130907"/>
          <a:ext cx="1309576" cy="101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az-Latn-AZ" sz="2000" kern="1200" dirty="0">
              <a:latin typeface="Footlight MT Light" panose="0204060206030A020304" pitchFamily="18" charset="0"/>
            </a:rPr>
            <a:t>(3 qövs)</a:t>
          </a:r>
          <a:endParaRPr lang="en-US" sz="3200" kern="1200" dirty="0">
            <a:latin typeface="Footlight MT Light" panose="0204060206030A020304" pitchFamily="18" charset="0"/>
          </a:endParaRPr>
        </a:p>
      </dsp:txBody>
      <dsp:txXfrm>
        <a:off x="4786384" y="3130907"/>
        <a:ext cx="1309576" cy="1018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223165" cy="6207148"/>
        <a:chOff x="0" y="0"/>
        <a:chExt cx="5223165" cy="6207148"/>
      </a:xfrm>
    </dsp:grpSpPr>
    <dsp:sp modelId="{FA209168-BE05-4FBB-A387-1D7E41D4D305}">
      <dsp:nvSpPr>
        <dsp:cNvPr id="3" name="Rounded Rectangle 2"/>
        <dsp:cNvSpPr/>
      </dsp:nvSpPr>
      <dsp:spPr bwMode="white">
        <a:xfrm>
          <a:off x="0" y="2559494"/>
          <a:ext cx="2176319" cy="1088159"/>
        </a:xfrm>
        <a:prstGeom prst="roundRect">
          <a:avLst>
            <a:gd name="adj" fmla="val 10000"/>
          </a:avLst>
        </a:prstGeom>
      </dsp:spPr>
      <dsp:style>
        <a:lnRef idx="0">
          <a:schemeClr val="lt1"/>
        </a:lnRef>
        <a:fillRef idx="3">
          <a:schemeClr val="accent1"/>
        </a:fillRef>
        <a:effectRef idx="3">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Lokalizasiya-sına görə</a:t>
          </a:r>
          <a:endParaRPr lang="en-US" sz="3200" dirty="0">
            <a:latin typeface="Footlight MT Light" panose="0204060206030A020304" pitchFamily="18" charset="0"/>
          </a:endParaRPr>
        </a:p>
      </dsp:txBody>
      <dsp:txXfrm>
        <a:off x="0" y="2559494"/>
        <a:ext cx="2176319" cy="1088159"/>
      </dsp:txXfrm>
    </dsp:sp>
    <dsp:sp modelId="{762DF041-4E54-45FC-B65B-8C9357852F9F}">
      <dsp:nvSpPr>
        <dsp:cNvPr id="4" name="Freeform 3"/>
        <dsp:cNvSpPr/>
      </dsp:nvSpPr>
      <dsp:spPr bwMode="white">
        <a:xfrm>
          <a:off x="1286662" y="1836413"/>
          <a:ext cx="2649841" cy="31555"/>
        </a:xfrm>
        <a:custGeom>
          <a:avLst/>
          <a:gdLst/>
          <a:ahLst/>
          <a:cxnLst/>
          <a:pathLst>
            <a:path w="4173" h="50">
              <a:moveTo>
                <a:pt x="1401" y="1996"/>
              </a:moveTo>
              <a:lnTo>
                <a:pt x="2772" y="-1946"/>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1286662" y="1836413"/>
        <a:ext cx="2649841" cy="31555"/>
      </dsp:txXfrm>
    </dsp:sp>
    <dsp:sp modelId="{A59AE56F-7AAE-4A6C-9ECF-3CB45DD09719}">
      <dsp:nvSpPr>
        <dsp:cNvPr id="5" name="Rounded Rectangle 4"/>
        <dsp:cNvSpPr/>
      </dsp:nvSpPr>
      <dsp:spPr bwMode="white">
        <a:xfrm>
          <a:off x="3046846" y="56728"/>
          <a:ext cx="2176319" cy="1088159"/>
        </a:xfrm>
        <a:prstGeom prst="roundRect">
          <a:avLst>
            <a:gd name="adj" fmla="val 10000"/>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Boyun-döş</a:t>
          </a:r>
          <a:endParaRPr lang="en-US" sz="3200" dirty="0">
            <a:latin typeface="Footlight MT Light" panose="0204060206030A020304" pitchFamily="18" charset="0"/>
          </a:endParaRPr>
        </a:p>
      </dsp:txBody>
      <dsp:txXfrm>
        <a:off x="3046846" y="56728"/>
        <a:ext cx="2176319" cy="1088159"/>
      </dsp:txXfrm>
    </dsp:sp>
    <dsp:sp modelId="{E162C5B7-35A7-4FB6-8403-5ED90EEFA9B7}">
      <dsp:nvSpPr>
        <dsp:cNvPr id="6" name="Freeform 5"/>
        <dsp:cNvSpPr/>
      </dsp:nvSpPr>
      <dsp:spPr bwMode="white">
        <a:xfrm>
          <a:off x="1849385" y="2462105"/>
          <a:ext cx="1524394" cy="31555"/>
        </a:xfrm>
        <a:custGeom>
          <a:avLst/>
          <a:gdLst/>
          <a:ahLst/>
          <a:cxnLst/>
          <a:pathLst>
            <a:path w="2401" h="50">
              <a:moveTo>
                <a:pt x="515" y="1010"/>
              </a:moveTo>
              <a:lnTo>
                <a:pt x="1886" y="-960"/>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1849385" y="2462105"/>
        <a:ext cx="1524394" cy="31555"/>
      </dsp:txXfrm>
    </dsp:sp>
    <dsp:sp modelId="{F8556BFD-1F50-4B86-BE26-46F300D795D5}">
      <dsp:nvSpPr>
        <dsp:cNvPr id="7" name="Rounded Rectangle 6"/>
        <dsp:cNvSpPr/>
      </dsp:nvSpPr>
      <dsp:spPr bwMode="white">
        <a:xfrm>
          <a:off x="3046846" y="1308111"/>
          <a:ext cx="2176319" cy="1088159"/>
        </a:xfrm>
        <a:prstGeom prst="roundRect">
          <a:avLst>
            <a:gd name="adj" fmla="val 10000"/>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Döş </a:t>
          </a:r>
          <a:endParaRPr lang="en-US" sz="3200" dirty="0">
            <a:latin typeface="Footlight MT Light" panose="0204060206030A020304" pitchFamily="18" charset="0"/>
          </a:endParaRPr>
        </a:p>
      </dsp:txBody>
      <dsp:txXfrm>
        <a:off x="3046846" y="1308111"/>
        <a:ext cx="2176319" cy="1088159"/>
      </dsp:txXfrm>
    </dsp:sp>
    <dsp:sp modelId="{C6021C5F-117D-40A7-9593-BDA603115E82}">
      <dsp:nvSpPr>
        <dsp:cNvPr id="8" name="Freeform 7"/>
        <dsp:cNvSpPr/>
      </dsp:nvSpPr>
      <dsp:spPr bwMode="white">
        <a:xfrm>
          <a:off x="2176319" y="3087796"/>
          <a:ext cx="870527" cy="31555"/>
        </a:xfrm>
        <a:custGeom>
          <a:avLst/>
          <a:gdLst/>
          <a:ahLst/>
          <a:cxnLst/>
          <a:pathLst>
            <a:path w="1371" h="50">
              <a:moveTo>
                <a:pt x="0" y="25"/>
              </a:moveTo>
              <a:lnTo>
                <a:pt x="1371" y="25"/>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2176319" y="3087796"/>
        <a:ext cx="870527" cy="31555"/>
      </dsp:txXfrm>
    </dsp:sp>
    <dsp:sp modelId="{2DAE2A92-F70F-4694-A385-A283843ECD38}">
      <dsp:nvSpPr>
        <dsp:cNvPr id="9" name="Rounded Rectangle 8"/>
        <dsp:cNvSpPr/>
      </dsp:nvSpPr>
      <dsp:spPr bwMode="white">
        <a:xfrm>
          <a:off x="3046846" y="2559494"/>
          <a:ext cx="2176319" cy="1088159"/>
        </a:xfrm>
        <a:prstGeom prst="roundRect">
          <a:avLst>
            <a:gd name="adj" fmla="val 10000"/>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Döş-bel</a:t>
          </a:r>
          <a:endParaRPr lang="en-US" sz="3200" dirty="0">
            <a:latin typeface="Footlight MT Light" panose="0204060206030A020304" pitchFamily="18" charset="0"/>
          </a:endParaRPr>
        </a:p>
      </dsp:txBody>
      <dsp:txXfrm>
        <a:off x="3046846" y="2559494"/>
        <a:ext cx="2176319" cy="1088159"/>
      </dsp:txXfrm>
    </dsp:sp>
    <dsp:sp modelId="{27874382-1869-4A80-80DC-773DC19FCCA5}">
      <dsp:nvSpPr>
        <dsp:cNvPr id="10" name="Freeform 9"/>
        <dsp:cNvSpPr/>
      </dsp:nvSpPr>
      <dsp:spPr bwMode="white">
        <a:xfrm>
          <a:off x="1849385" y="3713488"/>
          <a:ext cx="1524394" cy="31555"/>
        </a:xfrm>
        <a:custGeom>
          <a:avLst/>
          <a:gdLst/>
          <a:ahLst/>
          <a:cxnLst/>
          <a:pathLst>
            <a:path w="2401" h="50">
              <a:moveTo>
                <a:pt x="515" y="-960"/>
              </a:moveTo>
              <a:lnTo>
                <a:pt x="1886" y="1010"/>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1849385" y="3713488"/>
        <a:ext cx="1524394" cy="31555"/>
      </dsp:txXfrm>
    </dsp:sp>
    <dsp:sp modelId="{C06428DA-2BA5-492D-9356-2E7AC46FA659}">
      <dsp:nvSpPr>
        <dsp:cNvPr id="11" name="Rounded Rectangle 10"/>
        <dsp:cNvSpPr/>
      </dsp:nvSpPr>
      <dsp:spPr bwMode="white">
        <a:xfrm>
          <a:off x="3046846" y="3810878"/>
          <a:ext cx="2176319" cy="1088159"/>
        </a:xfrm>
        <a:prstGeom prst="roundRect">
          <a:avLst>
            <a:gd name="adj" fmla="val 10000"/>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Bel </a:t>
          </a:r>
          <a:endParaRPr lang="en-US" sz="3200" dirty="0">
            <a:latin typeface="Footlight MT Light" panose="0204060206030A020304" pitchFamily="18" charset="0"/>
          </a:endParaRPr>
        </a:p>
      </dsp:txBody>
      <dsp:txXfrm>
        <a:off x="3046846" y="3810878"/>
        <a:ext cx="2176319" cy="1088159"/>
      </dsp:txXfrm>
    </dsp:sp>
    <dsp:sp modelId="{196C4D2F-B457-412B-975C-8DA1627D8A30}">
      <dsp:nvSpPr>
        <dsp:cNvPr id="12" name="Freeform 11"/>
        <dsp:cNvSpPr/>
      </dsp:nvSpPr>
      <dsp:spPr bwMode="white">
        <a:xfrm>
          <a:off x="1286662" y="4339180"/>
          <a:ext cx="2649841" cy="31555"/>
        </a:xfrm>
        <a:custGeom>
          <a:avLst/>
          <a:gdLst/>
          <a:ahLst/>
          <a:cxnLst/>
          <a:pathLst>
            <a:path w="4173" h="50">
              <a:moveTo>
                <a:pt x="1401" y="-1946"/>
              </a:moveTo>
              <a:lnTo>
                <a:pt x="2772" y="1996"/>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1286662" y="4339180"/>
        <a:ext cx="2649841" cy="31555"/>
      </dsp:txXfrm>
    </dsp:sp>
    <dsp:sp modelId="{A6B2D3A1-ADEC-4F86-9C3B-665593490A1E}">
      <dsp:nvSpPr>
        <dsp:cNvPr id="13" name="Rounded Rectangle 12"/>
        <dsp:cNvSpPr/>
      </dsp:nvSpPr>
      <dsp:spPr bwMode="white">
        <a:xfrm>
          <a:off x="3046846" y="5062261"/>
          <a:ext cx="2176319" cy="1088159"/>
        </a:xfrm>
        <a:prstGeom prst="roundRect">
          <a:avLst>
            <a:gd name="adj" fmla="val 10000"/>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Bel-oma</a:t>
          </a:r>
          <a:endParaRPr lang="en-US" sz="2500" dirty="0">
            <a:latin typeface="Footlight MT Light" panose="0204060206030A020304" pitchFamily="18" charset="0"/>
          </a:endParaRPr>
        </a:p>
      </dsp:txBody>
      <dsp:txXfrm>
        <a:off x="3046846" y="5062261"/>
        <a:ext cx="2176319" cy="1088159"/>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184153" cy="5418667"/>
        <a:chOff x="0" y="0"/>
        <a:chExt cx="6184153" cy="5418667"/>
      </a:xfrm>
    </dsp:grpSpPr>
    <dsp:sp modelId="{616109B6-02C3-4430-A429-F7A39A05C575}">
      <dsp:nvSpPr>
        <dsp:cNvPr id="4" name="Freeform 3"/>
        <dsp:cNvSpPr/>
      </dsp:nvSpPr>
      <dsp:spPr bwMode="white">
        <a:xfrm>
          <a:off x="1580702" y="2065867"/>
          <a:ext cx="675383" cy="643467"/>
        </a:xfrm>
        <a:custGeom>
          <a:avLst/>
          <a:gdLst/>
          <a:ahLst/>
          <a:cxnLst/>
          <a:pathLst>
            <a:path w="1064" h="1013">
              <a:moveTo>
                <a:pt x="0" y="1013"/>
              </a:moveTo>
              <a:lnTo>
                <a:pt x="532" y="1013"/>
              </a:lnTo>
              <a:lnTo>
                <a:pt x="532" y="0"/>
              </a:lnTo>
              <a:lnTo>
                <a:pt x="1064" y="0"/>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42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en-US">
            <a:solidFill>
              <a:schemeClr val="tx1"/>
            </a:solidFill>
          </a:endParaRPr>
        </a:p>
      </dsp:txBody>
      <dsp:txXfrm>
        <a:off x="1580702" y="2065867"/>
        <a:ext cx="675383" cy="643467"/>
      </dsp:txXfrm>
    </dsp:sp>
    <dsp:sp modelId="{0116DFEB-0809-48F0-9879-75249C97B82B}">
      <dsp:nvSpPr>
        <dsp:cNvPr id="6" name="Freeform 5"/>
        <dsp:cNvSpPr/>
      </dsp:nvSpPr>
      <dsp:spPr bwMode="white">
        <a:xfrm>
          <a:off x="1580702" y="2709334"/>
          <a:ext cx="675383" cy="643467"/>
        </a:xfrm>
        <a:custGeom>
          <a:avLst/>
          <a:gdLst/>
          <a:ahLst/>
          <a:cxnLst/>
          <a:pathLst>
            <a:path w="1064" h="1013">
              <a:moveTo>
                <a:pt x="0" y="0"/>
              </a:moveTo>
              <a:lnTo>
                <a:pt x="532" y="0"/>
              </a:lnTo>
              <a:lnTo>
                <a:pt x="532" y="1013"/>
              </a:lnTo>
              <a:lnTo>
                <a:pt x="1064" y="1013"/>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42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en-US">
            <a:solidFill>
              <a:schemeClr val="tx1"/>
            </a:solidFill>
          </a:endParaRPr>
        </a:p>
      </dsp:txBody>
      <dsp:txXfrm>
        <a:off x="1580702" y="2709334"/>
        <a:ext cx="675383" cy="643467"/>
      </dsp:txXfrm>
    </dsp:sp>
    <dsp:sp modelId="{5EE1FC4A-BC96-4766-86C2-712E447031DF}">
      <dsp:nvSpPr>
        <dsp:cNvPr id="3" name="Rectangles 2"/>
        <dsp:cNvSpPr/>
      </dsp:nvSpPr>
      <dsp:spPr bwMode="white">
        <a:xfrm rot="16200000">
          <a:off x="-1643405" y="2194560"/>
          <a:ext cx="5418667" cy="1029547"/>
        </a:xfrm>
        <a:prstGeom prst="rect">
          <a:avLst/>
        </a:prstGeom>
      </dsp:spPr>
      <dsp:style>
        <a:lnRef idx="0">
          <a:schemeClr val="lt1"/>
        </a:lnRef>
        <a:fillRef idx="3">
          <a:schemeClr val="accent3"/>
        </a:fillRef>
        <a:effectRef idx="3">
          <a:scrgbClr r="0" g="0" b="0"/>
        </a:effectRef>
        <a:fontRef idx="minor">
          <a:schemeClr val="lt1"/>
        </a:fontRef>
      </dsp:style>
      <dsp:txBody>
        <a:bodyPr lIns="24765" tIns="24765" rIns="24765" bIns="2476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az-Latn-AZ" dirty="0">
              <a:latin typeface="Footlight MT Light" panose="0204060206030A020304" pitchFamily="18" charset="0"/>
            </a:rPr>
            <a:t>Gediş xüsusiyyətinə görə</a:t>
          </a:r>
          <a:endParaRPr lang="en-US" dirty="0">
            <a:latin typeface="Footlight MT Light" panose="0204060206030A020304" pitchFamily="18" charset="0"/>
          </a:endParaRPr>
        </a:p>
      </dsp:txBody>
      <dsp:txXfrm rot="16200000">
        <a:off x="-1643405" y="2194560"/>
        <a:ext cx="5418667" cy="1029547"/>
      </dsp:txXfrm>
    </dsp:sp>
    <dsp:sp modelId="{F28F77F3-DCB6-498D-9F42-03F82398CDD4}">
      <dsp:nvSpPr>
        <dsp:cNvPr id="5" name="Rectangles 4"/>
        <dsp:cNvSpPr/>
      </dsp:nvSpPr>
      <dsp:spPr bwMode="white">
        <a:xfrm>
          <a:off x="2256085" y="1551093"/>
          <a:ext cx="3376913" cy="1029547"/>
        </a:xfrm>
        <a:prstGeom prst="rect">
          <a:avLst/>
        </a:prstGeom>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az-Latn-AZ" dirty="0">
              <a:latin typeface="Footlight MT Light" panose="0204060206030A020304" pitchFamily="18" charset="0"/>
            </a:rPr>
            <a:t>Proqressivləşən</a:t>
          </a:r>
          <a:r>
            <a:rPr lang="az-Latn-AZ" dirty="0"/>
            <a:t> </a:t>
          </a:r>
          <a:endParaRPr lang="en-US" dirty="0"/>
        </a:p>
      </dsp:txBody>
      <dsp:txXfrm>
        <a:off x="2256085" y="1551093"/>
        <a:ext cx="3376913" cy="1029547"/>
      </dsp:txXfrm>
    </dsp:sp>
    <dsp:sp modelId="{39212F68-05D2-4169-A527-A38B3D8C4B70}">
      <dsp:nvSpPr>
        <dsp:cNvPr id="7" name="Rectangles 6"/>
        <dsp:cNvSpPr/>
      </dsp:nvSpPr>
      <dsp:spPr bwMode="white">
        <a:xfrm>
          <a:off x="2256085" y="2838027"/>
          <a:ext cx="3376913" cy="1029547"/>
        </a:xfrm>
        <a:prstGeom prst="rect">
          <a:avLst/>
        </a:prstGeom>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az-Latn-AZ" dirty="0">
              <a:latin typeface="Footlight MT Light" panose="0204060206030A020304" pitchFamily="18" charset="0"/>
            </a:rPr>
            <a:t>Proqressivləşməyən</a:t>
          </a:r>
          <a:endParaRPr lang="en-US" dirty="0">
            <a:latin typeface="Footlight MT Light" panose="0204060206030A020304" pitchFamily="18" charset="0"/>
          </a:endParaRPr>
        </a:p>
      </dsp:txBody>
      <dsp:txXfrm>
        <a:off x="2256085" y="2838027"/>
        <a:ext cx="3376913" cy="10295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FF930-16F5-463A-8528-88A9A1BD0E95}">
      <dsp:nvSpPr>
        <dsp:cNvPr id="0" name=""/>
        <dsp:cNvSpPr/>
      </dsp:nvSpPr>
      <dsp:spPr>
        <a:xfrm>
          <a:off x="1601508" y="1006"/>
          <a:ext cx="4924982" cy="71437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az-Latn-AZ" sz="4200" kern="1200" dirty="0">
              <a:latin typeface="Footlight MT Light" panose="0204060206030A020304" pitchFamily="18" charset="0"/>
            </a:rPr>
            <a:t>I dərəcə</a:t>
          </a:r>
          <a:endParaRPr lang="en-US" sz="4200" kern="1200" dirty="0">
            <a:latin typeface="Footlight MT Light" panose="0204060206030A020304" pitchFamily="18" charset="0"/>
          </a:endParaRPr>
        </a:p>
      </dsp:txBody>
      <dsp:txXfrm>
        <a:off x="1622431" y="21929"/>
        <a:ext cx="4883136" cy="672526"/>
      </dsp:txXfrm>
    </dsp:sp>
    <dsp:sp modelId="{FB85EE1D-FBA7-4867-8BC5-0F1A41587C5A}">
      <dsp:nvSpPr>
        <dsp:cNvPr id="0" name=""/>
        <dsp:cNvSpPr/>
      </dsp:nvSpPr>
      <dsp:spPr>
        <a:xfrm>
          <a:off x="1571625" y="864921"/>
          <a:ext cx="830791" cy="830791"/>
        </a:xfrm>
        <a:prstGeom prst="roundRect">
          <a:avLst>
            <a:gd name="adj" fmla="val 1667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FAFF6D6F-D64E-4059-BC60-83F31C284B59}">
      <dsp:nvSpPr>
        <dsp:cNvPr id="0" name=""/>
        <dsp:cNvSpPr/>
      </dsp:nvSpPr>
      <dsp:spPr>
        <a:xfrm>
          <a:off x="2452264" y="864921"/>
          <a:ext cx="4104110" cy="830791"/>
        </a:xfrm>
        <a:prstGeom prst="roundRect">
          <a:avLst>
            <a:gd name="adj" fmla="val 1667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Əyilmə bucağı 10 dərəcədən az</a:t>
          </a:r>
          <a:endParaRPr lang="en-US" sz="2400" kern="1200" dirty="0">
            <a:latin typeface="Footlight MT Light" panose="0204060206030A020304" pitchFamily="18" charset="0"/>
          </a:endParaRPr>
        </a:p>
      </dsp:txBody>
      <dsp:txXfrm>
        <a:off x="2492827" y="905484"/>
        <a:ext cx="4022984" cy="749665"/>
      </dsp:txXfrm>
    </dsp:sp>
    <dsp:sp modelId="{CBE1238A-5759-400E-B38A-04E9E4444539}">
      <dsp:nvSpPr>
        <dsp:cNvPr id="0" name=""/>
        <dsp:cNvSpPr/>
      </dsp:nvSpPr>
      <dsp:spPr>
        <a:xfrm>
          <a:off x="1571625" y="1795408"/>
          <a:ext cx="830791" cy="830791"/>
        </a:xfrm>
        <a:prstGeom prst="roundRect">
          <a:avLst>
            <a:gd name="adj" fmla="val 16670"/>
          </a:avLst>
        </a:prstGeom>
        <a:gradFill rotWithShape="0">
          <a:gsLst>
            <a:gs pos="0">
              <a:schemeClr val="accent2">
                <a:hueOff val="2337171"/>
                <a:satOff val="-14703"/>
                <a:lumOff val="-8823"/>
                <a:alphaOff val="0"/>
                <a:tint val="98000"/>
                <a:lumMod val="110000"/>
              </a:schemeClr>
            </a:gs>
            <a:gs pos="84000">
              <a:schemeClr val="accent2">
                <a:hueOff val="2337171"/>
                <a:satOff val="-14703"/>
                <a:lumOff val="-8823"/>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DA6B3CF0-9179-44C2-8B99-F521A89179AC}">
      <dsp:nvSpPr>
        <dsp:cNvPr id="0" name=""/>
        <dsp:cNvSpPr/>
      </dsp:nvSpPr>
      <dsp:spPr>
        <a:xfrm>
          <a:off x="2452264" y="1795408"/>
          <a:ext cx="4104110" cy="830791"/>
        </a:xfrm>
        <a:prstGeom prst="roundRect">
          <a:avLst>
            <a:gd name="adj" fmla="val 16670"/>
          </a:avLst>
        </a:prstGeom>
        <a:gradFill rotWithShape="0">
          <a:gsLst>
            <a:gs pos="0">
              <a:schemeClr val="accent2">
                <a:hueOff val="2337171"/>
                <a:satOff val="-14703"/>
                <a:lumOff val="-8823"/>
                <a:alphaOff val="0"/>
                <a:tint val="98000"/>
                <a:lumMod val="110000"/>
              </a:schemeClr>
            </a:gs>
            <a:gs pos="84000">
              <a:schemeClr val="accent2">
                <a:hueOff val="2337171"/>
                <a:satOff val="-14703"/>
                <a:lumOff val="-8823"/>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Belin bükülməsi</a:t>
          </a:r>
          <a:endParaRPr lang="en-US" sz="2400" kern="1200" dirty="0">
            <a:latin typeface="Footlight MT Light" panose="0204060206030A020304" pitchFamily="18" charset="0"/>
          </a:endParaRPr>
        </a:p>
      </dsp:txBody>
      <dsp:txXfrm>
        <a:off x="2492827" y="1835971"/>
        <a:ext cx="4022984" cy="749665"/>
      </dsp:txXfrm>
    </dsp:sp>
    <dsp:sp modelId="{689EA72B-8D3E-4FF1-B360-F9C1EBD3953C}">
      <dsp:nvSpPr>
        <dsp:cNvPr id="0" name=""/>
        <dsp:cNvSpPr/>
      </dsp:nvSpPr>
      <dsp:spPr>
        <a:xfrm>
          <a:off x="1571625" y="2725895"/>
          <a:ext cx="830791" cy="830791"/>
        </a:xfrm>
        <a:prstGeom prst="roundRect">
          <a:avLst>
            <a:gd name="adj" fmla="val 16670"/>
          </a:avLst>
        </a:prstGeom>
        <a:gradFill rotWithShape="0">
          <a:gsLst>
            <a:gs pos="0">
              <a:schemeClr val="accent2">
                <a:hueOff val="4674342"/>
                <a:satOff val="-29406"/>
                <a:lumOff val="-17647"/>
                <a:alphaOff val="0"/>
                <a:tint val="98000"/>
                <a:lumMod val="110000"/>
              </a:schemeClr>
            </a:gs>
            <a:gs pos="84000">
              <a:schemeClr val="accent2">
                <a:hueOff val="4674342"/>
                <a:satOff val="-29406"/>
                <a:lumOff val="-17647"/>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F1C5056D-D145-48D4-A67F-B222E183144E}">
      <dsp:nvSpPr>
        <dsp:cNvPr id="0" name=""/>
        <dsp:cNvSpPr/>
      </dsp:nvSpPr>
      <dsp:spPr>
        <a:xfrm>
          <a:off x="2452264" y="2725895"/>
          <a:ext cx="4104110" cy="830791"/>
        </a:xfrm>
        <a:prstGeom prst="roundRect">
          <a:avLst>
            <a:gd name="adj" fmla="val 16670"/>
          </a:avLst>
        </a:prstGeom>
        <a:gradFill rotWithShape="0">
          <a:gsLst>
            <a:gs pos="0">
              <a:schemeClr val="accent2">
                <a:hueOff val="4674342"/>
                <a:satOff val="-29406"/>
                <a:lumOff val="-17647"/>
                <a:alphaOff val="0"/>
                <a:tint val="98000"/>
                <a:lumMod val="110000"/>
              </a:schemeClr>
            </a:gs>
            <a:gs pos="84000">
              <a:schemeClr val="accent2">
                <a:hueOff val="4674342"/>
                <a:satOff val="-29406"/>
                <a:lumOff val="-17647"/>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Başın aşağıya sallanması</a:t>
          </a:r>
          <a:endParaRPr lang="en-US" sz="2400" kern="1200" dirty="0">
            <a:latin typeface="Footlight MT Light" panose="0204060206030A020304" pitchFamily="18" charset="0"/>
          </a:endParaRPr>
        </a:p>
      </dsp:txBody>
      <dsp:txXfrm>
        <a:off x="2492827" y="2766458"/>
        <a:ext cx="4022984" cy="749665"/>
      </dsp:txXfrm>
    </dsp:sp>
    <dsp:sp modelId="{42CCBF1A-0D83-459C-94C2-C75934B004A6}">
      <dsp:nvSpPr>
        <dsp:cNvPr id="0" name=""/>
        <dsp:cNvSpPr/>
      </dsp:nvSpPr>
      <dsp:spPr>
        <a:xfrm>
          <a:off x="1571625" y="3656382"/>
          <a:ext cx="830791" cy="830791"/>
        </a:xfrm>
        <a:prstGeom prst="roundRect">
          <a:avLst>
            <a:gd name="adj" fmla="val 16670"/>
          </a:avLst>
        </a:prstGeom>
        <a:gradFill rotWithShape="0">
          <a:gsLst>
            <a:gs pos="0">
              <a:schemeClr val="accent2">
                <a:hueOff val="7011513"/>
                <a:satOff val="-44109"/>
                <a:lumOff val="-26471"/>
                <a:alphaOff val="0"/>
                <a:tint val="98000"/>
                <a:lumMod val="110000"/>
              </a:schemeClr>
            </a:gs>
            <a:gs pos="84000">
              <a:schemeClr val="accent2">
                <a:hueOff val="7011513"/>
                <a:satOff val="-44109"/>
                <a:lumOff val="-26471"/>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F3D7936A-15D1-44F8-85D8-E69822723180}">
      <dsp:nvSpPr>
        <dsp:cNvPr id="0" name=""/>
        <dsp:cNvSpPr/>
      </dsp:nvSpPr>
      <dsp:spPr>
        <a:xfrm>
          <a:off x="2452264" y="3656382"/>
          <a:ext cx="4104110" cy="830791"/>
        </a:xfrm>
        <a:prstGeom prst="roundRect">
          <a:avLst>
            <a:gd name="adj" fmla="val 16670"/>
          </a:avLst>
        </a:prstGeom>
        <a:gradFill rotWithShape="0">
          <a:gsLst>
            <a:gs pos="0">
              <a:schemeClr val="accent2">
                <a:hueOff val="7011513"/>
                <a:satOff val="-44109"/>
                <a:lumOff val="-26471"/>
                <a:alphaOff val="0"/>
                <a:tint val="98000"/>
                <a:lumMod val="110000"/>
              </a:schemeClr>
            </a:gs>
            <a:gs pos="84000">
              <a:schemeClr val="accent2">
                <a:hueOff val="7011513"/>
                <a:satOff val="-44109"/>
                <a:lumOff val="-26471"/>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Asimmetrik bel üçbucağı və çiyinlər</a:t>
          </a:r>
          <a:endParaRPr lang="en-US" sz="2400" kern="1200" dirty="0">
            <a:latin typeface="Footlight MT Light" panose="0204060206030A020304" pitchFamily="18" charset="0"/>
          </a:endParaRPr>
        </a:p>
      </dsp:txBody>
      <dsp:txXfrm>
        <a:off x="2492827" y="3696945"/>
        <a:ext cx="4022984" cy="749665"/>
      </dsp:txXfrm>
    </dsp:sp>
    <dsp:sp modelId="{D3E8A03A-AB6A-4882-88C7-07E25CEBF44D}">
      <dsp:nvSpPr>
        <dsp:cNvPr id="0" name=""/>
        <dsp:cNvSpPr/>
      </dsp:nvSpPr>
      <dsp:spPr>
        <a:xfrm>
          <a:off x="1571625" y="4586868"/>
          <a:ext cx="830791" cy="830791"/>
        </a:xfrm>
        <a:prstGeom prst="roundRect">
          <a:avLst>
            <a:gd name="adj" fmla="val 16670"/>
          </a:avLst>
        </a:prstGeom>
        <a:gradFill rotWithShape="0">
          <a:gsLst>
            <a:gs pos="0">
              <a:schemeClr val="accent2">
                <a:hueOff val="9348684"/>
                <a:satOff val="-58812"/>
                <a:lumOff val="-35294"/>
                <a:alphaOff val="0"/>
                <a:tint val="98000"/>
                <a:lumMod val="110000"/>
              </a:schemeClr>
            </a:gs>
            <a:gs pos="84000">
              <a:schemeClr val="accent2">
                <a:hueOff val="9348684"/>
                <a:satOff val="-58812"/>
                <a:lumOff val="-35294"/>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974A6590-E0A4-4578-B056-16362ED68198}">
      <dsp:nvSpPr>
        <dsp:cNvPr id="0" name=""/>
        <dsp:cNvSpPr/>
      </dsp:nvSpPr>
      <dsp:spPr>
        <a:xfrm>
          <a:off x="2452264" y="4586868"/>
          <a:ext cx="4104110" cy="830791"/>
        </a:xfrm>
        <a:prstGeom prst="roundRect">
          <a:avLst>
            <a:gd name="adj" fmla="val 16670"/>
          </a:avLst>
        </a:prstGeom>
        <a:gradFill rotWithShape="0">
          <a:gsLst>
            <a:gs pos="0">
              <a:schemeClr val="accent2">
                <a:hueOff val="9348684"/>
                <a:satOff val="-58812"/>
                <a:lumOff val="-35294"/>
                <a:alphaOff val="0"/>
                <a:tint val="98000"/>
                <a:lumMod val="110000"/>
              </a:schemeClr>
            </a:gs>
            <a:gs pos="84000">
              <a:schemeClr val="accent2">
                <a:hueOff val="9348684"/>
                <a:satOff val="-58812"/>
                <a:lumOff val="-35294"/>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Rentgen: fəqərə torsiyasına yüngül meyllik</a:t>
          </a:r>
          <a:endParaRPr lang="en-US" sz="2400" kern="1200" dirty="0">
            <a:latin typeface="Footlight MT Light" panose="0204060206030A020304" pitchFamily="18" charset="0"/>
          </a:endParaRPr>
        </a:p>
      </dsp:txBody>
      <dsp:txXfrm>
        <a:off x="2492827" y="4627431"/>
        <a:ext cx="4022984" cy="7496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97A8F-6CE1-4B1F-ABCE-968EA711124E}">
      <dsp:nvSpPr>
        <dsp:cNvPr id="0" name=""/>
        <dsp:cNvSpPr/>
      </dsp:nvSpPr>
      <dsp:spPr>
        <a:xfrm>
          <a:off x="1879532" y="66"/>
          <a:ext cx="5652383" cy="813593"/>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az-Latn-AZ" sz="4800" kern="1200" dirty="0">
              <a:latin typeface="Footlight MT Light" panose="0204060206030A020304" pitchFamily="18" charset="0"/>
            </a:rPr>
            <a:t>II dərəcə</a:t>
          </a:r>
          <a:endParaRPr lang="en-US" sz="4800" kern="1200" dirty="0">
            <a:latin typeface="Footlight MT Light" panose="0204060206030A020304" pitchFamily="18" charset="0"/>
          </a:endParaRPr>
        </a:p>
      </dsp:txBody>
      <dsp:txXfrm>
        <a:off x="1903361" y="23895"/>
        <a:ext cx="5604725" cy="765935"/>
      </dsp:txXfrm>
    </dsp:sp>
    <dsp:sp modelId="{816EAC0D-E537-42CB-BD28-8F0A9061E1BF}">
      <dsp:nvSpPr>
        <dsp:cNvPr id="0" name=""/>
        <dsp:cNvSpPr/>
      </dsp:nvSpPr>
      <dsp:spPr>
        <a:xfrm>
          <a:off x="1879532" y="960106"/>
          <a:ext cx="813593" cy="813593"/>
        </a:xfrm>
        <a:prstGeom prst="roundRect">
          <a:avLst>
            <a:gd name="adj" fmla="val 1667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F6F50061-0203-4C56-AD56-F2BE158C17C1}">
      <dsp:nvSpPr>
        <dsp:cNvPr id="0" name=""/>
        <dsp:cNvSpPr/>
      </dsp:nvSpPr>
      <dsp:spPr>
        <a:xfrm>
          <a:off x="2741941" y="960106"/>
          <a:ext cx="4789973" cy="813593"/>
        </a:xfrm>
        <a:prstGeom prst="roundRect">
          <a:avLst>
            <a:gd name="adj" fmla="val 1667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Əyilmə bucağı 11-25 dərəcə</a:t>
          </a:r>
          <a:endParaRPr lang="en-US" sz="2400" kern="1200" dirty="0">
            <a:latin typeface="Footlight MT Light" panose="0204060206030A020304" pitchFamily="18" charset="0"/>
          </a:endParaRPr>
        </a:p>
      </dsp:txBody>
      <dsp:txXfrm>
        <a:off x="2781664" y="999829"/>
        <a:ext cx="4710527" cy="734147"/>
      </dsp:txXfrm>
    </dsp:sp>
    <dsp:sp modelId="{FBDD853E-C0DD-4283-9DD9-2D89559FD581}">
      <dsp:nvSpPr>
        <dsp:cNvPr id="0" name=""/>
        <dsp:cNvSpPr/>
      </dsp:nvSpPr>
      <dsp:spPr>
        <a:xfrm>
          <a:off x="1879532" y="1871331"/>
          <a:ext cx="813593" cy="813593"/>
        </a:xfrm>
        <a:prstGeom prst="roundRect">
          <a:avLst>
            <a:gd name="adj" fmla="val 1667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6687E377-83AA-45D9-A100-49DFD2EEA2FA}">
      <dsp:nvSpPr>
        <dsp:cNvPr id="0" name=""/>
        <dsp:cNvSpPr/>
      </dsp:nvSpPr>
      <dsp:spPr>
        <a:xfrm>
          <a:off x="2741941" y="1871331"/>
          <a:ext cx="4789973" cy="813593"/>
        </a:xfrm>
        <a:prstGeom prst="roundRect">
          <a:avLst>
            <a:gd name="adj" fmla="val 1667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z-Latn-AZ" sz="2000" kern="1200" dirty="0">
              <a:latin typeface="Footlight MT Light" panose="0204060206030A020304" pitchFamily="18" charset="0"/>
            </a:rPr>
            <a:t>Onurğanın əyriliyi bədən vəziyyətinin dəyişilməsi ilə aradan qalxmır.</a:t>
          </a:r>
          <a:endParaRPr lang="en-US" sz="2000" kern="1200" dirty="0">
            <a:latin typeface="Footlight MT Light" panose="0204060206030A020304" pitchFamily="18" charset="0"/>
          </a:endParaRPr>
        </a:p>
      </dsp:txBody>
      <dsp:txXfrm>
        <a:off x="2781664" y="1911054"/>
        <a:ext cx="4710527" cy="734147"/>
      </dsp:txXfrm>
    </dsp:sp>
    <dsp:sp modelId="{25CB629E-4ADA-497D-B6A3-14CEC93A2F52}">
      <dsp:nvSpPr>
        <dsp:cNvPr id="0" name=""/>
        <dsp:cNvSpPr/>
      </dsp:nvSpPr>
      <dsp:spPr>
        <a:xfrm>
          <a:off x="1879532" y="2782556"/>
          <a:ext cx="813593" cy="813593"/>
        </a:xfrm>
        <a:prstGeom prst="roundRect">
          <a:avLst>
            <a:gd name="adj" fmla="val 1667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49761B34-9580-4E16-911D-802C48EFFBDB}">
      <dsp:nvSpPr>
        <dsp:cNvPr id="0" name=""/>
        <dsp:cNvSpPr/>
      </dsp:nvSpPr>
      <dsp:spPr>
        <a:xfrm>
          <a:off x="2741941" y="2782556"/>
          <a:ext cx="4789973" cy="813593"/>
        </a:xfrm>
        <a:prstGeom prst="roundRect">
          <a:avLst>
            <a:gd name="adj" fmla="val 1667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z-Latn-AZ" sz="2000" kern="1200" dirty="0">
              <a:latin typeface="Footlight MT Light" panose="0204060206030A020304" pitchFamily="18" charset="0"/>
            </a:rPr>
            <a:t>Əyrilik olan tərəfdə çanağın yarı hissəsi aşağı enir, döş şöbəsində isə qabarıqlıq yaranır.</a:t>
          </a:r>
          <a:endParaRPr lang="en-US" sz="2000" kern="1200" dirty="0">
            <a:latin typeface="Footlight MT Light" panose="0204060206030A020304" pitchFamily="18" charset="0"/>
          </a:endParaRPr>
        </a:p>
      </dsp:txBody>
      <dsp:txXfrm>
        <a:off x="2781664" y="2822279"/>
        <a:ext cx="4710527" cy="734147"/>
      </dsp:txXfrm>
    </dsp:sp>
    <dsp:sp modelId="{B326CF42-DAD3-4D3C-BA15-42366FFB66F8}">
      <dsp:nvSpPr>
        <dsp:cNvPr id="0" name=""/>
        <dsp:cNvSpPr/>
      </dsp:nvSpPr>
      <dsp:spPr>
        <a:xfrm>
          <a:off x="1879532" y="3693781"/>
          <a:ext cx="813593" cy="813593"/>
        </a:xfrm>
        <a:prstGeom prst="roundRect">
          <a:avLst>
            <a:gd name="adj" fmla="val 1667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0C5AEFA3-FE08-40CF-8448-1E4C827746D9}">
      <dsp:nvSpPr>
        <dsp:cNvPr id="0" name=""/>
        <dsp:cNvSpPr/>
      </dsp:nvSpPr>
      <dsp:spPr>
        <a:xfrm>
          <a:off x="2741941" y="3693781"/>
          <a:ext cx="4789973" cy="813593"/>
        </a:xfrm>
        <a:prstGeom prst="roundRect">
          <a:avLst>
            <a:gd name="adj" fmla="val 1667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z-Latn-AZ" sz="2000" kern="1200" dirty="0">
              <a:latin typeface="Footlight MT Light" panose="0204060206030A020304" pitchFamily="18" charset="0"/>
            </a:rPr>
            <a:t>Bel üçbucağı və boyun konturları asimmetrik olur.</a:t>
          </a:r>
          <a:endParaRPr lang="en-US" sz="2000" kern="1200" dirty="0">
            <a:latin typeface="Footlight MT Light" panose="0204060206030A020304" pitchFamily="18" charset="0"/>
          </a:endParaRPr>
        </a:p>
      </dsp:txBody>
      <dsp:txXfrm>
        <a:off x="2781664" y="3733504"/>
        <a:ext cx="4710527" cy="734147"/>
      </dsp:txXfrm>
    </dsp:sp>
    <dsp:sp modelId="{8EA1AB3A-165A-4B80-8F86-C18E7A619B18}">
      <dsp:nvSpPr>
        <dsp:cNvPr id="0" name=""/>
        <dsp:cNvSpPr/>
      </dsp:nvSpPr>
      <dsp:spPr>
        <a:xfrm>
          <a:off x="1879532" y="4605007"/>
          <a:ext cx="813593" cy="813593"/>
        </a:xfrm>
        <a:prstGeom prst="roundRect">
          <a:avLst>
            <a:gd name="adj" fmla="val 1667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5A6091C9-AF26-4150-91FC-48D4575C45E8}">
      <dsp:nvSpPr>
        <dsp:cNvPr id="0" name=""/>
        <dsp:cNvSpPr/>
      </dsp:nvSpPr>
      <dsp:spPr>
        <a:xfrm>
          <a:off x="2741941" y="4605007"/>
          <a:ext cx="4789973" cy="813593"/>
        </a:xfrm>
        <a:prstGeom prst="roundRect">
          <a:avLst>
            <a:gd name="adj" fmla="val 1667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z-Latn-AZ" sz="2000" kern="1200" dirty="0">
              <a:latin typeface="Footlight MT Light" panose="0204060206030A020304" pitchFamily="18" charset="0"/>
            </a:rPr>
            <a:t>Rentgen: fəqərələrin torsiyası müşahidə edilir.</a:t>
          </a:r>
          <a:endParaRPr lang="en-US" sz="2000" kern="1200" dirty="0">
            <a:latin typeface="Footlight MT Light" panose="0204060206030A020304" pitchFamily="18" charset="0"/>
          </a:endParaRPr>
        </a:p>
      </dsp:txBody>
      <dsp:txXfrm>
        <a:off x="2781664" y="4644730"/>
        <a:ext cx="4710527" cy="7341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Уголковый процесс со смещенными рисунками и выносками"/>
  <dgm:desc val="Используется для отображения хода выполнения задач, временной шкалы, последовательных этапов задачи, процесса или рабочего процесса, а также для выделения движения или направления. Текст уровня 1 отображается внутри уголковой фигуры, кроме первой фигуры, представленной в виде дома, а текст уровня 2 отображается над невидимыми прямоугольными фигурами."/>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type="corner" r:blip="" rot="90">
                <dgm:adjLst>
                  <dgm:adj idx="1" val="0.01"/>
                  <dgm:adj idx="2" val="0.01"/>
                </dgm:adjLst>
              </dgm:shape>
            </dgm:if>
            <dgm:else name="Name312">
              <dgm:shape xmlns:r="http://schemas.openxmlformats.org/officeDocument/2006/relationships" type="corner" r:blip="" rot="180">
                <dgm:adjLst>
                  <dgm:adj idx="1" val="0.01"/>
                  <dgm:adj idx="2" val="0.01"/>
                </dgm:adjLst>
              </dgm:shape>
            </dgm:else>
          </dgm:choose>
          <dgm:presOf/>
          <dgm:constrLst/>
          <dgm:ruleLst/>
        </dgm:layoutNode>
        <dgm:layoutNode name="parTx" styleLbl="alignNode1">
          <dgm:varLst>
            <dgm:chMax val="0"/>
            <dgm:chPref val="0"/>
            <dgm:bulletEnabled val="1"/>
          </dgm:varLst>
          <dgm:alg type="tx">
            <dgm:param type="parTxLTRAlign" val="ctr"/>
            <dgm:param type="parTxRTLAlign" val="ctr"/>
            <dgm:param type="txAnchorVert" val="mid"/>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type="homePlate" r:blip="" rot="180">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type="chevron" r:blip="" rot="180">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parTxLTRAlign" val="l"/>
                <dgm:param type="parTxRTLAlign" val="l"/>
                <dgm:param type="shpTxLTRAlignCh" val="l"/>
                <dgm:param type="shpTxRTLAlignCh" val="l"/>
                <dgm:param type="txAnchorVert" val="t"/>
              </dgm:alg>
            </dgm:if>
            <dgm:else name="Name212">
              <dgm:alg type="tx">
                <dgm:param type="parTxLTRAlign" val="r"/>
                <dgm:param type="parTxRTLAlign" val="r"/>
                <dgm:param type="shpTxLTRAlignCh" val="r"/>
                <dgm:param type="shpTxRTLAlignCh" val="r"/>
                <dgm:param type="txAnchorVert" val="t"/>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58546D-4114-4FFB-A3F6-EC56F4B19196}" type="datetime1">
              <a:rPr lang="ru-RU" smtClean="0"/>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490F62-96B5-44BE-A8A5-3DEBC6A2B636}" type="slidenum">
              <a:rPr lang="ru-RU" smtClean="0"/>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6FA19B3-343E-4387-8EB4-FDBE5B984941}" type="datetime1">
              <a:rPr lang="ru-RU" noProof="0" smtClean="0"/>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3359F2-43EF-4812-9DC0-98C0B1A40681}" type="slidenum">
              <a:rPr lang="ru-RU" noProof="0" smtClean="0"/>
            </a:fld>
            <a:endParaRPr lang="ru-RU"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63359F2-43EF-4812-9DC0-98C0B1A40681}" type="slidenum">
              <a:rPr lang="ru-RU" noProof="0" smtClean="0"/>
            </a:fld>
            <a:endParaRPr lang="ru-RU" noProof="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63359F2-43EF-4812-9DC0-98C0B1A40681}" type="slidenum">
              <a:rPr lang="ru-RU" noProof="0" smtClean="0"/>
            </a:fld>
            <a:endParaRPr lang="ru-RU" noProof="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63359F2-43EF-4812-9DC0-98C0B1A40681}" type="slidenum">
              <a:rPr lang="ru-RU" noProof="0" smtClean="0"/>
            </a:fld>
            <a:endParaRPr lang="ru-RU" noProof="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63359F2-43EF-4812-9DC0-98C0B1A40681}" type="slidenum">
              <a:rPr lang="ru-RU" noProof="0" smtClean="0"/>
            </a:fld>
            <a:endParaRPr lang="ru-RU" noProof="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63359F2-43EF-4812-9DC0-98C0B1A40681}" type="slidenum">
              <a:rPr lang="ru-RU" noProof="0" smtClean="0"/>
            </a:fld>
            <a:endParaRPr lang="ru-RU" noProof="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63359F2-43EF-4812-9DC0-98C0B1A40681}" type="slidenum">
              <a:rPr lang="ru-RU" noProof="0" smtClean="0"/>
            </a:fld>
            <a:endParaRPr lang="ru-RU" noProof="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15" name="Заголовок 1"/>
          <p:cNvSpPr>
            <a:spLocks noGrp="1"/>
          </p:cNvSpPr>
          <p:nvPr>
            <p:ph type="ctrTitle"/>
          </p:nvPr>
        </p:nvSpPr>
        <p:spPr>
          <a:xfrm>
            <a:off x="581191" y="704088"/>
            <a:ext cx="10993549" cy="1499616"/>
          </a:xfrm>
        </p:spPr>
        <p:txBody>
          <a:bodyPr rtlCol="0"/>
          <a:lstStyle/>
          <a:p>
            <a:pPr rtl="0"/>
            <a:r>
              <a:rPr lang="ru-RU" noProof="0"/>
              <a:t>Образец заголовка</a:t>
            </a:r>
            <a:endParaRPr lang="ru-RU" noProof="0"/>
          </a:p>
        </p:txBody>
      </p:sp>
      <p:sp>
        <p:nvSpPr>
          <p:cNvPr id="16" name="Подзаголовок 2"/>
          <p:cNvSpPr>
            <a:spLocks noGrp="1"/>
          </p:cNvSpPr>
          <p:nvPr>
            <p:ph type="subTitle" idx="1"/>
          </p:nvPr>
        </p:nvSpPr>
        <p:spPr>
          <a:xfrm>
            <a:off x="581194" y="2495445"/>
            <a:ext cx="10993546" cy="468233"/>
          </a:xfrm>
        </p:spPr>
        <p:txBody>
          <a:bodyPr rtlCol="0"/>
          <a:lstStyle>
            <a:lvl1pPr marL="0" indent="0">
              <a:buNone/>
              <a:defRPr/>
            </a:lvl1pPr>
          </a:lstStyle>
          <a:p>
            <a:pPr rtl="0"/>
            <a:r>
              <a:rPr lang="ru-RU" noProof="0"/>
              <a:t>Образец подзаголовка</a:t>
            </a:r>
            <a:endParaRPr lang="ru-RU" noProof="0"/>
          </a:p>
        </p:txBody>
      </p:sp>
      <p:sp>
        <p:nvSpPr>
          <p:cNvPr id="25" name="Рисунок 24"/>
          <p:cNvSpPr>
            <a:spLocks noGrp="1"/>
          </p:cNvSpPr>
          <p:nvPr>
            <p:ph type="pic" sz="quarter" idx="13"/>
          </p:nvPr>
        </p:nvSpPr>
        <p:spPr>
          <a:xfrm>
            <a:off x="448056" y="3081528"/>
            <a:ext cx="11265408" cy="3310128"/>
          </a:xfrm>
          <a:solidFill>
            <a:schemeClr val="accent2"/>
          </a:solidFill>
        </p:spPr>
        <p:txBody>
          <a:bodyPr rtlCol="0"/>
          <a:lstStyle/>
          <a:p>
            <a:pPr rtl="0"/>
            <a:r>
              <a:rPr lang="ru-RU" noProof="0"/>
              <a:t>Вставка рисунка</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раткая информация">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81192" y="3986411"/>
            <a:ext cx="3568661" cy="1872388"/>
          </a:xfrm>
        </p:spPr>
        <p:txBody>
          <a:bodyPr rtlCol="0" anchor="ctr"/>
          <a:lstStyle/>
          <a:p>
            <a:pPr algn="r" rtl="0"/>
            <a:r>
              <a:rPr lang="ru-RU" noProof="0">
                <a:solidFill>
                  <a:schemeClr val="tx2"/>
                </a:solidFill>
              </a:rPr>
              <a:t>Образец заголовка</a:t>
            </a:r>
            <a:endParaRPr lang="ru-RU" noProof="0">
              <a:solidFill>
                <a:schemeClr val="tx2"/>
              </a:solidFill>
            </a:endParaRPr>
          </a:p>
        </p:txBody>
      </p:sp>
      <p:sp>
        <p:nvSpPr>
          <p:cNvPr id="12" name="Рисунок 11"/>
          <p:cNvSpPr>
            <a:spLocks noGrp="1"/>
          </p:cNvSpPr>
          <p:nvPr>
            <p:ph type="pic" sz="quarter" idx="13"/>
          </p:nvPr>
        </p:nvSpPr>
        <p:spPr>
          <a:xfrm>
            <a:off x="448056" y="768096"/>
            <a:ext cx="2578608" cy="2816352"/>
          </a:xfrm>
          <a:solidFill>
            <a:schemeClr val="accent2"/>
          </a:solidFill>
        </p:spPr>
        <p:txBody>
          <a:bodyPr rtlCol="0"/>
          <a:lstStyle/>
          <a:p>
            <a:pPr rtl="0"/>
            <a:r>
              <a:rPr lang="ru-RU" noProof="0"/>
              <a:t>Вставка рисунка</a:t>
            </a:r>
            <a:endParaRPr lang="ru-RU" noProof="0"/>
          </a:p>
        </p:txBody>
      </p:sp>
      <p:sp>
        <p:nvSpPr>
          <p:cNvPr id="13" name="Рисунок 11"/>
          <p:cNvSpPr>
            <a:spLocks noGrp="1"/>
          </p:cNvSpPr>
          <p:nvPr>
            <p:ph type="pic" sz="quarter" idx="14"/>
          </p:nvPr>
        </p:nvSpPr>
        <p:spPr>
          <a:xfrm>
            <a:off x="3352800" y="768096"/>
            <a:ext cx="2578608" cy="2816352"/>
          </a:xfrm>
          <a:solidFill>
            <a:schemeClr val="accent2"/>
          </a:solidFill>
        </p:spPr>
        <p:txBody>
          <a:bodyPr rtlCol="0"/>
          <a:lstStyle/>
          <a:p>
            <a:pPr rtl="0"/>
            <a:r>
              <a:rPr lang="ru-RU" noProof="0"/>
              <a:t>Вставка рисунка</a:t>
            </a:r>
            <a:endParaRPr lang="ru-RU" noProof="0"/>
          </a:p>
        </p:txBody>
      </p:sp>
      <p:sp>
        <p:nvSpPr>
          <p:cNvPr id="14" name="Рисунок 11"/>
          <p:cNvSpPr>
            <a:spLocks noGrp="1"/>
          </p:cNvSpPr>
          <p:nvPr>
            <p:ph type="pic" sz="quarter" idx="15"/>
          </p:nvPr>
        </p:nvSpPr>
        <p:spPr>
          <a:xfrm>
            <a:off x="6257544" y="768096"/>
            <a:ext cx="2578608" cy="2816352"/>
          </a:xfrm>
          <a:solidFill>
            <a:schemeClr val="accent2"/>
          </a:solidFill>
        </p:spPr>
        <p:txBody>
          <a:bodyPr rtlCol="0"/>
          <a:lstStyle/>
          <a:p>
            <a:pPr rtl="0"/>
            <a:r>
              <a:rPr lang="ru-RU" noProof="0"/>
              <a:t>Вставка рисунка</a:t>
            </a:r>
            <a:endParaRPr lang="ru-RU" noProof="0"/>
          </a:p>
        </p:txBody>
      </p:sp>
      <p:sp>
        <p:nvSpPr>
          <p:cNvPr id="16" name="Рисунок 11"/>
          <p:cNvSpPr>
            <a:spLocks noGrp="1"/>
          </p:cNvSpPr>
          <p:nvPr>
            <p:ph type="pic" sz="quarter" idx="16"/>
          </p:nvPr>
        </p:nvSpPr>
        <p:spPr>
          <a:xfrm>
            <a:off x="9162288" y="768096"/>
            <a:ext cx="2578608" cy="2816352"/>
          </a:xfrm>
          <a:solidFill>
            <a:schemeClr val="accent2"/>
          </a:solidFill>
        </p:spPr>
        <p:txBody>
          <a:bodyPr rtlCol="0"/>
          <a:lstStyle/>
          <a:p>
            <a:pPr rtl="0"/>
            <a:r>
              <a:rPr lang="ru-RU" noProof="0"/>
              <a:t>Вставка рисунка</a:t>
            </a:r>
            <a:endParaRPr lang="ru-RU" noProof="0"/>
          </a:p>
        </p:txBody>
      </p:sp>
      <p:sp>
        <p:nvSpPr>
          <p:cNvPr id="10" name="Объект 2"/>
          <p:cNvSpPr>
            <a:spLocks noGrp="1"/>
          </p:cNvSpPr>
          <p:nvPr>
            <p:ph idx="1"/>
          </p:nvPr>
        </p:nvSpPr>
        <p:spPr>
          <a:xfrm>
            <a:off x="4520392" y="3956050"/>
            <a:ext cx="7225075" cy="1902749"/>
          </a:xfrm>
        </p:spPr>
        <p:txBody>
          <a:bodyPr rtlCol="0">
            <a:normAutofit/>
          </a:bodyPr>
          <a:lstStyle>
            <a:lvl1pPr marL="0" indent="0">
              <a:buNone/>
              <a:defRPr/>
            </a:lvl1pPr>
          </a:lstStyle>
          <a:p>
            <a:pPr lvl="0" rtl="0"/>
            <a:r>
              <a:rPr lang="ru-RU" noProof="0"/>
              <a:t>Образец текста</a:t>
            </a:r>
            <a:endParaRPr lang="ru-RU" noProof="0"/>
          </a:p>
        </p:txBody>
      </p:sp>
      <p:sp>
        <p:nvSpPr>
          <p:cNvPr id="3" name="Нижний колонтитул 2"/>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2" name="Дата 1"/>
          <p:cNvSpPr>
            <a:spLocks noGrp="1"/>
          </p:cNvSpPr>
          <p:nvPr>
            <p:ph type="dt" sz="half" idx="10"/>
          </p:nvPr>
        </p:nvSpPr>
        <p:spPr/>
        <p:txBody>
          <a:bodyPr rtlCol="0"/>
          <a:lstStyle/>
          <a:p>
            <a:pPr rtl="0"/>
            <a:r>
              <a:rPr lang="ru-RU" noProof="0"/>
              <a:t>20XX</a:t>
            </a:r>
            <a:endParaRPr lang="ru-RU" noProof="0"/>
          </a:p>
        </p:txBody>
      </p:sp>
      <p:sp>
        <p:nvSpPr>
          <p:cNvPr id="4" name="Номер слайда 3"/>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p:nvSpPr>
          <p:cNvPr id="9" name="Прямоугольник 8"/>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Прямоугольник 10"/>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Заголовок 1"/>
          <p:cNvSpPr>
            <a:spLocks noGrp="1"/>
          </p:cNvSpPr>
          <p:nvPr>
            <p:ph type="title"/>
          </p:nvPr>
        </p:nvSpPr>
        <p:spPr>
          <a:xfrm>
            <a:off x="609906" y="702156"/>
            <a:ext cx="3568661" cy="1188720"/>
          </a:xfrm>
        </p:spPr>
        <p:txBody>
          <a:bodyPr rtlCol="0"/>
          <a:lstStyle/>
          <a:p>
            <a:pPr rtl="0"/>
            <a:r>
              <a:rPr lang="ru-RU" noProof="0"/>
              <a:t>Образец заголовка</a:t>
            </a:r>
            <a:endParaRPr lang="ru-RU" noProof="0"/>
          </a:p>
        </p:txBody>
      </p:sp>
      <p:sp>
        <p:nvSpPr>
          <p:cNvPr id="6" name="Объект 2"/>
          <p:cNvSpPr>
            <a:spLocks noGrp="1"/>
          </p:cNvSpPr>
          <p:nvPr>
            <p:ph idx="1"/>
          </p:nvPr>
        </p:nvSpPr>
        <p:spPr>
          <a:xfrm>
            <a:off x="609906" y="2340864"/>
            <a:ext cx="3568661" cy="3634486"/>
          </a:xfrm>
        </p:spPr>
        <p:txBody>
          <a:bodyPr rtlCol="0">
            <a:normAutofit/>
          </a:bodyPr>
          <a:lstStyle>
            <a:lvl1pPr marL="0" indent="0">
              <a:buNone/>
              <a:defRPr/>
            </a:lvl1pPr>
          </a:lstStyle>
          <a:p>
            <a:pPr lvl="0" rtl="0"/>
            <a:r>
              <a:rPr lang="ru-RU" noProof="0"/>
              <a:t>Образец текста</a:t>
            </a:r>
            <a:endParaRPr lang="ru-RU" noProof="0"/>
          </a:p>
        </p:txBody>
      </p:sp>
      <p:sp>
        <p:nvSpPr>
          <p:cNvPr id="3" name="Нижний колонтитул 2"/>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13" name="Рисунок 12"/>
          <p:cNvSpPr>
            <a:spLocks noGrp="1"/>
          </p:cNvSpPr>
          <p:nvPr>
            <p:ph type="pic" sz="quarter" idx="13"/>
          </p:nvPr>
        </p:nvSpPr>
        <p:spPr>
          <a:xfrm>
            <a:off x="4657344" y="0"/>
            <a:ext cx="7534656" cy="6858000"/>
          </a:xfrm>
          <a:solidFill>
            <a:schemeClr val="accent2"/>
          </a:solidFill>
        </p:spPr>
        <p:txBody>
          <a:bodyPr rtlCol="0"/>
          <a:lstStyle/>
          <a:p>
            <a:pPr rtl="0"/>
            <a:r>
              <a:rPr lang="ru-RU" noProof="0"/>
              <a:t>Вставка рисунка</a:t>
            </a:r>
            <a:endParaRPr lang="ru-RU" noProof="0"/>
          </a:p>
        </p:txBody>
      </p:sp>
      <p:sp>
        <p:nvSpPr>
          <p:cNvPr id="2" name="Дата 1"/>
          <p:cNvSpPr>
            <a:spLocks noGrp="1"/>
          </p:cNvSpPr>
          <p:nvPr>
            <p:ph type="dt" sz="half" idx="10"/>
          </p:nvPr>
        </p:nvSpPr>
        <p:spPr/>
        <p:txBody>
          <a:bodyPr rtlCol="0"/>
          <a:lstStyle/>
          <a:p>
            <a:pPr rtl="0"/>
            <a:r>
              <a:rPr lang="ru-RU" noProof="0"/>
              <a:t>20XX</a:t>
            </a:r>
            <a:endParaRPr lang="ru-RU" noProof="0"/>
          </a:p>
        </p:txBody>
      </p:sp>
      <p:sp>
        <p:nvSpPr>
          <p:cNvPr id="4" name="Номер слайда 3"/>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ru-RU" noProof="0"/>
              <a:t>Образец заголовка</a:t>
            </a:r>
            <a:endParaRPr lang="ru-RU" noProof="0"/>
          </a:p>
        </p:txBody>
      </p:sp>
      <p:sp>
        <p:nvSpPr>
          <p:cNvPr id="3" name="Текст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endParaRPr lang="ru-RU"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729658"/>
            <a:ext cx="11029616" cy="988332"/>
          </a:xfrm>
        </p:spPr>
        <p:txBody>
          <a:bodyPr rtlCol="0"/>
          <a:lstStyle/>
          <a:p>
            <a:pPr rtl="0"/>
            <a:r>
              <a:rPr lang="ru-RU" noProof="0"/>
              <a:t>Образец заголовка</a:t>
            </a:r>
            <a:endParaRPr lang="ru-RU" noProof="0"/>
          </a:p>
        </p:txBody>
      </p:sp>
      <p:sp>
        <p:nvSpPr>
          <p:cNvPr id="3" name="Объект 2"/>
          <p:cNvSpPr>
            <a:spLocks noGrp="1"/>
          </p:cNvSpPr>
          <p:nvPr>
            <p:ph sz="half" idx="1" hasCustomPrompt="1"/>
          </p:nvPr>
        </p:nvSpPr>
        <p:spPr>
          <a:xfrm>
            <a:off x="581193" y="2228003"/>
            <a:ext cx="5194767" cy="3633047"/>
          </a:xfrm>
        </p:spPr>
        <p:txBody>
          <a:bodyPr rtlCol="0">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4" name="Объект 3"/>
          <p:cNvSpPr>
            <a:spLocks noGrp="1"/>
          </p:cNvSpPr>
          <p:nvPr>
            <p:ph sz="half" idx="2" hasCustomPrompt="1"/>
          </p:nvPr>
        </p:nvSpPr>
        <p:spPr>
          <a:xfrm>
            <a:off x="6416039" y="2228003"/>
            <a:ext cx="5194769" cy="3633047"/>
          </a:xfrm>
        </p:spPr>
        <p:txBody>
          <a:bodyPr rtlCol="0">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6" name="Нижний колонтитул 5"/>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5" name="Дата 4"/>
          <p:cNvSpPr>
            <a:spLocks noGrp="1"/>
          </p:cNvSpPr>
          <p:nvPr>
            <p:ph type="dt" sz="half" idx="10"/>
          </p:nvPr>
        </p:nvSpPr>
        <p:spPr/>
        <p:txBody>
          <a:bodyPr rtlCol="0"/>
          <a:lstStyle/>
          <a:p>
            <a:pPr rtl="0"/>
            <a:r>
              <a:rPr lang="ru-RU" noProof="0"/>
              <a:t>20XX</a:t>
            </a:r>
            <a:endParaRPr lang="ru-RU" noProof="0"/>
          </a:p>
        </p:txBody>
      </p:sp>
      <p:sp>
        <p:nvSpPr>
          <p:cNvPr id="7" name="Номер слайда 6"/>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2" name="Дата 1"/>
          <p:cNvSpPr>
            <a:spLocks noGrp="1"/>
          </p:cNvSpPr>
          <p:nvPr>
            <p:ph type="dt" sz="half" idx="10"/>
          </p:nvPr>
        </p:nvSpPr>
        <p:spPr/>
        <p:txBody>
          <a:bodyPr rtlCol="0"/>
          <a:lstStyle/>
          <a:p>
            <a:pPr rtl="0"/>
            <a:r>
              <a:rPr lang="ru-RU" noProof="0"/>
              <a:t>20XX</a:t>
            </a:r>
            <a:endParaRPr lang="ru-RU" noProof="0"/>
          </a:p>
        </p:txBody>
      </p:sp>
      <p:sp>
        <p:nvSpPr>
          <p:cNvPr id="4" name="Номер слайда 3"/>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Прямоугольник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ru-RU" noProof="0"/>
              <a:t>Образец заголовка</a:t>
            </a:r>
            <a:endParaRPr lang="ru-RU" noProof="0"/>
          </a:p>
        </p:txBody>
      </p:sp>
      <p:sp>
        <p:nvSpPr>
          <p:cNvPr id="3" name="Объект 2"/>
          <p:cNvSpPr>
            <a:spLocks noGrp="1"/>
          </p:cNvSpPr>
          <p:nvPr>
            <p:ph idx="1" hasCustomPrompt="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4" name="Текст 3"/>
          <p:cNvSpPr>
            <a:spLocks noGrp="1"/>
          </p:cNvSpPr>
          <p:nvPr>
            <p:ph type="body" sz="half" idx="2" hasCustomPrompt="1"/>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endParaRPr lang="ru-RU" noProof="0"/>
          </a:p>
        </p:txBody>
      </p:sp>
      <p:sp>
        <p:nvSpPr>
          <p:cNvPr id="10" name="Нижний колонтитул 9"/>
          <p:cNvSpPr>
            <a:spLocks noGrp="1"/>
          </p:cNvSpPr>
          <p:nvPr>
            <p:ph type="ftr" sz="quarter" idx="11"/>
          </p:nvPr>
        </p:nvSpPr>
        <p:spPr>
          <a:xfrm>
            <a:off x="581192" y="6452590"/>
            <a:ext cx="6917210" cy="365125"/>
          </a:xfrm>
        </p:spPr>
        <p:txBody>
          <a:bodyPr rtlCol="0"/>
          <a:lstStyle/>
          <a:p>
            <a:pPr rtl="0"/>
            <a:r>
              <a:rPr lang="ru-RU" noProof="0"/>
              <a:t>Образец текста нижнего колонтитула</a:t>
            </a:r>
            <a:endParaRPr lang="ru-RU" noProof="0"/>
          </a:p>
        </p:txBody>
      </p:sp>
      <p:sp>
        <p:nvSpPr>
          <p:cNvPr id="8" name="Дата 7"/>
          <p:cNvSpPr>
            <a:spLocks noGrp="1"/>
          </p:cNvSpPr>
          <p:nvPr>
            <p:ph type="dt" sz="half" idx="10"/>
          </p:nvPr>
        </p:nvSpPr>
        <p:spPr>
          <a:xfrm>
            <a:off x="7605951" y="6456916"/>
            <a:ext cx="2844799" cy="365125"/>
          </a:xfrm>
        </p:spPr>
        <p:txBody>
          <a:bodyPr rtlCol="0"/>
          <a:lstStyle/>
          <a:p>
            <a:pPr rtl="0"/>
            <a:r>
              <a:rPr lang="ru-RU" noProof="0"/>
              <a:t>20XX</a:t>
            </a:r>
            <a:endParaRPr lang="ru-RU" noProof="0"/>
          </a:p>
        </p:txBody>
      </p:sp>
      <p:sp>
        <p:nvSpPr>
          <p:cNvPr id="11" name="Номер слайда 10"/>
          <p:cNvSpPr>
            <a:spLocks noGrp="1"/>
          </p:cNvSpPr>
          <p:nvPr>
            <p:ph type="sldNum" sz="quarter" idx="12"/>
          </p:nvPr>
        </p:nvSpPr>
        <p:spPr>
          <a:xfrm>
            <a:off x="10558300" y="6456916"/>
            <a:ext cx="1052510" cy="365125"/>
          </a:xfrm>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ru-RU" noProof="0"/>
              <a:t>Образец заголовка</a:t>
            </a:r>
            <a:endParaRPr lang="ru-RU" noProof="0"/>
          </a:p>
        </p:txBody>
      </p:sp>
      <p:sp>
        <p:nvSpPr>
          <p:cNvPr id="3" name="Рисунок 2"/>
          <p:cNvSpPr>
            <a:spLocks noGrp="1" noChangeAspect="1"/>
          </p:cNvSpPr>
          <p:nvPr>
            <p:ph type="pic" idx="1" hasCustomPrompt="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фото</a:t>
            </a:r>
            <a:endParaRPr lang="ru-RU" noProof="0"/>
          </a:p>
        </p:txBody>
      </p:sp>
      <p:sp>
        <p:nvSpPr>
          <p:cNvPr id="4" name="Текст 3"/>
          <p:cNvSpPr>
            <a:spLocks noGrp="1"/>
          </p:cNvSpPr>
          <p:nvPr>
            <p:ph type="body" sz="half" idx="2" hasCustomPrompt="1"/>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endParaRPr lang="ru-RU" noProof="0"/>
          </a:p>
        </p:txBody>
      </p:sp>
      <p:sp>
        <p:nvSpPr>
          <p:cNvPr id="6" name="Нижний колонтитул 5"/>
          <p:cNvSpPr>
            <a:spLocks noGrp="1"/>
          </p:cNvSpPr>
          <p:nvPr>
            <p:ph type="ftr" sz="quarter" idx="11"/>
          </p:nvPr>
        </p:nvSpPr>
        <p:spPr/>
        <p:txBody>
          <a:bodyPr rtlCol="0"/>
          <a:lstStyle/>
          <a:p>
            <a:pPr algn="l" rtl="0"/>
            <a:r>
              <a:rPr lang="ru-RU" noProof="0"/>
              <a:t>Образец текста нижнего колонтитула</a:t>
            </a:r>
            <a:endParaRPr lang="ru-RU" noProof="0"/>
          </a:p>
        </p:txBody>
      </p:sp>
      <p:sp>
        <p:nvSpPr>
          <p:cNvPr id="5" name="Дата 4"/>
          <p:cNvSpPr>
            <a:spLocks noGrp="1"/>
          </p:cNvSpPr>
          <p:nvPr>
            <p:ph type="dt" sz="half" idx="10"/>
          </p:nvPr>
        </p:nvSpPr>
        <p:spPr/>
        <p:txBody>
          <a:bodyPr rtlCol="0"/>
          <a:lstStyle/>
          <a:p>
            <a:pPr rtl="0"/>
            <a:r>
              <a:rPr lang="ru-RU" noProof="0"/>
              <a:t>20XX</a:t>
            </a:r>
            <a:endParaRPr lang="ru-RU" noProof="0"/>
          </a:p>
        </p:txBody>
      </p:sp>
      <p:sp>
        <p:nvSpPr>
          <p:cNvPr id="7" name="Номер слайда 6"/>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дня">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81192" y="702155"/>
            <a:ext cx="3424138" cy="1500131"/>
          </a:xfrm>
        </p:spPr>
        <p:txBody>
          <a:bodyPr rtlCol="0"/>
          <a:lstStyle>
            <a:lvl1pPr>
              <a:defRPr/>
            </a:lvl1pPr>
          </a:lstStyle>
          <a:p>
            <a:pPr rtl="0"/>
            <a:r>
              <a:rPr lang="ru-RU" noProof="0"/>
              <a:t>Образец заголовка</a:t>
            </a:r>
            <a:endParaRPr lang="ru-RU" noProof="0"/>
          </a:p>
        </p:txBody>
      </p:sp>
      <p:sp>
        <p:nvSpPr>
          <p:cNvPr id="6" name="Объект 5"/>
          <p:cNvSpPr>
            <a:spLocks noGrp="1"/>
          </p:cNvSpPr>
          <p:nvPr>
            <p:ph idx="1"/>
          </p:nvPr>
        </p:nvSpPr>
        <p:spPr>
          <a:xfrm>
            <a:off x="581193" y="2414788"/>
            <a:ext cx="3424138" cy="3975776"/>
          </a:xfrm>
        </p:spPr>
        <p:txBody>
          <a:bodyPr rtlCol="0"/>
          <a:lstStyle>
            <a:lvl1pPr marL="0" indent="0">
              <a:buNone/>
              <a:defRPr/>
            </a:lvl1pPr>
          </a:lstStyle>
          <a:p>
            <a:pPr lvl="0" rtl="0"/>
            <a:r>
              <a:rPr lang="ru-RU" noProof="0"/>
              <a:t>Образец текста</a:t>
            </a:r>
            <a:endParaRPr lang="ru-RU" noProof="0"/>
          </a:p>
        </p:txBody>
      </p:sp>
      <p:sp>
        <p:nvSpPr>
          <p:cNvPr id="10" name="Рисунок 9"/>
          <p:cNvSpPr>
            <a:spLocks noGrp="1"/>
          </p:cNvSpPr>
          <p:nvPr>
            <p:ph type="pic" sz="quarter" idx="13"/>
          </p:nvPr>
        </p:nvSpPr>
        <p:spPr>
          <a:xfrm>
            <a:off x="4242815" y="640080"/>
            <a:ext cx="3703320" cy="5751576"/>
          </a:xfrm>
          <a:solidFill>
            <a:schemeClr val="accent2"/>
          </a:solidFill>
        </p:spPr>
        <p:txBody>
          <a:bodyPr rtlCol="0"/>
          <a:lstStyle/>
          <a:p>
            <a:pPr rtl="0"/>
            <a:r>
              <a:rPr lang="ru-RU" noProof="0"/>
              <a:t>Вставка рисунка</a:t>
            </a:r>
            <a:endParaRPr lang="ru-RU" noProof="0"/>
          </a:p>
        </p:txBody>
      </p:sp>
      <p:sp>
        <p:nvSpPr>
          <p:cNvPr id="11" name="Рисунок 9"/>
          <p:cNvSpPr>
            <a:spLocks noGrp="1"/>
          </p:cNvSpPr>
          <p:nvPr>
            <p:ph type="pic" sz="quarter" idx="14"/>
          </p:nvPr>
        </p:nvSpPr>
        <p:spPr>
          <a:xfrm>
            <a:off x="8046720" y="640080"/>
            <a:ext cx="3703320" cy="5751576"/>
          </a:xfrm>
          <a:solidFill>
            <a:schemeClr val="accent2"/>
          </a:solidFill>
        </p:spPr>
        <p:txBody>
          <a:bodyPr rtlCol="0"/>
          <a:lstStyle/>
          <a:p>
            <a:pPr rtl="0"/>
            <a:r>
              <a:rPr lang="ru-RU" noProof="0"/>
              <a:t>Вставка рисунка</a:t>
            </a:r>
            <a:endParaRPr lang="ru-RU" noProof="0"/>
          </a:p>
        </p:txBody>
      </p:sp>
      <p:sp>
        <p:nvSpPr>
          <p:cNvPr id="3" name="Нижний колонтитул 2"/>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2" name="Дата 1"/>
          <p:cNvSpPr>
            <a:spLocks noGrp="1"/>
          </p:cNvSpPr>
          <p:nvPr>
            <p:ph type="dt" sz="half" idx="10"/>
          </p:nvPr>
        </p:nvSpPr>
        <p:spPr/>
        <p:txBody>
          <a:bodyPr rtlCol="0"/>
          <a:lstStyle/>
          <a:p>
            <a:pPr rtl="0"/>
            <a:r>
              <a:rPr lang="ru-RU" noProof="0"/>
              <a:t>20XX</a:t>
            </a:r>
            <a:endParaRPr lang="ru-RU" noProof="0"/>
          </a:p>
        </p:txBody>
      </p:sp>
      <p:sp>
        <p:nvSpPr>
          <p:cNvPr id="4" name="Номер слайда 3"/>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81192" y="730730"/>
            <a:ext cx="3475915" cy="1478341"/>
          </a:xfrm>
        </p:spPr>
        <p:txBody>
          <a:bodyPr rtlCol="0">
            <a:normAutofit/>
          </a:bodyPr>
          <a:lstStyle/>
          <a:p>
            <a:pPr rtl="0"/>
            <a:r>
              <a:rPr lang="ru-RU" noProof="0">
                <a:solidFill>
                  <a:schemeClr val="tx2"/>
                </a:solidFill>
              </a:rPr>
              <a:t>Образец заголовка</a:t>
            </a:r>
            <a:endParaRPr lang="ru-RU" noProof="0">
              <a:solidFill>
                <a:schemeClr val="tx2"/>
              </a:solidFill>
            </a:endParaRPr>
          </a:p>
        </p:txBody>
      </p:sp>
      <p:sp>
        <p:nvSpPr>
          <p:cNvPr id="6" name="Объект 2" descr="Tag=AccentColor&#10;Flavor=Light&#10;Target=Bullets"/>
          <p:cNvSpPr>
            <a:spLocks noGrp="1"/>
          </p:cNvSpPr>
          <p:nvPr>
            <p:ph idx="1"/>
          </p:nvPr>
        </p:nvSpPr>
        <p:spPr>
          <a:xfrm>
            <a:off x="581192" y="2180496"/>
            <a:ext cx="3475915" cy="3678303"/>
          </a:xfrm>
        </p:spPr>
        <p:txBody>
          <a:bodyPr rtlCol="0">
            <a:normAutofit/>
          </a:bodyPr>
          <a:lstStyle>
            <a:lvl1pPr marL="0" indent="0">
              <a:buNone/>
              <a:defRPr/>
            </a:lvl1pPr>
          </a:lstStyle>
          <a:p>
            <a:pPr lvl="0" rtl="0"/>
            <a:r>
              <a:rPr lang="ru-RU" noProof="0"/>
              <a:t>Образец текста</a:t>
            </a:r>
            <a:endParaRPr lang="ru-RU" noProof="0"/>
          </a:p>
        </p:txBody>
      </p:sp>
      <p:sp>
        <p:nvSpPr>
          <p:cNvPr id="11" name="Рисунок 10"/>
          <p:cNvSpPr>
            <a:spLocks noGrp="1"/>
          </p:cNvSpPr>
          <p:nvPr>
            <p:ph type="pic" sz="quarter" idx="13"/>
          </p:nvPr>
        </p:nvSpPr>
        <p:spPr>
          <a:xfrm>
            <a:off x="4241800" y="630936"/>
            <a:ext cx="7504113" cy="3520440"/>
          </a:xfrm>
          <a:solidFill>
            <a:schemeClr val="accent2"/>
          </a:solidFill>
        </p:spPr>
        <p:txBody>
          <a:bodyPr rtlCol="0"/>
          <a:lstStyle/>
          <a:p>
            <a:pPr rtl="0"/>
            <a:r>
              <a:rPr lang="ru-RU" noProof="0"/>
              <a:t>Вставка рисунка</a:t>
            </a:r>
            <a:endParaRPr lang="ru-RU" noProof="0"/>
          </a:p>
        </p:txBody>
      </p:sp>
      <p:sp>
        <p:nvSpPr>
          <p:cNvPr id="12" name="Рисунок 10"/>
          <p:cNvSpPr>
            <a:spLocks noGrp="1"/>
          </p:cNvSpPr>
          <p:nvPr>
            <p:ph type="pic" sz="quarter" idx="14"/>
          </p:nvPr>
        </p:nvSpPr>
        <p:spPr>
          <a:xfrm>
            <a:off x="4242816" y="4234252"/>
            <a:ext cx="3703320" cy="2139696"/>
          </a:xfrm>
          <a:solidFill>
            <a:schemeClr val="accent2"/>
          </a:solidFill>
        </p:spPr>
        <p:txBody>
          <a:bodyPr rtlCol="0"/>
          <a:lstStyle/>
          <a:p>
            <a:pPr rtl="0"/>
            <a:r>
              <a:rPr lang="ru-RU" noProof="0"/>
              <a:t>Вставка рисунка</a:t>
            </a:r>
            <a:endParaRPr lang="ru-RU" noProof="0"/>
          </a:p>
        </p:txBody>
      </p:sp>
      <p:sp>
        <p:nvSpPr>
          <p:cNvPr id="13" name="Рисунок 10"/>
          <p:cNvSpPr>
            <a:spLocks noGrp="1"/>
          </p:cNvSpPr>
          <p:nvPr>
            <p:ph type="pic" sz="quarter" idx="15"/>
          </p:nvPr>
        </p:nvSpPr>
        <p:spPr>
          <a:xfrm>
            <a:off x="8046720" y="4233672"/>
            <a:ext cx="3703320" cy="2139696"/>
          </a:xfrm>
          <a:solidFill>
            <a:schemeClr val="accent2"/>
          </a:solidFill>
        </p:spPr>
        <p:txBody>
          <a:bodyPr rtlCol="0"/>
          <a:lstStyle/>
          <a:p>
            <a:pPr rtl="0"/>
            <a:r>
              <a:rPr lang="ru-RU" noProof="0"/>
              <a:t>Вставка рисунка</a:t>
            </a:r>
            <a:endParaRPr lang="ru-RU" noProof="0"/>
          </a:p>
        </p:txBody>
      </p:sp>
      <p:sp>
        <p:nvSpPr>
          <p:cNvPr id="3" name="Нижний колонтитул 2"/>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2" name="Дата 1"/>
          <p:cNvSpPr>
            <a:spLocks noGrp="1"/>
          </p:cNvSpPr>
          <p:nvPr>
            <p:ph type="dt" sz="half" idx="10"/>
          </p:nvPr>
        </p:nvSpPr>
        <p:spPr/>
        <p:txBody>
          <a:bodyPr rtlCol="0"/>
          <a:lstStyle/>
          <a:p>
            <a:pPr rtl="0"/>
            <a:r>
              <a:rPr lang="ru-RU" noProof="0"/>
              <a:t>20XX</a:t>
            </a:r>
            <a:endParaRPr lang="ru-RU" noProof="0"/>
          </a:p>
        </p:txBody>
      </p:sp>
      <p:sp>
        <p:nvSpPr>
          <p:cNvPr id="4" name="Номер слайда 3"/>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581191" y="4322102"/>
            <a:ext cx="10993549" cy="1153609"/>
          </a:xfrm>
        </p:spPr>
        <p:txBody>
          <a:bodyPr rtlCol="0"/>
          <a:lstStyle/>
          <a:p>
            <a:pPr rtl="0"/>
            <a:r>
              <a:rPr lang="ru-RU" noProof="0"/>
              <a:t>Образец заголовка</a:t>
            </a:r>
            <a:endParaRPr lang="ru-RU" noProof="0"/>
          </a:p>
        </p:txBody>
      </p:sp>
      <p:sp>
        <p:nvSpPr>
          <p:cNvPr id="6" name="Подзаголовок 2"/>
          <p:cNvSpPr>
            <a:spLocks noGrp="1"/>
          </p:cNvSpPr>
          <p:nvPr>
            <p:ph type="subTitle" idx="1"/>
          </p:nvPr>
        </p:nvSpPr>
        <p:spPr>
          <a:xfrm>
            <a:off x="581194" y="5475712"/>
            <a:ext cx="10993546" cy="590321"/>
          </a:xfrm>
        </p:spPr>
        <p:txBody>
          <a:bodyPr rtlCol="0"/>
          <a:lstStyle>
            <a:lvl1pPr marL="0" indent="0">
              <a:buNone/>
              <a:defRPr/>
            </a:lvl1pPr>
          </a:lstStyle>
          <a:p>
            <a:pPr rtl="0"/>
            <a:r>
              <a:rPr lang="ru-RU" noProof="0"/>
              <a:t>Образец подзаголовка</a:t>
            </a:r>
            <a:endParaRPr lang="ru-RU" noProof="0"/>
          </a:p>
        </p:txBody>
      </p:sp>
      <p:sp>
        <p:nvSpPr>
          <p:cNvPr id="9" name="Рисунок 8"/>
          <p:cNvSpPr>
            <a:spLocks noGrp="1"/>
          </p:cNvSpPr>
          <p:nvPr>
            <p:ph type="pic" sz="quarter" idx="13"/>
          </p:nvPr>
        </p:nvSpPr>
        <p:spPr>
          <a:xfrm>
            <a:off x="449580" y="603504"/>
            <a:ext cx="11292840" cy="3557016"/>
          </a:xfrm>
          <a:solidFill>
            <a:schemeClr val="accent2"/>
          </a:solidFill>
        </p:spPr>
        <p:txBody>
          <a:bodyPr rtlCol="0"/>
          <a:lstStyle/>
          <a:p>
            <a:pPr rtl="0"/>
            <a:r>
              <a:rPr lang="ru-RU" noProof="0"/>
              <a:t>Вставка рисунка</a:t>
            </a:r>
            <a:endParaRPr lang="ru-RU"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31520"/>
            <a:ext cx="11029616" cy="987552"/>
          </a:xfrm>
        </p:spPr>
        <p:txBody>
          <a:bodyPr rtlCol="0"/>
          <a:lstStyle/>
          <a:p>
            <a:pPr rtl="0"/>
            <a:r>
              <a:rPr lang="ru-RU" noProof="0"/>
              <a:t>Образец заголовка</a:t>
            </a:r>
            <a:endParaRPr lang="ru-RU" noProof="0"/>
          </a:p>
        </p:txBody>
      </p:sp>
      <p:sp>
        <p:nvSpPr>
          <p:cNvPr id="3" name="Объект 2"/>
          <p:cNvSpPr>
            <a:spLocks noGrp="1"/>
          </p:cNvSpPr>
          <p:nvPr>
            <p:ph idx="1" hasCustomPrompt="1"/>
          </p:nvPr>
        </p:nvSpPr>
        <p:spPr>
          <a:xfrm>
            <a:off x="581192" y="2340864"/>
            <a:ext cx="11029615" cy="3634486"/>
          </a:xfrm>
        </p:spPr>
        <p:txBody>
          <a:bodyPr rtlCol="0"/>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9" name="Нижний колонтитул 8"/>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8" name="Дата 7"/>
          <p:cNvSpPr>
            <a:spLocks noGrp="1"/>
          </p:cNvSpPr>
          <p:nvPr>
            <p:ph type="dt" sz="half" idx="10"/>
          </p:nvPr>
        </p:nvSpPr>
        <p:spPr/>
        <p:txBody>
          <a:bodyPr rtlCol="0"/>
          <a:lstStyle/>
          <a:p>
            <a:pPr rtl="0"/>
            <a:r>
              <a:rPr lang="ru-RU" noProof="0"/>
              <a:t>20XX</a:t>
            </a:r>
            <a:endParaRPr lang="ru-RU" noProof="0"/>
          </a:p>
        </p:txBody>
      </p:sp>
      <p:sp>
        <p:nvSpPr>
          <p:cNvPr id="10" name="Номер слайда 9"/>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581191" y="1020431"/>
            <a:ext cx="10993549" cy="1475013"/>
          </a:xfrm>
        </p:spPr>
        <p:txBody>
          <a:bodyPr rtlCol="0"/>
          <a:lstStyle/>
          <a:p>
            <a:pPr rtl="0"/>
            <a:r>
              <a:rPr lang="ru-RU" noProof="0"/>
              <a:t>Образец заголовка</a:t>
            </a:r>
            <a:endParaRPr lang="ru-RU" noProof="0"/>
          </a:p>
        </p:txBody>
      </p:sp>
      <p:sp>
        <p:nvSpPr>
          <p:cNvPr id="6" name="Подзаголовок 2"/>
          <p:cNvSpPr>
            <a:spLocks noGrp="1"/>
          </p:cNvSpPr>
          <p:nvPr>
            <p:ph type="subTitle" idx="1"/>
          </p:nvPr>
        </p:nvSpPr>
        <p:spPr>
          <a:xfrm>
            <a:off x="581194" y="2495445"/>
            <a:ext cx="10993546" cy="468233"/>
          </a:xfrm>
        </p:spPr>
        <p:txBody>
          <a:bodyPr rtlCol="0"/>
          <a:lstStyle>
            <a:lvl1pPr marL="0" indent="0">
              <a:buNone/>
              <a:defRPr/>
            </a:lvl1pPr>
          </a:lstStyle>
          <a:p>
            <a:pPr rtl="0"/>
            <a:r>
              <a:rPr lang="ru-RU" noProof="0"/>
              <a:t>Образец подзаголовка</a:t>
            </a:r>
            <a:endParaRPr lang="ru-RU" noProof="0"/>
          </a:p>
        </p:txBody>
      </p:sp>
      <p:sp>
        <p:nvSpPr>
          <p:cNvPr id="10" name="Рисунок 9"/>
          <p:cNvSpPr>
            <a:spLocks noGrp="1"/>
          </p:cNvSpPr>
          <p:nvPr>
            <p:ph type="pic" sz="quarter" idx="13"/>
          </p:nvPr>
        </p:nvSpPr>
        <p:spPr>
          <a:xfrm>
            <a:off x="448056" y="3081528"/>
            <a:ext cx="5486400" cy="3310128"/>
          </a:xfrm>
          <a:solidFill>
            <a:schemeClr val="accent2"/>
          </a:solidFill>
        </p:spPr>
        <p:txBody>
          <a:bodyPr rtlCol="0"/>
          <a:lstStyle/>
          <a:p>
            <a:pPr rtl="0"/>
            <a:r>
              <a:rPr lang="ru-RU" noProof="0"/>
              <a:t>Вставка рисунка</a:t>
            </a:r>
            <a:endParaRPr lang="ru-RU" noProof="0"/>
          </a:p>
        </p:txBody>
      </p:sp>
      <p:sp>
        <p:nvSpPr>
          <p:cNvPr id="11" name="Рисунок 9"/>
          <p:cNvSpPr>
            <a:spLocks noGrp="1"/>
          </p:cNvSpPr>
          <p:nvPr>
            <p:ph type="pic" sz="quarter" idx="14"/>
          </p:nvPr>
        </p:nvSpPr>
        <p:spPr>
          <a:xfrm>
            <a:off x="6254496" y="3081528"/>
            <a:ext cx="5486400" cy="3310128"/>
          </a:xfrm>
          <a:solidFill>
            <a:schemeClr val="accent2"/>
          </a:solidFill>
        </p:spPr>
        <p:txBody>
          <a:bodyPr rtlCol="0"/>
          <a:lstStyle/>
          <a:p>
            <a:pPr rtl="0"/>
            <a:r>
              <a:rPr lang="ru-RU" noProof="0"/>
              <a:t>Вставка рисунка</a:t>
            </a:r>
            <a:endParaRPr lang="ru-RU" noProof="0"/>
          </a:p>
        </p:txBody>
      </p:sp>
      <p:sp>
        <p:nvSpPr>
          <p:cNvPr id="3" name="Нижний колонтитул 2"/>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2" name="Дата 1"/>
          <p:cNvSpPr>
            <a:spLocks noGrp="1"/>
          </p:cNvSpPr>
          <p:nvPr>
            <p:ph type="dt" sz="half" idx="10"/>
          </p:nvPr>
        </p:nvSpPr>
        <p:spPr/>
        <p:txBody>
          <a:bodyPr rtlCol="0"/>
          <a:lstStyle/>
          <a:p>
            <a:pPr rtl="0"/>
            <a:r>
              <a:rPr lang="ru-RU" noProof="0"/>
              <a:t>20XX</a:t>
            </a:r>
            <a:endParaRPr lang="ru-RU" noProof="0"/>
          </a:p>
        </p:txBody>
      </p:sp>
      <p:sp>
        <p:nvSpPr>
          <p:cNvPr id="4" name="Номер слайда 3"/>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75894" y="729658"/>
            <a:ext cx="11029616" cy="988332"/>
          </a:xfrm>
        </p:spPr>
        <p:txBody>
          <a:bodyPr rtlCol="0"/>
          <a:lstStyle/>
          <a:p>
            <a:pPr rtl="0"/>
            <a:r>
              <a:rPr lang="ru-RU" noProof="0"/>
              <a:t>Образец заголовка</a:t>
            </a:r>
            <a:endParaRPr lang="ru-RU" noProof="0"/>
          </a:p>
        </p:txBody>
      </p:sp>
      <p:sp>
        <p:nvSpPr>
          <p:cNvPr id="15" name="Заполнитель графического элемента SmartArt 14"/>
          <p:cNvSpPr>
            <a:spLocks noGrp="1"/>
          </p:cNvSpPr>
          <p:nvPr>
            <p:ph type="pic" sz="quarter" idx="13" hasCustomPrompt="1"/>
          </p:nvPr>
        </p:nvSpPr>
        <p:spPr>
          <a:xfrm>
            <a:off x="576263" y="2290762"/>
            <a:ext cx="2286000" cy="2514600"/>
          </a:xfrm>
          <a:solidFill>
            <a:schemeClr val="accent2"/>
          </a:solidFill>
        </p:spPr>
        <p:txBody>
          <a:bodyPr rtlCol="0"/>
          <a:lstStyle/>
          <a:p>
            <a:pPr rtl="0"/>
            <a:r>
              <a:rPr lang="ru-RU" noProof="0"/>
              <a:t>Вставка рисунка SmartArt</a:t>
            </a:r>
            <a:endParaRPr lang="ru-RU" noProof="0"/>
          </a:p>
        </p:txBody>
      </p:sp>
      <p:sp>
        <p:nvSpPr>
          <p:cNvPr id="16" name="Заполнитель графического элемента SmartArt 14"/>
          <p:cNvSpPr>
            <a:spLocks noGrp="1"/>
          </p:cNvSpPr>
          <p:nvPr>
            <p:ph type="pic" sz="quarter" idx="14" hasCustomPrompt="1"/>
          </p:nvPr>
        </p:nvSpPr>
        <p:spPr>
          <a:xfrm>
            <a:off x="3486759" y="2290762"/>
            <a:ext cx="2286000" cy="2514600"/>
          </a:xfrm>
          <a:solidFill>
            <a:schemeClr val="accent2"/>
          </a:solidFill>
        </p:spPr>
        <p:txBody>
          <a:bodyPr rtlCol="0"/>
          <a:lstStyle/>
          <a:p>
            <a:pPr rtl="0"/>
            <a:r>
              <a:rPr lang="ru-RU" noProof="0"/>
              <a:t>Вставка рисунка SmartArt</a:t>
            </a:r>
            <a:endParaRPr lang="ru-RU" noProof="0"/>
          </a:p>
        </p:txBody>
      </p:sp>
      <p:sp>
        <p:nvSpPr>
          <p:cNvPr id="17" name="Заполнитель графического элемента SmartArt 14"/>
          <p:cNvSpPr>
            <a:spLocks noGrp="1"/>
          </p:cNvSpPr>
          <p:nvPr>
            <p:ph type="pic" sz="quarter" idx="15" hasCustomPrompt="1"/>
          </p:nvPr>
        </p:nvSpPr>
        <p:spPr>
          <a:xfrm>
            <a:off x="6397255" y="2290762"/>
            <a:ext cx="2286000" cy="2514600"/>
          </a:xfrm>
          <a:solidFill>
            <a:schemeClr val="accent2"/>
          </a:solidFill>
        </p:spPr>
        <p:txBody>
          <a:bodyPr rtlCol="0"/>
          <a:lstStyle/>
          <a:p>
            <a:pPr rtl="0"/>
            <a:r>
              <a:rPr lang="ru-RU" noProof="0"/>
              <a:t>Вставка рисунка SmartArt</a:t>
            </a:r>
            <a:endParaRPr lang="ru-RU" noProof="0"/>
          </a:p>
        </p:txBody>
      </p:sp>
      <p:sp>
        <p:nvSpPr>
          <p:cNvPr id="18" name="Заполнитель графического элемента SmartArt 14"/>
          <p:cNvSpPr>
            <a:spLocks noGrp="1"/>
          </p:cNvSpPr>
          <p:nvPr>
            <p:ph type="pic" sz="quarter" idx="16" hasCustomPrompt="1"/>
          </p:nvPr>
        </p:nvSpPr>
        <p:spPr>
          <a:xfrm>
            <a:off x="9307750" y="2290762"/>
            <a:ext cx="2286000" cy="2514600"/>
          </a:xfrm>
          <a:solidFill>
            <a:schemeClr val="accent2"/>
          </a:solidFill>
        </p:spPr>
        <p:txBody>
          <a:bodyPr rtlCol="0"/>
          <a:lstStyle/>
          <a:p>
            <a:pPr rtl="0"/>
            <a:r>
              <a:rPr lang="ru-RU" noProof="0"/>
              <a:t>Вставка рисунка SmartArt</a:t>
            </a:r>
            <a:endParaRPr lang="ru-RU" noProof="0"/>
          </a:p>
        </p:txBody>
      </p:sp>
      <p:sp>
        <p:nvSpPr>
          <p:cNvPr id="20" name="Текст 19"/>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3850" indent="0">
              <a:buNone/>
              <a:defRPr sz="1800"/>
            </a:lvl2pPr>
            <a:lvl3pPr marL="629920" indent="0">
              <a:buNone/>
              <a:defRPr sz="1800"/>
            </a:lvl3pPr>
            <a:lvl4pPr marL="1007745" indent="0">
              <a:buNone/>
              <a:defRPr sz="1800"/>
            </a:lvl4pPr>
            <a:lvl5pPr marL="1367790" indent="0">
              <a:buNone/>
              <a:defRPr sz="1800"/>
            </a:lvl5pPr>
          </a:lstStyle>
          <a:p>
            <a:pPr lvl="0" rtl="0"/>
            <a:r>
              <a:rPr lang="ru-RU" noProof="0"/>
              <a:t>Имя</a:t>
            </a:r>
            <a:endParaRPr lang="ru-RU" noProof="0"/>
          </a:p>
        </p:txBody>
      </p:sp>
      <p:sp>
        <p:nvSpPr>
          <p:cNvPr id="22" name="Текст 21"/>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3850" indent="0">
              <a:buNone/>
              <a:defRPr sz="1600"/>
            </a:lvl2pPr>
            <a:lvl3pPr marL="629920" indent="0">
              <a:buNone/>
              <a:defRPr sz="1600"/>
            </a:lvl3pPr>
            <a:lvl4pPr marL="1007745" indent="0">
              <a:buNone/>
              <a:defRPr sz="1600"/>
            </a:lvl4pPr>
            <a:lvl5pPr marL="1367790" indent="0">
              <a:buNone/>
              <a:defRPr sz="1600"/>
            </a:lvl5pPr>
          </a:lstStyle>
          <a:p>
            <a:pPr lvl="0" rtl="0"/>
            <a:r>
              <a:rPr lang="ru-RU" noProof="0"/>
              <a:t>Заголовок</a:t>
            </a:r>
            <a:endParaRPr lang="ru-RU" noProof="0"/>
          </a:p>
        </p:txBody>
      </p:sp>
      <p:sp>
        <p:nvSpPr>
          <p:cNvPr id="23" name="Текст 19"/>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3850" indent="0">
              <a:buNone/>
              <a:defRPr sz="1800"/>
            </a:lvl2pPr>
            <a:lvl3pPr marL="629920" indent="0">
              <a:buNone/>
              <a:defRPr sz="1800"/>
            </a:lvl3pPr>
            <a:lvl4pPr marL="1007745" indent="0">
              <a:buNone/>
              <a:defRPr sz="1800"/>
            </a:lvl4pPr>
            <a:lvl5pPr marL="1367790" indent="0">
              <a:buNone/>
              <a:defRPr sz="1800"/>
            </a:lvl5pPr>
          </a:lstStyle>
          <a:p>
            <a:pPr lvl="0" rtl="0"/>
            <a:r>
              <a:rPr lang="ru-RU" noProof="0"/>
              <a:t>Имя</a:t>
            </a:r>
            <a:endParaRPr lang="ru-RU" noProof="0"/>
          </a:p>
        </p:txBody>
      </p:sp>
      <p:sp>
        <p:nvSpPr>
          <p:cNvPr id="24" name="Текст 21"/>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3850" indent="0">
              <a:buNone/>
              <a:defRPr sz="1600"/>
            </a:lvl2pPr>
            <a:lvl3pPr marL="629920" indent="0">
              <a:buNone/>
              <a:defRPr sz="1600"/>
            </a:lvl3pPr>
            <a:lvl4pPr marL="1007745" indent="0">
              <a:buNone/>
              <a:defRPr sz="1600"/>
            </a:lvl4pPr>
            <a:lvl5pPr marL="1367790" indent="0">
              <a:buNone/>
              <a:defRPr sz="1600"/>
            </a:lvl5pPr>
          </a:lstStyle>
          <a:p>
            <a:pPr lvl="0" rtl="0"/>
            <a:r>
              <a:rPr lang="ru-RU" noProof="0"/>
              <a:t>Заголовок</a:t>
            </a:r>
            <a:endParaRPr lang="ru-RU" noProof="0"/>
          </a:p>
        </p:txBody>
      </p:sp>
      <p:sp>
        <p:nvSpPr>
          <p:cNvPr id="25" name="Текст 19"/>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3850" indent="0">
              <a:buNone/>
              <a:defRPr sz="1800"/>
            </a:lvl2pPr>
            <a:lvl3pPr marL="629920" indent="0">
              <a:buNone/>
              <a:defRPr sz="1800"/>
            </a:lvl3pPr>
            <a:lvl4pPr marL="1007745" indent="0">
              <a:buNone/>
              <a:defRPr sz="1800"/>
            </a:lvl4pPr>
            <a:lvl5pPr marL="1367790" indent="0">
              <a:buNone/>
              <a:defRPr sz="1800"/>
            </a:lvl5pPr>
          </a:lstStyle>
          <a:p>
            <a:pPr lvl="0" rtl="0"/>
            <a:r>
              <a:rPr lang="ru-RU" noProof="0"/>
              <a:t>Имя</a:t>
            </a:r>
            <a:endParaRPr lang="ru-RU" noProof="0"/>
          </a:p>
        </p:txBody>
      </p:sp>
      <p:sp>
        <p:nvSpPr>
          <p:cNvPr id="26" name="Текст 21"/>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3850" indent="0">
              <a:buNone/>
              <a:defRPr sz="1600"/>
            </a:lvl2pPr>
            <a:lvl3pPr marL="629920" indent="0">
              <a:buNone/>
              <a:defRPr sz="1600"/>
            </a:lvl3pPr>
            <a:lvl4pPr marL="1007745" indent="0">
              <a:buNone/>
              <a:defRPr sz="1600"/>
            </a:lvl4pPr>
            <a:lvl5pPr marL="1367790" indent="0">
              <a:buNone/>
              <a:defRPr sz="1600"/>
            </a:lvl5pPr>
          </a:lstStyle>
          <a:p>
            <a:pPr lvl="0" rtl="0"/>
            <a:r>
              <a:rPr lang="ru-RU" noProof="0"/>
              <a:t>Заголовок</a:t>
            </a:r>
            <a:endParaRPr lang="ru-RU" noProof="0"/>
          </a:p>
        </p:txBody>
      </p:sp>
      <p:sp>
        <p:nvSpPr>
          <p:cNvPr id="27" name="Текст 19"/>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3850" indent="0">
              <a:buNone/>
              <a:defRPr sz="1800"/>
            </a:lvl2pPr>
            <a:lvl3pPr marL="629920" indent="0">
              <a:buNone/>
              <a:defRPr sz="1800"/>
            </a:lvl3pPr>
            <a:lvl4pPr marL="1007745" indent="0">
              <a:buNone/>
              <a:defRPr sz="1800"/>
            </a:lvl4pPr>
            <a:lvl5pPr marL="1367790" indent="0">
              <a:buNone/>
              <a:defRPr sz="1800"/>
            </a:lvl5pPr>
          </a:lstStyle>
          <a:p>
            <a:pPr lvl="0" rtl="0"/>
            <a:r>
              <a:rPr lang="ru-RU" noProof="0"/>
              <a:t>Имя</a:t>
            </a:r>
            <a:endParaRPr lang="ru-RU" noProof="0"/>
          </a:p>
        </p:txBody>
      </p:sp>
      <p:sp>
        <p:nvSpPr>
          <p:cNvPr id="28" name="Текст 21"/>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3850" indent="0">
              <a:buNone/>
              <a:defRPr sz="1600"/>
            </a:lvl2pPr>
            <a:lvl3pPr marL="629920" indent="0">
              <a:buNone/>
              <a:defRPr sz="1600"/>
            </a:lvl3pPr>
            <a:lvl4pPr marL="1007745" indent="0">
              <a:buNone/>
              <a:defRPr sz="1600"/>
            </a:lvl4pPr>
            <a:lvl5pPr marL="1367790" indent="0">
              <a:buNone/>
              <a:defRPr sz="1600"/>
            </a:lvl5pPr>
          </a:lstStyle>
          <a:p>
            <a:pPr lvl="0" rtl="0"/>
            <a:r>
              <a:rPr lang="ru-RU" noProof="0"/>
              <a:t>Заголовок</a:t>
            </a:r>
            <a:endParaRPr lang="ru-RU" noProof="0"/>
          </a:p>
        </p:txBody>
      </p:sp>
      <p:sp>
        <p:nvSpPr>
          <p:cNvPr id="4" name="Нижний колонтитул 3"/>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3" name="Дата 2"/>
          <p:cNvSpPr>
            <a:spLocks noGrp="1"/>
          </p:cNvSpPr>
          <p:nvPr>
            <p:ph type="dt" sz="half" idx="10"/>
          </p:nvPr>
        </p:nvSpPr>
        <p:spPr/>
        <p:txBody>
          <a:bodyPr rtlCol="0"/>
          <a:lstStyle/>
          <a:p>
            <a:pPr rtl="0"/>
            <a:r>
              <a:rPr lang="ru-RU" noProof="0"/>
              <a:t>20XX</a:t>
            </a:r>
            <a:endParaRPr lang="ru-RU" noProof="0"/>
          </a:p>
        </p:txBody>
      </p:sp>
      <p:sp>
        <p:nvSpPr>
          <p:cNvPr id="5" name="Номер слайда 4"/>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581193" y="729658"/>
            <a:ext cx="11029616" cy="988332"/>
          </a:xfrm>
        </p:spPr>
        <p:txBody>
          <a:bodyPr rtlCol="0"/>
          <a:lstStyle/>
          <a:p>
            <a:pPr rtl="0"/>
            <a:r>
              <a:rPr lang="ru-RU" noProof="0"/>
              <a:t>Образец заголовка</a:t>
            </a:r>
            <a:endParaRPr lang="ru-RU" noProof="0"/>
          </a:p>
        </p:txBody>
      </p:sp>
      <p:sp>
        <p:nvSpPr>
          <p:cNvPr id="3" name="Текст 2"/>
          <p:cNvSpPr>
            <a:spLocks noGrp="1"/>
          </p:cNvSpPr>
          <p:nvPr>
            <p:ph type="body" idx="1" hasCustomPrompt="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endParaRPr lang="ru-RU" noProof="0"/>
          </a:p>
        </p:txBody>
      </p:sp>
      <p:sp>
        <p:nvSpPr>
          <p:cNvPr id="4" name="Объект 3"/>
          <p:cNvSpPr>
            <a:spLocks noGrp="1"/>
          </p:cNvSpPr>
          <p:nvPr>
            <p:ph sz="half" idx="2" hasCustomPrompt="1"/>
          </p:nvPr>
        </p:nvSpPr>
        <p:spPr>
          <a:xfrm>
            <a:off x="581194" y="2926052"/>
            <a:ext cx="5194766" cy="2934999"/>
          </a:xfrm>
        </p:spPr>
        <p:txBody>
          <a:bodyPr rtlCol="0" anchor="t">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5" name="Текст 4"/>
          <p:cNvSpPr>
            <a:spLocks noGrp="1"/>
          </p:cNvSpPr>
          <p:nvPr>
            <p:ph type="body" sz="quarter" idx="3" hasCustomPrompt="1"/>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a:pPr>
            <a:r>
              <a:rPr lang="ru-RU" noProof="0"/>
              <a:t>Щелкните, чтобы изменить стили текста образца слайда</a:t>
            </a:r>
            <a:endParaRPr lang="ru-RU" noProof="0"/>
          </a:p>
        </p:txBody>
      </p:sp>
      <p:sp>
        <p:nvSpPr>
          <p:cNvPr id="6" name="Объект 5"/>
          <p:cNvSpPr>
            <a:spLocks noGrp="1"/>
          </p:cNvSpPr>
          <p:nvPr>
            <p:ph sz="quarter" idx="4" hasCustomPrompt="1"/>
          </p:nvPr>
        </p:nvSpPr>
        <p:spPr>
          <a:xfrm>
            <a:off x="6416037" y="2926052"/>
            <a:ext cx="5194771" cy="2934999"/>
          </a:xfrm>
        </p:spPr>
        <p:txBody>
          <a:bodyPr rtlCol="0" anchor="t">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8" name="Нижний колонтитул 7"/>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7" name="Дата 6"/>
          <p:cNvSpPr>
            <a:spLocks noGrp="1"/>
          </p:cNvSpPr>
          <p:nvPr>
            <p:ph type="dt" sz="half" idx="10"/>
          </p:nvPr>
        </p:nvSpPr>
        <p:spPr/>
        <p:txBody>
          <a:bodyPr rtlCol="0"/>
          <a:lstStyle/>
          <a:p>
            <a:pPr rtl="0"/>
            <a:r>
              <a:rPr lang="ru-RU" noProof="0"/>
              <a:t>20XX</a:t>
            </a:r>
            <a:endParaRPr lang="ru-RU" noProof="0"/>
          </a:p>
        </p:txBody>
      </p:sp>
      <p:sp>
        <p:nvSpPr>
          <p:cNvPr id="9" name="Номер слайда 8"/>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объекта">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581193" y="729658"/>
            <a:ext cx="11029616" cy="988332"/>
          </a:xfrm>
        </p:spPr>
        <p:txBody>
          <a:bodyPr rtlCol="0"/>
          <a:lstStyle/>
          <a:p>
            <a:pPr rtl="0"/>
            <a:r>
              <a:rPr lang="ru-RU" noProof="0"/>
              <a:t>Образец заголовка</a:t>
            </a:r>
            <a:endParaRPr lang="ru-RU" noProof="0"/>
          </a:p>
        </p:txBody>
      </p:sp>
      <p:sp>
        <p:nvSpPr>
          <p:cNvPr id="3" name="Текст 2"/>
          <p:cNvSpPr>
            <a:spLocks noGrp="1"/>
          </p:cNvSpPr>
          <p:nvPr>
            <p:ph type="body" idx="1" hasCustomPrompt="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endParaRPr lang="ru-RU" noProof="0"/>
          </a:p>
        </p:txBody>
      </p:sp>
      <p:sp>
        <p:nvSpPr>
          <p:cNvPr id="4" name="Объект 3"/>
          <p:cNvSpPr>
            <a:spLocks noGrp="1"/>
          </p:cNvSpPr>
          <p:nvPr>
            <p:ph sz="half" idx="2" hasCustomPrompt="1"/>
          </p:nvPr>
        </p:nvSpPr>
        <p:spPr>
          <a:xfrm>
            <a:off x="581194" y="2926052"/>
            <a:ext cx="3200400" cy="2934999"/>
          </a:xfrm>
        </p:spPr>
        <p:txBody>
          <a:bodyPr rtlCol="0" anchor="t">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5" name="Текст 4"/>
          <p:cNvSpPr>
            <a:spLocks noGrp="1"/>
          </p:cNvSpPr>
          <p:nvPr>
            <p:ph type="body" sz="quarter" idx="3" hasCustomPrompt="1"/>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a:pPr>
            <a:r>
              <a:rPr lang="ru-RU" noProof="0"/>
              <a:t>Щелкните, чтобы изменить стили текста образца слайда</a:t>
            </a:r>
            <a:endParaRPr lang="ru-RU" noProof="0"/>
          </a:p>
        </p:txBody>
      </p:sp>
      <p:sp>
        <p:nvSpPr>
          <p:cNvPr id="6" name="Объект 5"/>
          <p:cNvSpPr>
            <a:spLocks noGrp="1"/>
          </p:cNvSpPr>
          <p:nvPr>
            <p:ph sz="quarter" idx="4" hasCustomPrompt="1"/>
          </p:nvPr>
        </p:nvSpPr>
        <p:spPr>
          <a:xfrm>
            <a:off x="4412341" y="2926051"/>
            <a:ext cx="3200400" cy="2934999"/>
          </a:xfrm>
        </p:spPr>
        <p:txBody>
          <a:bodyPr rtlCol="0" anchor="t">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10" name="Текст 4"/>
          <p:cNvSpPr>
            <a:spLocks noGrp="1"/>
          </p:cNvSpPr>
          <p:nvPr>
            <p:ph type="body" sz="quarter" idx="13" hasCustomPrompt="1"/>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a:pPr>
            <a:r>
              <a:rPr lang="ru-RU" noProof="0"/>
              <a:t>Щелкните, чтобы изменить стили текста образца слайда</a:t>
            </a:r>
            <a:endParaRPr lang="ru-RU" noProof="0"/>
          </a:p>
        </p:txBody>
      </p:sp>
      <p:sp>
        <p:nvSpPr>
          <p:cNvPr id="11" name="Объект 5"/>
          <p:cNvSpPr>
            <a:spLocks noGrp="1"/>
          </p:cNvSpPr>
          <p:nvPr>
            <p:ph sz="quarter" idx="14" hasCustomPrompt="1"/>
          </p:nvPr>
        </p:nvSpPr>
        <p:spPr>
          <a:xfrm>
            <a:off x="8243497" y="2926051"/>
            <a:ext cx="3200400" cy="2934999"/>
          </a:xfrm>
        </p:spPr>
        <p:txBody>
          <a:bodyPr rtlCol="0" anchor="t">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8" name="Нижний колонтитул 7"/>
          <p:cNvSpPr>
            <a:spLocks noGrp="1"/>
          </p:cNvSpPr>
          <p:nvPr>
            <p:ph type="ftr" sz="quarter" idx="11"/>
          </p:nvPr>
        </p:nvSpPr>
        <p:spPr/>
        <p:txBody>
          <a:bodyPr rtlCol="0"/>
          <a:lstStyle/>
          <a:p>
            <a:pPr rtl="0"/>
            <a:r>
              <a:rPr lang="ru-RU" noProof="0"/>
              <a:t>Образец текста нижнего колонтитула</a:t>
            </a:r>
            <a:endParaRPr lang="ru-RU" noProof="0"/>
          </a:p>
        </p:txBody>
      </p:sp>
      <p:sp>
        <p:nvSpPr>
          <p:cNvPr id="7" name="Дата 6"/>
          <p:cNvSpPr>
            <a:spLocks noGrp="1"/>
          </p:cNvSpPr>
          <p:nvPr>
            <p:ph type="dt" sz="half" idx="10"/>
          </p:nvPr>
        </p:nvSpPr>
        <p:spPr/>
        <p:txBody>
          <a:bodyPr rtlCol="0"/>
          <a:lstStyle/>
          <a:p>
            <a:pPr rtl="0"/>
            <a:r>
              <a:rPr lang="ru-RU" noProof="0"/>
              <a:t>20XX</a:t>
            </a:r>
            <a:endParaRPr lang="ru-RU" noProof="0"/>
          </a:p>
        </p:txBody>
      </p:sp>
      <p:sp>
        <p:nvSpPr>
          <p:cNvPr id="9" name="Номер слайда 8"/>
          <p:cNvSpPr>
            <a:spLocks noGrp="1"/>
          </p:cNvSpPr>
          <p:nvPr>
            <p:ph type="sldNum" sz="quarter" idx="12"/>
          </p:nvPr>
        </p:nvSpPr>
        <p:spPr/>
        <p:txBody>
          <a:bodyPr rtlCol="0"/>
          <a:lstStyle/>
          <a:p>
            <a:pPr rtl="0"/>
            <a:fld id="{3A98EE3D-8CD1-4C3F-BD1C-C98C9596463C}" type="slidenum">
              <a:rPr lang="ru-RU" noProof="0" smtClean="0"/>
            </a:fld>
            <a:endParaRPr lang="ru-RU"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Прямая соединительная линия 7"/>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ru-RU" noProof="0"/>
              <a:t>Образец заголовка</a:t>
            </a:r>
            <a:endParaRPr lang="ru-RU" noProof="0"/>
          </a:p>
        </p:txBody>
      </p:sp>
      <p:sp>
        <p:nvSpPr>
          <p:cNvPr id="3" name="Текст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ru-RU" noProof="0"/>
              <a:t>Щелкните, чтобы изменить стили текста образца слайда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a:p>
        </p:txBody>
      </p:sp>
      <p:sp>
        <p:nvSpPr>
          <p:cNvPr id="4" name="Дата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Calibri" panose="020F0502020204030204" pitchFamily="34" charset="0"/>
                <a:cs typeface="Calibri" panose="020F0502020204030204" pitchFamily="34" charset="0"/>
              </a:defRPr>
            </a:lvl1pPr>
          </a:lstStyle>
          <a:p>
            <a:r>
              <a:rPr lang="ru-RU" noProof="0"/>
              <a:t>20XX</a:t>
            </a:r>
            <a:endParaRPr lang="ru-RU" noProof="0">
              <a:latin typeface="Calibri" panose="020F0502020204030204" pitchFamily="34" charset="0"/>
              <a:cs typeface="Calibri" panose="020F0502020204030204" pitchFamily="34" charset="0"/>
            </a:endParaRPr>
          </a:p>
        </p:txBody>
      </p:sp>
      <p:sp>
        <p:nvSpPr>
          <p:cNvPr id="5" name="Нижний колонтитул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Calibri" panose="020F0502020204030204" pitchFamily="34" charset="0"/>
                <a:cs typeface="Calibri" panose="020F0502020204030204" pitchFamily="34" charset="0"/>
              </a:defRPr>
            </a:lvl1pPr>
          </a:lstStyle>
          <a:p>
            <a:r>
              <a:rPr lang="ru-RU" noProof="0"/>
              <a:t>Образец текста нижнего колонтитула</a:t>
            </a:r>
            <a:endParaRPr lang="ru-RU" noProof="0">
              <a:latin typeface="Calibri" panose="020F0502020204030204" pitchFamily="34" charset="0"/>
              <a:cs typeface="Calibri" panose="020F0502020204030204" pitchFamily="34" charset="0"/>
            </a:endParaRPr>
          </a:p>
        </p:txBody>
      </p:sp>
      <p:sp>
        <p:nvSpPr>
          <p:cNvPr id="6" name="Номер слайда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Calibri" panose="020F0502020204030204" pitchFamily="34" charset="0"/>
                <a:cs typeface="Calibri" panose="020F0502020204030204" pitchFamily="34" charset="0"/>
              </a:defRPr>
            </a:lvl1pPr>
          </a:lstStyle>
          <a:p>
            <a:fld id="{3A98EE3D-8CD1-4C3F-BD1C-C98C9596463C}" type="slidenum">
              <a:rPr lang="ru-RU" noProof="0" smtClean="0"/>
            </a:fld>
            <a:endParaRPr lang="ru-RU" noProof="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70" indent="-30607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629920" indent="-30607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899795" indent="-26987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242060"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602105"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9992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27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9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71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1.jpe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0.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9" Type="http://schemas.openxmlformats.org/officeDocument/2006/relationships/diagramColors" Target="../diagrams/colors9.xml"/><Relationship Id="rId8" Type="http://schemas.openxmlformats.org/officeDocument/2006/relationships/diagramQuickStyle" Target="../diagrams/quickStyle9.xml"/><Relationship Id="rId7" Type="http://schemas.openxmlformats.org/officeDocument/2006/relationships/diagramLayout" Target="../diagrams/layout9.xml"/><Relationship Id="rId6" Type="http://schemas.openxmlformats.org/officeDocument/2006/relationships/diagramData" Target="../diagrams/data9.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1" Type="http://schemas.openxmlformats.org/officeDocument/2006/relationships/slideLayout" Target="../slideLayouts/slideLayout14.xml"/><Relationship Id="rId10" Type="http://schemas.microsoft.com/office/2007/relationships/diagramDrawing" Target="../diagrams/drawing9.xml"/><Relationship Id="rId1"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9" Type="http://schemas.openxmlformats.org/officeDocument/2006/relationships/diagramColors" Target="../diagrams/colors11.xml"/><Relationship Id="rId8" Type="http://schemas.openxmlformats.org/officeDocument/2006/relationships/diagramQuickStyle" Target="../diagrams/quickStyle11.xml"/><Relationship Id="rId7" Type="http://schemas.openxmlformats.org/officeDocument/2006/relationships/diagramLayout" Target="../diagrams/layout11.xml"/><Relationship Id="rId6" Type="http://schemas.openxmlformats.org/officeDocument/2006/relationships/diagramData" Target="../diagrams/data11.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1" Type="http://schemas.openxmlformats.org/officeDocument/2006/relationships/slideLayout" Target="../slideLayouts/slideLayout14.xml"/><Relationship Id="rId10" Type="http://schemas.microsoft.com/office/2007/relationships/diagramDrawing" Target="../diagrams/drawing11.xml"/><Relationship Id="rId1"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9" Type="http://schemas.openxmlformats.org/officeDocument/2006/relationships/image" Target="../media/image24.jpeg"/><Relationship Id="rId8" Type="http://schemas.openxmlformats.org/officeDocument/2006/relationships/image" Target="../media/image23.jpeg"/><Relationship Id="rId7" Type="http://schemas.microsoft.com/office/2007/relationships/diagramDrawing" Target="../diagrams/drawing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3" Type="http://schemas.openxmlformats.org/officeDocument/2006/relationships/diagramData" Target="../diagrams/data12.xml"/><Relationship Id="rId2" Type="http://schemas.openxmlformats.org/officeDocument/2006/relationships/image" Target="../media/image22.jpeg"/><Relationship Id="rId10" Type="http://schemas.openxmlformats.org/officeDocument/2006/relationships/slideLayout" Target="../slideLayouts/slideLayout14.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28.jpeg"/><Relationship Id="rId6" Type="http://schemas.openxmlformats.org/officeDocument/2006/relationships/image" Target="../media/image27.jpeg"/><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30.jpeg"/><Relationship Id="rId6" Type="http://schemas.openxmlformats.org/officeDocument/2006/relationships/image" Target="../media/image29.png"/><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7.jpeg"/><Relationship Id="rId2" Type="http://schemas.microsoft.com/office/2007/relationships/hdphoto" Target="../media/image36.wdp"/><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0.jpeg"/><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2.jpeg"/><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43.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microsoft.com/office/2007/relationships/hdphoto" Target="../media/image8.wdp"/><Relationship Id="rId6" Type="http://schemas.openxmlformats.org/officeDocument/2006/relationships/image" Target="../media/image7.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9" Type="http://schemas.openxmlformats.org/officeDocument/2006/relationships/diagramColors" Target="../diagrams/colors5.xml"/><Relationship Id="rId8" Type="http://schemas.openxmlformats.org/officeDocument/2006/relationships/diagramQuickStyle" Target="../diagrams/quickStyle5.xml"/><Relationship Id="rId7" Type="http://schemas.openxmlformats.org/officeDocument/2006/relationships/diagramLayout" Target="../diagrams/layout5.xml"/><Relationship Id="rId6" Type="http://schemas.openxmlformats.org/officeDocument/2006/relationships/diagramData" Target="../diagrams/data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2" Type="http://schemas.openxmlformats.org/officeDocument/2006/relationships/slideLayout" Target="../slideLayouts/slideLayout5.xml"/><Relationship Id="rId11" Type="http://schemas.openxmlformats.org/officeDocument/2006/relationships/image" Target="../media/image9.jpeg"/><Relationship Id="rId10" Type="http://schemas.microsoft.com/office/2007/relationships/diagramDrawing" Target="../diagrams/drawing5.xml"/><Relationship Id="rId1"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0.pn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649428" y="826968"/>
            <a:ext cx="4386766" cy="1499616"/>
          </a:xfrm>
        </p:spPr>
        <p:txBody>
          <a:bodyPr rtlCol="0">
            <a:normAutofit/>
          </a:bodyPr>
          <a:lstStyle/>
          <a:p>
            <a:pPr rtl="0"/>
            <a:r>
              <a:rPr lang="az-Latn-AZ" sz="6600" b="1" dirty="0">
                <a:latin typeface="Ink Free" panose="03080402000500000000" pitchFamily="66" charset="0"/>
              </a:rPr>
              <a:t>skolioz</a:t>
            </a:r>
            <a:endParaRPr lang="ru-RU" sz="6600" b="1" dirty="0"/>
          </a:p>
        </p:txBody>
      </p:sp>
      <p:pic>
        <p:nvPicPr>
          <p:cNvPr id="8" name="Рисунок 7" descr="Медицинское оборудование со стетоскопом"/>
          <p:cNvPicPr>
            <a:picLocks noGrp="1" noChangeAspect="1"/>
          </p:cNvPicPr>
          <p:nvPr>
            <p:ph type="pic" sz="quarter" idx="13"/>
          </p:nvPr>
        </p:nvPicPr>
        <p:blipFill rotWithShape="1">
          <a:blip r:embed="rId1" cstate="screen">
            <a:extLst>
              <a:ext uri="{28A0092B-C50C-407E-A947-70E740481C1C}">
                <a14:useLocalDpi xmlns:a14="http://schemas.microsoft.com/office/drawing/2010/main" val="0"/>
              </a:ext>
            </a:extLst>
          </a:blip>
          <a:srcRect/>
          <a:stretch>
            <a:fillRect/>
          </a:stretch>
        </p:blipFill>
        <p:spPr>
          <a:xfrm>
            <a:off x="448056" y="3081528"/>
            <a:ext cx="11265408" cy="3310128"/>
          </a:xfrm>
        </p:spPr>
      </p:pic>
      <p:sp>
        <p:nvSpPr>
          <p:cNvPr id="2" name="Subtitle 1"/>
          <p:cNvSpPr/>
          <p:nvPr>
            <p:ph type="subTitle"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7" name="Схема 6"/>
          <p:cNvGraphicFramePr/>
          <p:nvPr/>
        </p:nvGraphicFramePr>
        <p:xfrm>
          <a:off x="-255494" y="911118"/>
          <a:ext cx="6184153"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9" name="Рисунок 8"/>
          <p:cNvPicPr>
            <a:picLocks noChangeAspect="1"/>
          </p:cNvPicPr>
          <p:nvPr/>
        </p:nvPicPr>
        <p:blipFill>
          <a:blip r:embed="rId6"/>
          <a:stretch>
            <a:fillRect/>
          </a:stretch>
        </p:blipFill>
        <p:spPr>
          <a:xfrm>
            <a:off x="5701552" y="1183507"/>
            <a:ext cx="6382871" cy="4069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5EE1FC4A-BC96-4766-86C2-712E447031DF}"/>
                                            </p:graphicEl>
                                          </p:spTgt>
                                        </p:tgtEl>
                                        <p:attrNameLst>
                                          <p:attrName>style.visibility</p:attrName>
                                        </p:attrNameLst>
                                      </p:cBhvr>
                                      <p:to>
                                        <p:strVal val="visible"/>
                                      </p:to>
                                    </p:set>
                                    <p:anim calcmode="lin" valueType="num">
                                      <p:cBhvr>
                                        <p:cTn id="7" dur="500" fill="hold"/>
                                        <p:tgtEl>
                                          <p:spTgt spid="7">
                                            <p:graphicEl>
                                              <a:dgm id="{5EE1FC4A-BC96-4766-86C2-712E447031DF}"/>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5EE1FC4A-BC96-4766-86C2-712E447031DF}"/>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5EE1FC4A-BC96-4766-86C2-712E447031D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616109B6-02C3-4430-A429-F7A39A05C575}"/>
                                            </p:graphicEl>
                                          </p:spTgt>
                                        </p:tgtEl>
                                        <p:attrNameLst>
                                          <p:attrName>style.visibility</p:attrName>
                                        </p:attrNameLst>
                                      </p:cBhvr>
                                      <p:to>
                                        <p:strVal val="visible"/>
                                      </p:to>
                                    </p:set>
                                    <p:anim calcmode="lin" valueType="num">
                                      <p:cBhvr>
                                        <p:cTn id="14" dur="500" fill="hold"/>
                                        <p:tgtEl>
                                          <p:spTgt spid="7">
                                            <p:graphicEl>
                                              <a:dgm id="{616109B6-02C3-4430-A429-F7A39A05C575}"/>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616109B6-02C3-4430-A429-F7A39A05C575}"/>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616109B6-02C3-4430-A429-F7A39A05C575}"/>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graphicEl>
                                              <a:dgm id="{F28F77F3-DCB6-498D-9F42-03F82398CDD4}"/>
                                            </p:graphicEl>
                                          </p:spTgt>
                                        </p:tgtEl>
                                        <p:attrNameLst>
                                          <p:attrName>style.visibility</p:attrName>
                                        </p:attrNameLst>
                                      </p:cBhvr>
                                      <p:to>
                                        <p:strVal val="visible"/>
                                      </p:to>
                                    </p:set>
                                    <p:anim calcmode="lin" valueType="num">
                                      <p:cBhvr>
                                        <p:cTn id="19" dur="500" fill="hold"/>
                                        <p:tgtEl>
                                          <p:spTgt spid="7">
                                            <p:graphicEl>
                                              <a:dgm id="{F28F77F3-DCB6-498D-9F42-03F82398CDD4}"/>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F28F77F3-DCB6-498D-9F42-03F82398CDD4}"/>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F28F77F3-DCB6-498D-9F42-03F82398CDD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0116DFEB-0809-48F0-9879-75249C97B82B}"/>
                                            </p:graphicEl>
                                          </p:spTgt>
                                        </p:tgtEl>
                                        <p:attrNameLst>
                                          <p:attrName>style.visibility</p:attrName>
                                        </p:attrNameLst>
                                      </p:cBhvr>
                                      <p:to>
                                        <p:strVal val="visible"/>
                                      </p:to>
                                    </p:set>
                                    <p:anim calcmode="lin" valueType="num">
                                      <p:cBhvr>
                                        <p:cTn id="26" dur="500" fill="hold"/>
                                        <p:tgtEl>
                                          <p:spTgt spid="7">
                                            <p:graphicEl>
                                              <a:dgm id="{0116DFEB-0809-48F0-9879-75249C97B82B}"/>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0116DFEB-0809-48F0-9879-75249C97B82B}"/>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0116DFEB-0809-48F0-9879-75249C97B82B}"/>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graphicEl>
                                              <a:dgm id="{39212F68-05D2-4169-A527-A38B3D8C4B70}"/>
                                            </p:graphicEl>
                                          </p:spTgt>
                                        </p:tgtEl>
                                        <p:attrNameLst>
                                          <p:attrName>style.visibility</p:attrName>
                                        </p:attrNameLst>
                                      </p:cBhvr>
                                      <p:to>
                                        <p:strVal val="visible"/>
                                      </p:to>
                                    </p:set>
                                    <p:anim calcmode="lin" valueType="num">
                                      <p:cBhvr>
                                        <p:cTn id="31" dur="500" fill="hold"/>
                                        <p:tgtEl>
                                          <p:spTgt spid="7">
                                            <p:graphicEl>
                                              <a:dgm id="{39212F68-05D2-4169-A527-A38B3D8C4B70}"/>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39212F68-05D2-4169-A527-A38B3D8C4B70}"/>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39212F68-05D2-4169-A527-A38B3D8C4B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8215" y="888455"/>
            <a:ext cx="6612984" cy="987552"/>
          </a:xfrm>
        </p:spPr>
        <p:txBody>
          <a:bodyPr>
            <a:normAutofit/>
          </a:bodyPr>
          <a:lstStyle/>
          <a:p>
            <a:r>
              <a:rPr lang="az-Latn-AZ" sz="3600" dirty="0">
                <a:latin typeface="Footlight MT Light" panose="0204060206030A020304" pitchFamily="18" charset="0"/>
              </a:rPr>
              <a:t>Skoliozun əlamətləri</a:t>
            </a:r>
            <a:endParaRPr lang="en-US" sz="3600" dirty="0">
              <a:latin typeface="Footlight MT Light" panose="0204060206030A020304" pitchFamily="18" charset="0"/>
            </a:endParaRPr>
          </a:p>
        </p:txBody>
      </p:sp>
      <p:sp>
        <p:nvSpPr>
          <p:cNvPr id="3" name="Объект 2"/>
          <p:cNvSpPr>
            <a:spLocks noGrp="1"/>
          </p:cNvSpPr>
          <p:nvPr>
            <p:ph idx="1"/>
          </p:nvPr>
        </p:nvSpPr>
        <p:spPr>
          <a:xfrm>
            <a:off x="581195" y="1693444"/>
            <a:ext cx="11029615" cy="4913032"/>
          </a:xfrm>
        </p:spPr>
        <p:txBody>
          <a:bodyPr>
            <a:normAutofit/>
          </a:bodyPr>
          <a:lstStyle/>
          <a:p>
            <a:pPr>
              <a:buFont typeface="Wingdings" panose="05000000000000000000" pitchFamily="2" charset="2"/>
              <a:buChar char="Ø"/>
            </a:pPr>
            <a:r>
              <a:rPr lang="az-Latn-AZ" sz="2800" dirty="0">
                <a:latin typeface="Footlight MT Light" panose="0204060206030A020304" pitchFamily="18" charset="0"/>
              </a:rPr>
              <a:t>Patologiyanın başlanğıc mərhələləri simptomsuz gedir.</a:t>
            </a:r>
            <a:endParaRPr lang="az-Latn-AZ" sz="2800" dirty="0">
              <a:latin typeface="Footlight MT Light" panose="0204060206030A020304" pitchFamily="18" charset="0"/>
            </a:endParaRPr>
          </a:p>
          <a:p>
            <a:pPr>
              <a:buFont typeface="Wingdings" panose="05000000000000000000" pitchFamily="2" charset="2"/>
              <a:buChar char="Ø"/>
            </a:pPr>
            <a:r>
              <a:rPr lang="az-Latn-AZ" sz="2800" dirty="0">
                <a:latin typeface="Footlight MT Light" panose="0204060206030A020304" pitchFamily="18" charset="0"/>
              </a:rPr>
              <a:t>Çiyinlərdən biri digərindən yuxarıda yerləşir.</a:t>
            </a:r>
            <a:endParaRPr lang="az-Latn-AZ" sz="2800" dirty="0">
              <a:latin typeface="Footlight MT Light" panose="0204060206030A020304" pitchFamily="18" charset="0"/>
            </a:endParaRPr>
          </a:p>
          <a:p>
            <a:pPr>
              <a:buFont typeface="Wingdings" panose="05000000000000000000" pitchFamily="2" charset="2"/>
              <a:buChar char="Ø"/>
            </a:pPr>
            <a:r>
              <a:rPr lang="az-Latn-AZ" sz="2800" dirty="0">
                <a:latin typeface="Footlight MT Light" panose="0204060206030A020304" pitchFamily="18" charset="0"/>
              </a:rPr>
              <a:t>Uşaq əllərini yan tərəflərə birləşdirib arxası üstə yatdıqda əl ilə bel arasındakı məsafə sağ və sol tərəfdə fərqli olur.</a:t>
            </a:r>
            <a:endParaRPr lang="az-Latn-AZ" sz="2800" dirty="0">
              <a:latin typeface="Footlight MT Light" panose="0204060206030A020304" pitchFamily="18" charset="0"/>
            </a:endParaRPr>
          </a:p>
          <a:p>
            <a:pPr>
              <a:buFont typeface="Wingdings" panose="05000000000000000000" pitchFamily="2" charset="2"/>
              <a:buChar char="Ø"/>
            </a:pPr>
            <a:r>
              <a:rPr lang="az-Latn-AZ" sz="2800" dirty="0">
                <a:latin typeface="Footlight MT Light" panose="0204060206030A020304" pitchFamily="18" charset="0"/>
              </a:rPr>
              <a:t>Kürək sümükləri qeyri-simmetrikliyi ilə seçilir- qabarıq hissədə kürək sümüyü onurğaya yaxın yerləşir.</a:t>
            </a:r>
            <a:endParaRPr lang="az-Latn-AZ" sz="2800" dirty="0">
              <a:latin typeface="Footlight MT Light" panose="0204060206030A020304" pitchFamily="18" charset="0"/>
            </a:endParaRPr>
          </a:p>
          <a:p>
            <a:pPr>
              <a:buFont typeface="Wingdings" panose="05000000000000000000" pitchFamily="2" charset="2"/>
              <a:buChar char="Ø"/>
            </a:pPr>
            <a:r>
              <a:rPr lang="az-Latn-AZ" sz="2800" dirty="0">
                <a:latin typeface="Footlight MT Light" panose="0204060206030A020304" pitchFamily="18" charset="0"/>
              </a:rPr>
              <a:t>Önə əyildikdə onurğanın deformasiyası aydın şəkildə nəzərə çarpır.</a:t>
            </a:r>
            <a:endParaRPr lang="az-Latn-AZ" sz="2800" dirty="0">
              <a:latin typeface="Footlight MT Light" panose="0204060206030A020304" pitchFamily="18" charset="0"/>
            </a:endParaRPr>
          </a:p>
        </p:txBody>
      </p:sp>
      <p:sp>
        <p:nvSpPr>
          <p:cNvPr id="6" name="Номер слайда 5"/>
          <p:cNvSpPr>
            <a:spLocks noGrp="1"/>
          </p:cNvSpPr>
          <p:nvPr>
            <p:ph type="sldNum" sz="quarter" idx="12"/>
          </p:nvPr>
        </p:nvSpPr>
        <p:spPr/>
        <p:txBody>
          <a:bodyPr/>
          <a:lstStyle/>
          <a:p>
            <a:pPr rtl="0"/>
            <a:fld id="{3A98EE3D-8CD1-4C3F-BD1C-C98C9596463C}" type="slidenum">
              <a:rPr lang="ru-RU" noProof="0" smtClean="0"/>
            </a:fld>
            <a:endParaRPr lang="ru-RU" noProof="0"/>
          </a:p>
        </p:txBody>
      </p:sp>
      <p:pic>
        <p:nvPicPr>
          <p:cNvPr id="10" name="Рисунок 9"/>
          <p:cNvPicPr>
            <a:picLocks noChangeAspect="1"/>
          </p:cNvPicPr>
          <p:nvPr/>
        </p:nvPicPr>
        <p:blipFill>
          <a:blip r:embed="rId1"/>
          <a:stretch>
            <a:fillRect/>
          </a:stretch>
        </p:blipFill>
        <p:spPr>
          <a:xfrm>
            <a:off x="4700834" y="888454"/>
            <a:ext cx="7398359" cy="5349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p:cNvPicPr>
            <a:picLocks noChangeAspect="1"/>
          </p:cNvPicPr>
          <p:nvPr/>
        </p:nvPicPr>
        <p:blipFill>
          <a:blip r:embed="rId2"/>
          <a:stretch>
            <a:fillRect/>
          </a:stretch>
        </p:blipFill>
        <p:spPr>
          <a:xfrm>
            <a:off x="113216" y="888454"/>
            <a:ext cx="4587618" cy="5349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1"/>
          <a:stretch>
            <a:fillRect/>
          </a:stretch>
        </p:blipFill>
        <p:spPr>
          <a:xfrm>
            <a:off x="6454588" y="1509349"/>
            <a:ext cx="5366005" cy="5079709"/>
          </a:xfrm>
          <a:prstGeom prst="rect">
            <a:avLst/>
          </a:prstGeom>
          <a:ln>
            <a:noFill/>
          </a:ln>
          <a:effectLst>
            <a:softEdge rad="112500"/>
          </a:effectLst>
        </p:spPr>
      </p:pic>
      <p:sp>
        <p:nvSpPr>
          <p:cNvPr id="2" name="Заголовок 1"/>
          <p:cNvSpPr>
            <a:spLocks noGrp="1"/>
          </p:cNvSpPr>
          <p:nvPr>
            <p:ph type="title"/>
          </p:nvPr>
        </p:nvSpPr>
        <p:spPr>
          <a:xfrm>
            <a:off x="177781" y="796360"/>
            <a:ext cx="11029616" cy="987552"/>
          </a:xfrm>
        </p:spPr>
        <p:txBody>
          <a:bodyPr>
            <a:normAutofit/>
          </a:bodyPr>
          <a:lstStyle/>
          <a:p>
            <a:r>
              <a:rPr lang="az-Latn-AZ" sz="3600" b="1" dirty="0">
                <a:solidFill>
                  <a:srgbClr val="002060"/>
                </a:solidFill>
                <a:latin typeface="Footlight MT Light" panose="0204060206030A020304" pitchFamily="18" charset="0"/>
              </a:rPr>
              <a:t>Daxili orqanlara təsirləri</a:t>
            </a:r>
            <a:endParaRPr lang="en-US" sz="3600" b="1" dirty="0">
              <a:latin typeface="Footlight MT Light" panose="0204060206030A020304" pitchFamily="18" charset="0"/>
            </a:endParaRPr>
          </a:p>
        </p:txBody>
      </p:sp>
      <p:sp>
        <p:nvSpPr>
          <p:cNvPr id="3" name="Объект 2"/>
          <p:cNvSpPr>
            <a:spLocks noGrp="1"/>
          </p:cNvSpPr>
          <p:nvPr>
            <p:ph idx="1"/>
          </p:nvPr>
        </p:nvSpPr>
        <p:spPr>
          <a:xfrm>
            <a:off x="177781" y="2058475"/>
            <a:ext cx="6787795" cy="4530583"/>
          </a:xfrm>
        </p:spPr>
        <p:txBody>
          <a:bodyPr>
            <a:normAutofit/>
          </a:bodyPr>
          <a:lstStyle/>
          <a:p>
            <a:pPr>
              <a:buFont typeface="Wingdings" panose="05000000000000000000" pitchFamily="2" charset="2"/>
              <a:buChar char="Ø"/>
            </a:pPr>
            <a:r>
              <a:rPr lang="az-Latn-AZ" sz="2800" dirty="0">
                <a:solidFill>
                  <a:srgbClr val="303030"/>
                </a:solidFill>
                <a:effectLst/>
                <a:latin typeface="Footlight MT Light" panose="0204060206030A020304" pitchFamily="18" charset="0"/>
                <a:ea typeface="Times New Roman" panose="02020603050405020304" pitchFamily="18" charset="0"/>
                <a:cs typeface="Times New Roman" panose="02020603050405020304" pitchFamily="18" charset="0"/>
              </a:rPr>
              <a:t>Nəfəs alma mexanikasına mane olur</a:t>
            </a:r>
            <a:endParaRPr lang="az-Latn-AZ" sz="2800" dirty="0">
              <a:latin typeface="Footlight MT Light" panose="0204060206030A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az-Latn-AZ" sz="2800" dirty="0">
                <a:solidFill>
                  <a:srgbClr val="303030"/>
                </a:solidFill>
                <a:effectLst/>
                <a:latin typeface="Footlight MT Light" panose="0204060206030A020304" pitchFamily="18" charset="0"/>
                <a:ea typeface="Times New Roman" panose="02020603050405020304" pitchFamily="18" charset="0"/>
                <a:cs typeface="Times New Roman" panose="02020603050405020304" pitchFamily="18" charset="0"/>
              </a:rPr>
              <a:t> Daxili nəfəs almanı pisləşdirir</a:t>
            </a:r>
            <a:endParaRPr lang="az-Latn-AZ" sz="2800" dirty="0">
              <a:latin typeface="Footlight MT Light" panose="0204060206030A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az-Latn-AZ" sz="2800" dirty="0">
                <a:solidFill>
                  <a:srgbClr val="303030"/>
                </a:solidFill>
                <a:effectLst/>
                <a:latin typeface="Footlight MT Light" panose="0204060206030A020304" pitchFamily="18" charset="0"/>
                <a:ea typeface="Times New Roman" panose="02020603050405020304" pitchFamily="18" charset="0"/>
                <a:cs typeface="Times New Roman" panose="02020603050405020304" pitchFamily="18" charset="0"/>
              </a:rPr>
              <a:t>Arterial qanın oksigenlə təmin olunmasını zəiflədir</a:t>
            </a:r>
            <a:endParaRPr lang="az-Latn-AZ" sz="2800" dirty="0">
              <a:latin typeface="Footlight MT Light" panose="0204060206030A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az-Latn-AZ" sz="2800" dirty="0">
                <a:solidFill>
                  <a:srgbClr val="303030"/>
                </a:solidFill>
                <a:effectLst/>
                <a:latin typeface="Footlight MT Light" panose="0204060206030A020304" pitchFamily="18" charset="0"/>
                <a:ea typeface="Times New Roman" panose="02020603050405020304" pitchFamily="18" charset="0"/>
                <a:cs typeface="Times New Roman" panose="02020603050405020304" pitchFamily="18" charset="0"/>
              </a:rPr>
              <a:t>Toxumaların tənəffüs etmə xüsusiyyətini dəyişir</a:t>
            </a:r>
            <a:endParaRPr lang="az-Latn-AZ" sz="2800" dirty="0">
              <a:latin typeface="Footlight MT Light" panose="0204060206030A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az-Latn-AZ" sz="2800" dirty="0">
                <a:solidFill>
                  <a:srgbClr val="303030"/>
                </a:solidFill>
                <a:effectLst/>
                <a:latin typeface="Footlight MT Light" panose="0204060206030A020304" pitchFamily="18" charset="0"/>
                <a:ea typeface="Times New Roman" panose="02020603050405020304" pitchFamily="18" charset="0"/>
                <a:cs typeface="Times New Roman" panose="02020603050405020304" pitchFamily="18" charset="0"/>
              </a:rPr>
              <a:t>Ağciyərlərin sirkulyasiyasında hipertoniyaya səbəb olur</a:t>
            </a:r>
            <a:endParaRPr lang="tr-TR" sz="2800" dirty="0">
              <a:latin typeface="Footlight MT Light" panose="0204060206030A020304" pitchFamily="18" charset="0"/>
            </a:endParaRPr>
          </a:p>
          <a:p>
            <a:endParaRPr lang="en-US" dirty="0"/>
          </a:p>
        </p:txBody>
      </p:sp>
      <p:sp>
        <p:nvSpPr>
          <p:cNvPr id="6" name="Номер слайда 5"/>
          <p:cNvSpPr>
            <a:spLocks noGrp="1"/>
          </p:cNvSpPr>
          <p:nvPr>
            <p:ph type="sldNum" sz="quarter" idx="12"/>
          </p:nvPr>
        </p:nvSpPr>
        <p:spPr/>
        <p:txBody>
          <a:bodyPr/>
          <a:lstStyle/>
          <a:p>
            <a:pPr rtl="0"/>
            <a:fld id="{3A98EE3D-8CD1-4C3F-BD1C-C98C9596463C}" type="slidenum">
              <a:rPr lang="ru-RU" noProof="0" smtClean="0"/>
            </a:fld>
            <a:endParaRPr lang="ru-RU" noProof="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3A98EE3D-8CD1-4C3F-BD1C-C98C9596463C}" type="slidenum">
              <a:rPr lang="ru-RU" noProof="0" smtClean="0"/>
            </a:fld>
            <a:endParaRPr lang="ru-RU" noProof="0"/>
          </a:p>
        </p:txBody>
      </p:sp>
      <p:pic>
        <p:nvPicPr>
          <p:cNvPr id="8" name="Рисунок 7"/>
          <p:cNvPicPr>
            <a:picLocks noChangeAspect="1"/>
          </p:cNvPicPr>
          <p:nvPr/>
        </p:nvPicPr>
        <p:blipFill>
          <a:blip r:embed="rId1"/>
          <a:stretch>
            <a:fillRect/>
          </a:stretch>
        </p:blipFill>
        <p:spPr>
          <a:xfrm>
            <a:off x="5857875" y="1263742"/>
            <a:ext cx="6334125" cy="4733925"/>
          </a:xfrm>
          <a:prstGeom prst="rect">
            <a:avLst/>
          </a:prstGeom>
        </p:spPr>
      </p:pic>
      <p:pic>
        <p:nvPicPr>
          <p:cNvPr id="10" name="Рисунок 9"/>
          <p:cNvPicPr>
            <a:picLocks noChangeAspect="1"/>
          </p:cNvPicPr>
          <p:nvPr/>
        </p:nvPicPr>
        <p:blipFill>
          <a:blip r:embed="rId2"/>
          <a:stretch>
            <a:fillRect/>
          </a:stretch>
        </p:blipFill>
        <p:spPr>
          <a:xfrm>
            <a:off x="0" y="1263742"/>
            <a:ext cx="6029325" cy="4733925"/>
          </a:xfrm>
          <a:prstGeom prst="rect">
            <a:avLst/>
          </a:prstGeom>
        </p:spPr>
      </p:pic>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Человек улыбается в камеру&#10;"/>
          <p:cNvPicPr>
            <a:picLocks noGrp="1" noChangeAspect="1"/>
          </p:cNvPicPr>
          <p:nvPr>
            <p:ph type="pic" sz="quarter" idx="13"/>
          </p:nvPr>
        </p:nvPicPr>
        <p:blipFill rotWithShape="1">
          <a:blip r:embed="rId1" cstate="screen">
            <a:extLst>
              <a:ext uri="{28A0092B-C50C-407E-A947-70E740481C1C}">
                <a14:useLocalDpi xmlns:a14="http://schemas.microsoft.com/office/drawing/2010/main" val="0"/>
              </a:ext>
            </a:extLst>
          </a:blip>
          <a:srcRect/>
          <a:stretch>
            <a:fillRect/>
          </a:stretch>
        </p:blipFill>
        <p:spPr>
          <a:xfrm>
            <a:off x="448056" y="768096"/>
            <a:ext cx="2578608" cy="2816352"/>
          </a:xfrm>
        </p:spPr>
      </p:pic>
      <p:pic>
        <p:nvPicPr>
          <p:cNvPr id="11" name="Рисунок 10" descr="Два человека смотрят в газету&#10;"/>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a:fillRect/>
          </a:stretch>
        </p:blipFill>
        <p:spPr>
          <a:xfrm>
            <a:off x="3352800" y="768096"/>
            <a:ext cx="2578608" cy="2816352"/>
          </a:xfrm>
        </p:spPr>
      </p:pic>
      <p:pic>
        <p:nvPicPr>
          <p:cNvPr id="13" name="Рисунок 12" descr="Врач со скрещенными на груди руками&#10;"/>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a:fillRect/>
          </a:stretch>
        </p:blipFill>
        <p:spPr>
          <a:xfrm>
            <a:off x="6257544" y="768096"/>
            <a:ext cx="2578608" cy="2816352"/>
          </a:xfrm>
        </p:spPr>
      </p:pic>
      <p:pic>
        <p:nvPicPr>
          <p:cNvPr id="15" name="Рисунок 14" descr="Изображение медсестры и ребенка"/>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a:fillRect/>
          </a:stretch>
        </p:blipFill>
        <p:spPr>
          <a:xfrm>
            <a:off x="9162288" y="768096"/>
            <a:ext cx="2578608" cy="2816352"/>
          </a:xfrm>
        </p:spPr>
      </p:pic>
      <p:sp>
        <p:nvSpPr>
          <p:cNvPr id="3" name="Объект 2"/>
          <p:cNvSpPr>
            <a:spLocks noGrp="1"/>
          </p:cNvSpPr>
          <p:nvPr>
            <p:ph idx="1"/>
          </p:nvPr>
        </p:nvSpPr>
        <p:spPr>
          <a:xfrm>
            <a:off x="913249" y="4052806"/>
            <a:ext cx="10365502" cy="1902749"/>
          </a:xfrm>
        </p:spPr>
        <p:txBody>
          <a:bodyPr rtlCol="0">
            <a:normAutofit/>
          </a:bodyPr>
          <a:lstStyle/>
          <a:p>
            <a:pPr algn="ctr" rtl="0"/>
            <a:r>
              <a:rPr lang="az-Latn-AZ" sz="2800" dirty="0">
                <a:latin typeface="Footlight MT Light" panose="0204060206030A020304" pitchFamily="18" charset="0"/>
              </a:rPr>
              <a:t>Çaklinin tərtib etdiyi təsnifat həm klinik, həm də rentgenoloji əlamətlərə əsaslandığından xəstəliyin əlamətləri aşkarlandıqda ondan istifadə etmək mümkündür. Təsnifata görə skoliozun 4 dərəcəsi mövcuddur.</a:t>
            </a:r>
            <a:r>
              <a:rPr lang="ru-RU" sz="2800" dirty="0"/>
              <a:t> </a:t>
            </a:r>
            <a:endParaRPr lang="ru-RU" sz="2800" dirty="0"/>
          </a:p>
        </p:txBody>
      </p:sp>
      <p:sp>
        <p:nvSpPr>
          <p:cNvPr id="18" name="Номер слайда 17"/>
          <p:cNvSpPr>
            <a:spLocks noGrp="1"/>
          </p:cNvSpPr>
          <p:nvPr>
            <p:ph type="sldNum" sz="quarter" idx="12"/>
          </p:nvPr>
        </p:nvSpPr>
        <p:spPr>
          <a:xfrm>
            <a:off x="10558300" y="6423914"/>
            <a:ext cx="1052510" cy="365125"/>
          </a:xfrm>
        </p:spPr>
        <p:txBody>
          <a:bodyPr rtlCol="0"/>
          <a:lstStyle/>
          <a:p>
            <a:pPr rtl="0"/>
            <a:fld id="{3A98EE3D-8CD1-4C3F-BD1C-C98C9596463C}" type="slidenum">
              <a:rPr lang="ru-RU" smtClean="0"/>
            </a:fld>
            <a:endParaRPr lang="ru-RU"/>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9"/>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12" name="Схема 11"/>
          <p:cNvGraphicFramePr/>
          <p:nvPr/>
        </p:nvGraphicFramePr>
        <p:xfrm>
          <a:off x="-1343211" y="1005247"/>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3" name="Схема 12"/>
          <p:cNvGraphicFramePr/>
          <p:nvPr/>
        </p:nvGraphicFramePr>
        <p:xfrm>
          <a:off x="3901140" y="1005246"/>
          <a:ext cx="9411448"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graphicEl>
                                              <a:dgm id="{333FF930-16F5-463A-8528-88A9A1BD0E95}"/>
                                            </p:graphicEl>
                                          </p:spTgt>
                                        </p:tgtEl>
                                        <p:attrNameLst>
                                          <p:attrName>style.visibility</p:attrName>
                                        </p:attrNameLst>
                                      </p:cBhvr>
                                      <p:to>
                                        <p:strVal val="visible"/>
                                      </p:to>
                                    </p:set>
                                    <p:animEffect transition="in" filter="randombar(horizontal)">
                                      <p:cBhvr>
                                        <p:cTn id="7" dur="500"/>
                                        <p:tgtEl>
                                          <p:spTgt spid="12">
                                            <p:graphicEl>
                                              <a:dgm id="{333FF930-16F5-463A-8528-88A9A1BD0E9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graphicEl>
                                              <a:dgm id="{FB85EE1D-FBA7-4867-8BC5-0F1A41587C5A}"/>
                                            </p:graphicEl>
                                          </p:spTgt>
                                        </p:tgtEl>
                                        <p:attrNameLst>
                                          <p:attrName>style.visibility</p:attrName>
                                        </p:attrNameLst>
                                      </p:cBhvr>
                                      <p:to>
                                        <p:strVal val="visible"/>
                                      </p:to>
                                    </p:set>
                                    <p:animEffect transition="in" filter="randombar(horizontal)">
                                      <p:cBhvr>
                                        <p:cTn id="12" dur="500"/>
                                        <p:tgtEl>
                                          <p:spTgt spid="12">
                                            <p:graphicEl>
                                              <a:dgm id="{FB85EE1D-FBA7-4867-8BC5-0F1A41587C5A}"/>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graphicEl>
                                              <a:dgm id="{FAFF6D6F-D64E-4059-BC60-83F31C284B59}"/>
                                            </p:graphicEl>
                                          </p:spTgt>
                                        </p:tgtEl>
                                        <p:attrNameLst>
                                          <p:attrName>style.visibility</p:attrName>
                                        </p:attrNameLst>
                                      </p:cBhvr>
                                      <p:to>
                                        <p:strVal val="visible"/>
                                      </p:to>
                                    </p:set>
                                    <p:animEffect transition="in" filter="randombar(horizontal)">
                                      <p:cBhvr>
                                        <p:cTn id="15" dur="500"/>
                                        <p:tgtEl>
                                          <p:spTgt spid="12">
                                            <p:graphicEl>
                                              <a:dgm id="{FAFF6D6F-D64E-4059-BC60-83F31C284B5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graphicEl>
                                              <a:dgm id="{CBE1238A-5759-400E-B38A-04E9E4444539}"/>
                                            </p:graphicEl>
                                          </p:spTgt>
                                        </p:tgtEl>
                                        <p:attrNameLst>
                                          <p:attrName>style.visibility</p:attrName>
                                        </p:attrNameLst>
                                      </p:cBhvr>
                                      <p:to>
                                        <p:strVal val="visible"/>
                                      </p:to>
                                    </p:set>
                                    <p:animEffect transition="in" filter="randombar(horizontal)">
                                      <p:cBhvr>
                                        <p:cTn id="20" dur="500"/>
                                        <p:tgtEl>
                                          <p:spTgt spid="12">
                                            <p:graphicEl>
                                              <a:dgm id="{CBE1238A-5759-400E-B38A-04E9E4444539}"/>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graphicEl>
                                              <a:dgm id="{DA6B3CF0-9179-44C2-8B99-F521A89179AC}"/>
                                            </p:graphicEl>
                                          </p:spTgt>
                                        </p:tgtEl>
                                        <p:attrNameLst>
                                          <p:attrName>style.visibility</p:attrName>
                                        </p:attrNameLst>
                                      </p:cBhvr>
                                      <p:to>
                                        <p:strVal val="visible"/>
                                      </p:to>
                                    </p:set>
                                    <p:animEffect transition="in" filter="randombar(horizontal)">
                                      <p:cBhvr>
                                        <p:cTn id="23" dur="500"/>
                                        <p:tgtEl>
                                          <p:spTgt spid="12">
                                            <p:graphicEl>
                                              <a:dgm id="{DA6B3CF0-9179-44C2-8B99-F521A89179A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graphicEl>
                                              <a:dgm id="{689EA72B-8D3E-4FF1-B360-F9C1EBD3953C}"/>
                                            </p:graphicEl>
                                          </p:spTgt>
                                        </p:tgtEl>
                                        <p:attrNameLst>
                                          <p:attrName>style.visibility</p:attrName>
                                        </p:attrNameLst>
                                      </p:cBhvr>
                                      <p:to>
                                        <p:strVal val="visible"/>
                                      </p:to>
                                    </p:set>
                                    <p:animEffect transition="in" filter="randombar(horizontal)">
                                      <p:cBhvr>
                                        <p:cTn id="28" dur="500"/>
                                        <p:tgtEl>
                                          <p:spTgt spid="12">
                                            <p:graphicEl>
                                              <a:dgm id="{689EA72B-8D3E-4FF1-B360-F9C1EBD3953C}"/>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graphicEl>
                                              <a:dgm id="{F1C5056D-D145-48D4-A67F-B222E183144E}"/>
                                            </p:graphicEl>
                                          </p:spTgt>
                                        </p:tgtEl>
                                        <p:attrNameLst>
                                          <p:attrName>style.visibility</p:attrName>
                                        </p:attrNameLst>
                                      </p:cBhvr>
                                      <p:to>
                                        <p:strVal val="visible"/>
                                      </p:to>
                                    </p:set>
                                    <p:animEffect transition="in" filter="randombar(horizontal)">
                                      <p:cBhvr>
                                        <p:cTn id="31" dur="500"/>
                                        <p:tgtEl>
                                          <p:spTgt spid="12">
                                            <p:graphicEl>
                                              <a:dgm id="{F1C5056D-D145-48D4-A67F-B222E183144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graphicEl>
                                              <a:dgm id="{42CCBF1A-0D83-459C-94C2-C75934B004A6}"/>
                                            </p:graphicEl>
                                          </p:spTgt>
                                        </p:tgtEl>
                                        <p:attrNameLst>
                                          <p:attrName>style.visibility</p:attrName>
                                        </p:attrNameLst>
                                      </p:cBhvr>
                                      <p:to>
                                        <p:strVal val="visible"/>
                                      </p:to>
                                    </p:set>
                                    <p:animEffect transition="in" filter="randombar(horizontal)">
                                      <p:cBhvr>
                                        <p:cTn id="36" dur="500"/>
                                        <p:tgtEl>
                                          <p:spTgt spid="12">
                                            <p:graphicEl>
                                              <a:dgm id="{42CCBF1A-0D83-459C-94C2-C75934B004A6}"/>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graphicEl>
                                              <a:dgm id="{F3D7936A-15D1-44F8-85D8-E69822723180}"/>
                                            </p:graphicEl>
                                          </p:spTgt>
                                        </p:tgtEl>
                                        <p:attrNameLst>
                                          <p:attrName>style.visibility</p:attrName>
                                        </p:attrNameLst>
                                      </p:cBhvr>
                                      <p:to>
                                        <p:strVal val="visible"/>
                                      </p:to>
                                    </p:set>
                                    <p:animEffect transition="in" filter="randombar(horizontal)">
                                      <p:cBhvr>
                                        <p:cTn id="39" dur="500"/>
                                        <p:tgtEl>
                                          <p:spTgt spid="12">
                                            <p:graphicEl>
                                              <a:dgm id="{F3D7936A-15D1-44F8-85D8-E6982272318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graphicEl>
                                              <a:dgm id="{D3E8A03A-AB6A-4882-88C7-07E25CEBF44D}"/>
                                            </p:graphicEl>
                                          </p:spTgt>
                                        </p:tgtEl>
                                        <p:attrNameLst>
                                          <p:attrName>style.visibility</p:attrName>
                                        </p:attrNameLst>
                                      </p:cBhvr>
                                      <p:to>
                                        <p:strVal val="visible"/>
                                      </p:to>
                                    </p:set>
                                    <p:animEffect transition="in" filter="randombar(horizontal)">
                                      <p:cBhvr>
                                        <p:cTn id="44" dur="500"/>
                                        <p:tgtEl>
                                          <p:spTgt spid="12">
                                            <p:graphicEl>
                                              <a:dgm id="{D3E8A03A-AB6A-4882-88C7-07E25CEBF44D}"/>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2">
                                            <p:graphicEl>
                                              <a:dgm id="{974A6590-E0A4-4578-B056-16362ED68198}"/>
                                            </p:graphicEl>
                                          </p:spTgt>
                                        </p:tgtEl>
                                        <p:attrNameLst>
                                          <p:attrName>style.visibility</p:attrName>
                                        </p:attrNameLst>
                                      </p:cBhvr>
                                      <p:to>
                                        <p:strVal val="visible"/>
                                      </p:to>
                                    </p:set>
                                    <p:animEffect transition="in" filter="randombar(horizontal)">
                                      <p:cBhvr>
                                        <p:cTn id="47" dur="500"/>
                                        <p:tgtEl>
                                          <p:spTgt spid="12">
                                            <p:graphicEl>
                                              <a:dgm id="{974A6590-E0A4-4578-B056-16362ED6819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3">
                                            <p:graphicEl>
                                              <a:dgm id="{86097A8F-6CE1-4B1F-ABCE-968EA711124E}"/>
                                            </p:graphicEl>
                                          </p:spTgt>
                                        </p:tgtEl>
                                        <p:attrNameLst>
                                          <p:attrName>style.visibility</p:attrName>
                                        </p:attrNameLst>
                                      </p:cBhvr>
                                      <p:to>
                                        <p:strVal val="visible"/>
                                      </p:to>
                                    </p:set>
                                    <p:animEffect transition="in" filter="randombar(horizontal)">
                                      <p:cBhvr>
                                        <p:cTn id="52" dur="500"/>
                                        <p:tgtEl>
                                          <p:spTgt spid="13">
                                            <p:graphicEl>
                                              <a:dgm id="{86097A8F-6CE1-4B1F-ABCE-968EA711124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graphicEl>
                                              <a:dgm id="{816EAC0D-E537-42CB-BD28-8F0A9061E1BF}"/>
                                            </p:graphicEl>
                                          </p:spTgt>
                                        </p:tgtEl>
                                        <p:attrNameLst>
                                          <p:attrName>style.visibility</p:attrName>
                                        </p:attrNameLst>
                                      </p:cBhvr>
                                      <p:to>
                                        <p:strVal val="visible"/>
                                      </p:to>
                                    </p:set>
                                    <p:animEffect transition="in" filter="randombar(horizontal)">
                                      <p:cBhvr>
                                        <p:cTn id="57" dur="500"/>
                                        <p:tgtEl>
                                          <p:spTgt spid="13">
                                            <p:graphicEl>
                                              <a:dgm id="{816EAC0D-E537-42CB-BD28-8F0A9061E1BF}"/>
                                            </p:graphic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3">
                                            <p:graphicEl>
                                              <a:dgm id="{F6F50061-0203-4C56-AD56-F2BE158C17C1}"/>
                                            </p:graphicEl>
                                          </p:spTgt>
                                        </p:tgtEl>
                                        <p:attrNameLst>
                                          <p:attrName>style.visibility</p:attrName>
                                        </p:attrNameLst>
                                      </p:cBhvr>
                                      <p:to>
                                        <p:strVal val="visible"/>
                                      </p:to>
                                    </p:set>
                                    <p:animEffect transition="in" filter="randombar(horizontal)">
                                      <p:cBhvr>
                                        <p:cTn id="60" dur="500"/>
                                        <p:tgtEl>
                                          <p:spTgt spid="13">
                                            <p:graphicEl>
                                              <a:dgm id="{F6F50061-0203-4C56-AD56-F2BE158C17C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3">
                                            <p:graphicEl>
                                              <a:dgm id="{FBDD853E-C0DD-4283-9DD9-2D89559FD581}"/>
                                            </p:graphicEl>
                                          </p:spTgt>
                                        </p:tgtEl>
                                        <p:attrNameLst>
                                          <p:attrName>style.visibility</p:attrName>
                                        </p:attrNameLst>
                                      </p:cBhvr>
                                      <p:to>
                                        <p:strVal val="visible"/>
                                      </p:to>
                                    </p:set>
                                    <p:animEffect transition="in" filter="randombar(horizontal)">
                                      <p:cBhvr>
                                        <p:cTn id="65" dur="500"/>
                                        <p:tgtEl>
                                          <p:spTgt spid="13">
                                            <p:graphicEl>
                                              <a:dgm id="{FBDD853E-C0DD-4283-9DD9-2D89559FD581}"/>
                                            </p:graphicEl>
                                          </p:spTgt>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3">
                                            <p:graphicEl>
                                              <a:dgm id="{6687E377-83AA-45D9-A100-49DFD2EEA2FA}"/>
                                            </p:graphicEl>
                                          </p:spTgt>
                                        </p:tgtEl>
                                        <p:attrNameLst>
                                          <p:attrName>style.visibility</p:attrName>
                                        </p:attrNameLst>
                                      </p:cBhvr>
                                      <p:to>
                                        <p:strVal val="visible"/>
                                      </p:to>
                                    </p:set>
                                    <p:animEffect transition="in" filter="randombar(horizontal)">
                                      <p:cBhvr>
                                        <p:cTn id="68" dur="500"/>
                                        <p:tgtEl>
                                          <p:spTgt spid="13">
                                            <p:graphicEl>
                                              <a:dgm id="{6687E377-83AA-45D9-A100-49DFD2EEA2F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3">
                                            <p:graphicEl>
                                              <a:dgm id="{25CB629E-4ADA-497D-B6A3-14CEC93A2F52}"/>
                                            </p:graphicEl>
                                          </p:spTgt>
                                        </p:tgtEl>
                                        <p:attrNameLst>
                                          <p:attrName>style.visibility</p:attrName>
                                        </p:attrNameLst>
                                      </p:cBhvr>
                                      <p:to>
                                        <p:strVal val="visible"/>
                                      </p:to>
                                    </p:set>
                                    <p:animEffect transition="in" filter="randombar(horizontal)">
                                      <p:cBhvr>
                                        <p:cTn id="73" dur="500"/>
                                        <p:tgtEl>
                                          <p:spTgt spid="13">
                                            <p:graphicEl>
                                              <a:dgm id="{25CB629E-4ADA-497D-B6A3-14CEC93A2F52}"/>
                                            </p:graphicEl>
                                          </p:spTgt>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3">
                                            <p:graphicEl>
                                              <a:dgm id="{49761B34-9580-4E16-911D-802C48EFFBDB}"/>
                                            </p:graphicEl>
                                          </p:spTgt>
                                        </p:tgtEl>
                                        <p:attrNameLst>
                                          <p:attrName>style.visibility</p:attrName>
                                        </p:attrNameLst>
                                      </p:cBhvr>
                                      <p:to>
                                        <p:strVal val="visible"/>
                                      </p:to>
                                    </p:set>
                                    <p:animEffect transition="in" filter="randombar(horizontal)">
                                      <p:cBhvr>
                                        <p:cTn id="76" dur="500"/>
                                        <p:tgtEl>
                                          <p:spTgt spid="13">
                                            <p:graphicEl>
                                              <a:dgm id="{49761B34-9580-4E16-911D-802C48EFFBDB}"/>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13">
                                            <p:graphicEl>
                                              <a:dgm id="{B326CF42-DAD3-4D3C-BA15-42366FFB66F8}"/>
                                            </p:graphicEl>
                                          </p:spTgt>
                                        </p:tgtEl>
                                        <p:attrNameLst>
                                          <p:attrName>style.visibility</p:attrName>
                                        </p:attrNameLst>
                                      </p:cBhvr>
                                      <p:to>
                                        <p:strVal val="visible"/>
                                      </p:to>
                                    </p:set>
                                    <p:animEffect transition="in" filter="randombar(horizontal)">
                                      <p:cBhvr>
                                        <p:cTn id="81" dur="500"/>
                                        <p:tgtEl>
                                          <p:spTgt spid="13">
                                            <p:graphicEl>
                                              <a:dgm id="{B326CF42-DAD3-4D3C-BA15-42366FFB66F8}"/>
                                            </p:graphicEl>
                                          </p:spTgt>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3">
                                            <p:graphicEl>
                                              <a:dgm id="{0C5AEFA3-FE08-40CF-8448-1E4C827746D9}"/>
                                            </p:graphicEl>
                                          </p:spTgt>
                                        </p:tgtEl>
                                        <p:attrNameLst>
                                          <p:attrName>style.visibility</p:attrName>
                                        </p:attrNameLst>
                                      </p:cBhvr>
                                      <p:to>
                                        <p:strVal val="visible"/>
                                      </p:to>
                                    </p:set>
                                    <p:animEffect transition="in" filter="randombar(horizontal)">
                                      <p:cBhvr>
                                        <p:cTn id="84" dur="500"/>
                                        <p:tgtEl>
                                          <p:spTgt spid="13">
                                            <p:graphicEl>
                                              <a:dgm id="{0C5AEFA3-FE08-40CF-8448-1E4C827746D9}"/>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13">
                                            <p:graphicEl>
                                              <a:dgm id="{8EA1AB3A-165A-4B80-8F86-C18E7A619B18}"/>
                                            </p:graphicEl>
                                          </p:spTgt>
                                        </p:tgtEl>
                                        <p:attrNameLst>
                                          <p:attrName>style.visibility</p:attrName>
                                        </p:attrNameLst>
                                      </p:cBhvr>
                                      <p:to>
                                        <p:strVal val="visible"/>
                                      </p:to>
                                    </p:set>
                                    <p:animEffect transition="in" filter="randombar(horizontal)">
                                      <p:cBhvr>
                                        <p:cTn id="89" dur="500"/>
                                        <p:tgtEl>
                                          <p:spTgt spid="13">
                                            <p:graphicEl>
                                              <a:dgm id="{8EA1AB3A-165A-4B80-8F86-C18E7A619B18}"/>
                                            </p:graphicEl>
                                          </p:spTgt>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3">
                                            <p:graphicEl>
                                              <a:dgm id="{5A6091C9-AF26-4150-91FC-48D4575C45E8}"/>
                                            </p:graphicEl>
                                          </p:spTgt>
                                        </p:tgtEl>
                                        <p:attrNameLst>
                                          <p:attrName>style.visibility</p:attrName>
                                        </p:attrNameLst>
                                      </p:cBhvr>
                                      <p:to>
                                        <p:strVal val="visible"/>
                                      </p:to>
                                    </p:set>
                                    <p:animEffect transition="in" filter="randombar(horizontal)">
                                      <p:cBhvr>
                                        <p:cTn id="92" dur="500"/>
                                        <p:tgtEl>
                                          <p:spTgt spid="13">
                                            <p:graphicEl>
                                              <a:dgm id="{5A6091C9-AF26-4150-91FC-48D4575C45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Graphic spid="1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6" name="Схема 5"/>
          <p:cNvGraphicFramePr/>
          <p:nvPr/>
        </p:nvGraphicFramePr>
        <p:xfrm>
          <a:off x="-1977261" y="885921"/>
          <a:ext cx="9470940" cy="58705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7" name="Схема 6"/>
          <p:cNvGraphicFramePr/>
          <p:nvPr/>
        </p:nvGraphicFramePr>
        <p:xfrm>
          <a:off x="4632083" y="885921"/>
          <a:ext cx="8609106" cy="5870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773B0124-2366-40DA-AB36-153D0C8AA1CB}"/>
                                            </p:graphicEl>
                                          </p:spTgt>
                                        </p:tgtEl>
                                        <p:attrNameLst>
                                          <p:attrName>style.visibility</p:attrName>
                                        </p:attrNameLst>
                                      </p:cBhvr>
                                      <p:to>
                                        <p:strVal val="visible"/>
                                      </p:to>
                                    </p:set>
                                    <p:animEffect transition="in" filter="randombar(horizontal)">
                                      <p:cBhvr>
                                        <p:cTn id="7" dur="500"/>
                                        <p:tgtEl>
                                          <p:spTgt spid="6">
                                            <p:graphicEl>
                                              <a:dgm id="{773B0124-2366-40DA-AB36-153D0C8AA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DDC4C116-94F5-4807-9FB4-270421C0E744}"/>
                                            </p:graphicEl>
                                          </p:spTgt>
                                        </p:tgtEl>
                                        <p:attrNameLst>
                                          <p:attrName>style.visibility</p:attrName>
                                        </p:attrNameLst>
                                      </p:cBhvr>
                                      <p:to>
                                        <p:strVal val="visible"/>
                                      </p:to>
                                    </p:set>
                                    <p:animEffect transition="in" filter="randombar(horizontal)">
                                      <p:cBhvr>
                                        <p:cTn id="12" dur="500"/>
                                        <p:tgtEl>
                                          <p:spTgt spid="6">
                                            <p:graphicEl>
                                              <a:dgm id="{DDC4C116-94F5-4807-9FB4-270421C0E744}"/>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graphicEl>
                                              <a:dgm id="{14BD2A92-9FAE-427F-83E2-9DF3DA5E45B2}"/>
                                            </p:graphicEl>
                                          </p:spTgt>
                                        </p:tgtEl>
                                        <p:attrNameLst>
                                          <p:attrName>style.visibility</p:attrName>
                                        </p:attrNameLst>
                                      </p:cBhvr>
                                      <p:to>
                                        <p:strVal val="visible"/>
                                      </p:to>
                                    </p:set>
                                    <p:animEffect transition="in" filter="randombar(horizontal)">
                                      <p:cBhvr>
                                        <p:cTn id="15" dur="500"/>
                                        <p:tgtEl>
                                          <p:spTgt spid="6">
                                            <p:graphicEl>
                                              <a:dgm id="{14BD2A92-9FAE-427F-83E2-9DF3DA5E45B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graphicEl>
                                              <a:dgm id="{5DBD51DA-E78E-49CC-882B-3520A732C5DC}"/>
                                            </p:graphicEl>
                                          </p:spTgt>
                                        </p:tgtEl>
                                        <p:attrNameLst>
                                          <p:attrName>style.visibility</p:attrName>
                                        </p:attrNameLst>
                                      </p:cBhvr>
                                      <p:to>
                                        <p:strVal val="visible"/>
                                      </p:to>
                                    </p:set>
                                    <p:animEffect transition="in" filter="randombar(horizontal)">
                                      <p:cBhvr>
                                        <p:cTn id="20" dur="500"/>
                                        <p:tgtEl>
                                          <p:spTgt spid="6">
                                            <p:graphicEl>
                                              <a:dgm id="{5DBD51DA-E78E-49CC-882B-3520A732C5DC}"/>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graphicEl>
                                              <a:dgm id="{C6A7ECBA-E486-4487-B89D-1BD47869CF73}"/>
                                            </p:graphicEl>
                                          </p:spTgt>
                                        </p:tgtEl>
                                        <p:attrNameLst>
                                          <p:attrName>style.visibility</p:attrName>
                                        </p:attrNameLst>
                                      </p:cBhvr>
                                      <p:to>
                                        <p:strVal val="visible"/>
                                      </p:to>
                                    </p:set>
                                    <p:animEffect transition="in" filter="randombar(horizontal)">
                                      <p:cBhvr>
                                        <p:cTn id="23" dur="500"/>
                                        <p:tgtEl>
                                          <p:spTgt spid="6">
                                            <p:graphicEl>
                                              <a:dgm id="{C6A7ECBA-E486-4487-B89D-1BD47869CF7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graphicEl>
                                              <a:dgm id="{291B1574-D48B-4148-8FDF-A0D09B5233DC}"/>
                                            </p:graphicEl>
                                          </p:spTgt>
                                        </p:tgtEl>
                                        <p:attrNameLst>
                                          <p:attrName>style.visibility</p:attrName>
                                        </p:attrNameLst>
                                      </p:cBhvr>
                                      <p:to>
                                        <p:strVal val="visible"/>
                                      </p:to>
                                    </p:set>
                                    <p:animEffect transition="in" filter="randombar(horizontal)">
                                      <p:cBhvr>
                                        <p:cTn id="28" dur="500"/>
                                        <p:tgtEl>
                                          <p:spTgt spid="6">
                                            <p:graphicEl>
                                              <a:dgm id="{291B1574-D48B-4148-8FDF-A0D09B5233DC}"/>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graphicEl>
                                              <a:dgm id="{1AC5F120-12B4-4265-B8FE-8116037EF481}"/>
                                            </p:graphicEl>
                                          </p:spTgt>
                                        </p:tgtEl>
                                        <p:attrNameLst>
                                          <p:attrName>style.visibility</p:attrName>
                                        </p:attrNameLst>
                                      </p:cBhvr>
                                      <p:to>
                                        <p:strVal val="visible"/>
                                      </p:to>
                                    </p:set>
                                    <p:animEffect transition="in" filter="randombar(horizontal)">
                                      <p:cBhvr>
                                        <p:cTn id="31" dur="500"/>
                                        <p:tgtEl>
                                          <p:spTgt spid="6">
                                            <p:graphicEl>
                                              <a:dgm id="{1AC5F120-12B4-4265-B8FE-8116037EF48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
                                            <p:graphicEl>
                                              <a:dgm id="{D56E212A-7EC1-4B92-8EA8-6EFAC21088A5}"/>
                                            </p:graphicEl>
                                          </p:spTgt>
                                        </p:tgtEl>
                                        <p:attrNameLst>
                                          <p:attrName>style.visibility</p:attrName>
                                        </p:attrNameLst>
                                      </p:cBhvr>
                                      <p:to>
                                        <p:strVal val="visible"/>
                                      </p:to>
                                    </p:set>
                                    <p:animEffect transition="in" filter="randombar(horizontal)">
                                      <p:cBhvr>
                                        <p:cTn id="36" dur="500"/>
                                        <p:tgtEl>
                                          <p:spTgt spid="6">
                                            <p:graphicEl>
                                              <a:dgm id="{D56E212A-7EC1-4B92-8EA8-6EFAC21088A5}"/>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
                                            <p:graphicEl>
                                              <a:dgm id="{4C77C929-DA4C-439C-B68F-C8CF905F1EA4}"/>
                                            </p:graphicEl>
                                          </p:spTgt>
                                        </p:tgtEl>
                                        <p:attrNameLst>
                                          <p:attrName>style.visibility</p:attrName>
                                        </p:attrNameLst>
                                      </p:cBhvr>
                                      <p:to>
                                        <p:strVal val="visible"/>
                                      </p:to>
                                    </p:set>
                                    <p:animEffect transition="in" filter="randombar(horizontal)">
                                      <p:cBhvr>
                                        <p:cTn id="39" dur="500"/>
                                        <p:tgtEl>
                                          <p:spTgt spid="6">
                                            <p:graphicEl>
                                              <a:dgm id="{4C77C929-DA4C-439C-B68F-C8CF905F1EA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graphicEl>
                                              <a:dgm id="{C415437F-ABC6-4EAD-ADB0-8A7F8F4F1C68}"/>
                                            </p:graphicEl>
                                          </p:spTgt>
                                        </p:tgtEl>
                                        <p:attrNameLst>
                                          <p:attrName>style.visibility</p:attrName>
                                        </p:attrNameLst>
                                      </p:cBhvr>
                                      <p:to>
                                        <p:strVal val="visible"/>
                                      </p:to>
                                    </p:set>
                                    <p:animEffect transition="in" filter="randombar(horizontal)">
                                      <p:cBhvr>
                                        <p:cTn id="44" dur="500"/>
                                        <p:tgtEl>
                                          <p:spTgt spid="6">
                                            <p:graphicEl>
                                              <a:dgm id="{C415437F-ABC6-4EAD-ADB0-8A7F8F4F1C68}"/>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
                                            <p:graphicEl>
                                              <a:dgm id="{13DE4DD5-B41C-44F6-888C-AB85ECF469EC}"/>
                                            </p:graphicEl>
                                          </p:spTgt>
                                        </p:tgtEl>
                                        <p:attrNameLst>
                                          <p:attrName>style.visibility</p:attrName>
                                        </p:attrNameLst>
                                      </p:cBhvr>
                                      <p:to>
                                        <p:strVal val="visible"/>
                                      </p:to>
                                    </p:set>
                                    <p:animEffect transition="in" filter="randombar(horizontal)">
                                      <p:cBhvr>
                                        <p:cTn id="47" dur="500"/>
                                        <p:tgtEl>
                                          <p:spTgt spid="6">
                                            <p:graphicEl>
                                              <a:dgm id="{13DE4DD5-B41C-44F6-888C-AB85ECF469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graphicEl>
                                              <a:dgm id="{A666AA99-E1D0-4F6A-B811-7E975DB5CD39}"/>
                                            </p:graphicEl>
                                          </p:spTgt>
                                        </p:tgtEl>
                                        <p:attrNameLst>
                                          <p:attrName>style.visibility</p:attrName>
                                        </p:attrNameLst>
                                      </p:cBhvr>
                                      <p:to>
                                        <p:strVal val="visible"/>
                                      </p:to>
                                    </p:set>
                                    <p:animEffect transition="in" filter="randombar(horizontal)">
                                      <p:cBhvr>
                                        <p:cTn id="52" dur="500"/>
                                        <p:tgtEl>
                                          <p:spTgt spid="6">
                                            <p:graphicEl>
                                              <a:dgm id="{A666AA99-E1D0-4F6A-B811-7E975DB5CD39}"/>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6">
                                            <p:graphicEl>
                                              <a:dgm id="{B941A853-D4EC-40F5-A7CE-2FCEBD8E4B3A}"/>
                                            </p:graphicEl>
                                          </p:spTgt>
                                        </p:tgtEl>
                                        <p:attrNameLst>
                                          <p:attrName>style.visibility</p:attrName>
                                        </p:attrNameLst>
                                      </p:cBhvr>
                                      <p:to>
                                        <p:strVal val="visible"/>
                                      </p:to>
                                    </p:set>
                                    <p:animEffect transition="in" filter="randombar(horizontal)">
                                      <p:cBhvr>
                                        <p:cTn id="55" dur="500"/>
                                        <p:tgtEl>
                                          <p:spTgt spid="6">
                                            <p:graphicEl>
                                              <a:dgm id="{B941A853-D4EC-40F5-A7CE-2FCEBD8E4B3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7">
                                            <p:graphicEl>
                                              <a:dgm id="{9A0B046E-0399-4AB0-85F3-7161B3BC83C4}"/>
                                            </p:graphicEl>
                                          </p:spTgt>
                                        </p:tgtEl>
                                        <p:attrNameLst>
                                          <p:attrName>style.visibility</p:attrName>
                                        </p:attrNameLst>
                                      </p:cBhvr>
                                      <p:to>
                                        <p:strVal val="visible"/>
                                      </p:to>
                                    </p:set>
                                    <p:animEffect transition="in" filter="randombar(horizontal)">
                                      <p:cBhvr>
                                        <p:cTn id="60" dur="500"/>
                                        <p:tgtEl>
                                          <p:spTgt spid="7">
                                            <p:graphicEl>
                                              <a:dgm id="{9A0B046E-0399-4AB0-85F3-7161B3BC83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7">
                                            <p:graphicEl>
                                              <a:dgm id="{059965E9-F4E0-4366-AED0-40FC10EDBBE3}"/>
                                            </p:graphicEl>
                                          </p:spTgt>
                                        </p:tgtEl>
                                        <p:attrNameLst>
                                          <p:attrName>style.visibility</p:attrName>
                                        </p:attrNameLst>
                                      </p:cBhvr>
                                      <p:to>
                                        <p:strVal val="visible"/>
                                      </p:to>
                                    </p:set>
                                    <p:animEffect transition="in" filter="randombar(horizontal)">
                                      <p:cBhvr>
                                        <p:cTn id="65" dur="500"/>
                                        <p:tgtEl>
                                          <p:spTgt spid="7">
                                            <p:graphicEl>
                                              <a:dgm id="{059965E9-F4E0-4366-AED0-40FC10EDBBE3}"/>
                                            </p:graphicEl>
                                          </p:spTgt>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7">
                                            <p:graphicEl>
                                              <a:dgm id="{30E3A39A-8B31-4FD5-AAF6-6A27B17002A8}"/>
                                            </p:graphicEl>
                                          </p:spTgt>
                                        </p:tgtEl>
                                        <p:attrNameLst>
                                          <p:attrName>style.visibility</p:attrName>
                                        </p:attrNameLst>
                                      </p:cBhvr>
                                      <p:to>
                                        <p:strVal val="visible"/>
                                      </p:to>
                                    </p:set>
                                    <p:animEffect transition="in" filter="randombar(horizontal)">
                                      <p:cBhvr>
                                        <p:cTn id="68" dur="500"/>
                                        <p:tgtEl>
                                          <p:spTgt spid="7">
                                            <p:graphicEl>
                                              <a:dgm id="{30E3A39A-8B31-4FD5-AAF6-6A27B17002A8}"/>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7">
                                            <p:graphicEl>
                                              <a:dgm id="{2F729023-024C-4762-B365-C310213310B1}"/>
                                            </p:graphicEl>
                                          </p:spTgt>
                                        </p:tgtEl>
                                        <p:attrNameLst>
                                          <p:attrName>style.visibility</p:attrName>
                                        </p:attrNameLst>
                                      </p:cBhvr>
                                      <p:to>
                                        <p:strVal val="visible"/>
                                      </p:to>
                                    </p:set>
                                    <p:animEffect transition="in" filter="randombar(horizontal)">
                                      <p:cBhvr>
                                        <p:cTn id="73" dur="500"/>
                                        <p:tgtEl>
                                          <p:spTgt spid="7">
                                            <p:graphicEl>
                                              <a:dgm id="{2F729023-024C-4762-B365-C310213310B1}"/>
                                            </p:graphicEl>
                                          </p:spTgt>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7">
                                            <p:graphicEl>
                                              <a:dgm id="{7D9A025F-0A2F-41E5-B369-3AD11990F65C}"/>
                                            </p:graphicEl>
                                          </p:spTgt>
                                        </p:tgtEl>
                                        <p:attrNameLst>
                                          <p:attrName>style.visibility</p:attrName>
                                        </p:attrNameLst>
                                      </p:cBhvr>
                                      <p:to>
                                        <p:strVal val="visible"/>
                                      </p:to>
                                    </p:set>
                                    <p:animEffect transition="in" filter="randombar(horizontal)">
                                      <p:cBhvr>
                                        <p:cTn id="76" dur="500"/>
                                        <p:tgtEl>
                                          <p:spTgt spid="7">
                                            <p:graphicEl>
                                              <a:dgm id="{7D9A025F-0A2F-41E5-B369-3AD11990F65C}"/>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7">
                                            <p:graphicEl>
                                              <a:dgm id="{5D6B65F0-7870-4B06-87F5-13BCB1DA74B6}"/>
                                            </p:graphicEl>
                                          </p:spTgt>
                                        </p:tgtEl>
                                        <p:attrNameLst>
                                          <p:attrName>style.visibility</p:attrName>
                                        </p:attrNameLst>
                                      </p:cBhvr>
                                      <p:to>
                                        <p:strVal val="visible"/>
                                      </p:to>
                                    </p:set>
                                    <p:animEffect transition="in" filter="randombar(horizontal)">
                                      <p:cBhvr>
                                        <p:cTn id="81" dur="500"/>
                                        <p:tgtEl>
                                          <p:spTgt spid="7">
                                            <p:graphicEl>
                                              <a:dgm id="{5D6B65F0-7870-4B06-87F5-13BCB1DA74B6}"/>
                                            </p:graphicEl>
                                          </p:spTgt>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7">
                                            <p:graphicEl>
                                              <a:dgm id="{9F9C2158-EB24-4089-8682-139CD17A888B}"/>
                                            </p:graphicEl>
                                          </p:spTgt>
                                        </p:tgtEl>
                                        <p:attrNameLst>
                                          <p:attrName>style.visibility</p:attrName>
                                        </p:attrNameLst>
                                      </p:cBhvr>
                                      <p:to>
                                        <p:strVal val="visible"/>
                                      </p:to>
                                    </p:set>
                                    <p:animEffect transition="in" filter="randombar(horizontal)">
                                      <p:cBhvr>
                                        <p:cTn id="84" dur="500"/>
                                        <p:tgtEl>
                                          <p:spTgt spid="7">
                                            <p:graphicEl>
                                              <a:dgm id="{9F9C2158-EB24-4089-8682-139CD17A888B}"/>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7">
                                            <p:graphicEl>
                                              <a:dgm id="{D3816E2F-2272-48CB-AC1A-2D90FF578305}"/>
                                            </p:graphicEl>
                                          </p:spTgt>
                                        </p:tgtEl>
                                        <p:attrNameLst>
                                          <p:attrName>style.visibility</p:attrName>
                                        </p:attrNameLst>
                                      </p:cBhvr>
                                      <p:to>
                                        <p:strVal val="visible"/>
                                      </p:to>
                                    </p:set>
                                    <p:animEffect transition="in" filter="randombar(horizontal)">
                                      <p:cBhvr>
                                        <p:cTn id="89" dur="500"/>
                                        <p:tgtEl>
                                          <p:spTgt spid="7">
                                            <p:graphicEl>
                                              <a:dgm id="{D3816E2F-2272-48CB-AC1A-2D90FF578305}"/>
                                            </p:graphicEl>
                                          </p:spTgt>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7">
                                            <p:graphicEl>
                                              <a:dgm id="{03EE9EB3-59BF-46AF-AD17-AAD8E51AA90E}"/>
                                            </p:graphicEl>
                                          </p:spTgt>
                                        </p:tgtEl>
                                        <p:attrNameLst>
                                          <p:attrName>style.visibility</p:attrName>
                                        </p:attrNameLst>
                                      </p:cBhvr>
                                      <p:to>
                                        <p:strVal val="visible"/>
                                      </p:to>
                                    </p:set>
                                    <p:animEffect transition="in" filter="randombar(horizontal)">
                                      <p:cBhvr>
                                        <p:cTn id="92" dur="500"/>
                                        <p:tgtEl>
                                          <p:spTgt spid="7">
                                            <p:graphicEl>
                                              <a:dgm id="{03EE9EB3-59BF-46AF-AD17-AAD8E51AA90E}"/>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7">
                                            <p:graphicEl>
                                              <a:dgm id="{1D5694E9-4F18-4C99-B910-CE463791B375}"/>
                                            </p:graphicEl>
                                          </p:spTgt>
                                        </p:tgtEl>
                                        <p:attrNameLst>
                                          <p:attrName>style.visibility</p:attrName>
                                        </p:attrNameLst>
                                      </p:cBhvr>
                                      <p:to>
                                        <p:strVal val="visible"/>
                                      </p:to>
                                    </p:set>
                                    <p:animEffect transition="in" filter="randombar(horizontal)">
                                      <p:cBhvr>
                                        <p:cTn id="97" dur="500"/>
                                        <p:tgtEl>
                                          <p:spTgt spid="7">
                                            <p:graphicEl>
                                              <a:dgm id="{1D5694E9-4F18-4C99-B910-CE463791B375}"/>
                                            </p:graphicEl>
                                          </p:spTgt>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7">
                                            <p:graphicEl>
                                              <a:dgm id="{8876307E-1153-4F0F-84B1-A4254F0220BE}"/>
                                            </p:graphicEl>
                                          </p:spTgt>
                                        </p:tgtEl>
                                        <p:attrNameLst>
                                          <p:attrName>style.visibility</p:attrName>
                                        </p:attrNameLst>
                                      </p:cBhvr>
                                      <p:to>
                                        <p:strVal val="visible"/>
                                      </p:to>
                                    </p:set>
                                    <p:animEffect transition="in" filter="randombar(horizontal)">
                                      <p:cBhvr>
                                        <p:cTn id="100" dur="500"/>
                                        <p:tgtEl>
                                          <p:spTgt spid="7">
                                            <p:graphicEl>
                                              <a:dgm id="{8876307E-1153-4F0F-84B1-A4254F0220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1"/>
          <a:stretch>
            <a:fillRect/>
          </a:stretch>
        </p:blipFill>
        <p:spPr>
          <a:xfrm>
            <a:off x="8275545" y="4586033"/>
            <a:ext cx="3916455" cy="2203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2"/>
          <a:stretch>
            <a:fillRect/>
          </a:stretch>
        </p:blipFill>
        <p:spPr>
          <a:xfrm>
            <a:off x="145516" y="574009"/>
            <a:ext cx="3364171" cy="2368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5" name="Схема 4"/>
          <p:cNvGraphicFramePr/>
          <p:nvPr/>
        </p:nvGraphicFramePr>
        <p:xfrm>
          <a:off x="2166471" y="580995"/>
          <a:ext cx="8128000" cy="2326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Стрелка: изогнутая 9"/>
          <p:cNvSpPr/>
          <p:nvPr/>
        </p:nvSpPr>
        <p:spPr>
          <a:xfrm rot="5400000" flipV="1">
            <a:off x="2571754" y="2040592"/>
            <a:ext cx="746310" cy="1129555"/>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pic>
        <p:nvPicPr>
          <p:cNvPr id="13" name="Рисунок 12"/>
          <p:cNvPicPr>
            <a:picLocks noChangeAspect="1"/>
          </p:cNvPicPr>
          <p:nvPr/>
        </p:nvPicPr>
        <p:blipFill>
          <a:blip r:embed="rId8"/>
          <a:stretch>
            <a:fillRect/>
          </a:stretch>
        </p:blipFill>
        <p:spPr>
          <a:xfrm>
            <a:off x="9023935" y="580995"/>
            <a:ext cx="3023676" cy="2583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8610880" y="3237380"/>
            <a:ext cx="2622176" cy="1477328"/>
          </a:xfrm>
          <a:prstGeom prst="rect">
            <a:avLst/>
          </a:prstGeom>
          <a:noFill/>
        </p:spPr>
        <p:txBody>
          <a:bodyPr wrap="square" rtlCol="0">
            <a:spAutoFit/>
          </a:bodyPr>
          <a:lstStyle/>
          <a:p>
            <a:pPr marL="285750" indent="-285750">
              <a:buFont typeface="Wingdings" panose="05000000000000000000" pitchFamily="2" charset="2"/>
              <a:buChar char="Ø"/>
            </a:pPr>
            <a:r>
              <a:rPr lang="az-Latn-AZ" dirty="0">
                <a:latin typeface="Footlight MT Light" panose="0204060206030A020304" pitchFamily="18" charset="0"/>
              </a:rPr>
              <a:t>Qabırğa qövsünün əyriliyinin dəyişməsi, qarın əzələləri və daxili orqanlar təhlil edilir.</a:t>
            </a:r>
            <a:endParaRPr lang="en-US" dirty="0">
              <a:latin typeface="Footlight MT Light" panose="0204060206030A020304" pitchFamily="18" charset="0"/>
            </a:endParaRPr>
          </a:p>
        </p:txBody>
      </p:sp>
      <p:sp>
        <p:nvSpPr>
          <p:cNvPr id="15" name="TextBox 14"/>
          <p:cNvSpPr txBox="1"/>
          <p:nvPr/>
        </p:nvSpPr>
        <p:spPr>
          <a:xfrm>
            <a:off x="100852" y="2978525"/>
            <a:ext cx="4558553" cy="3970318"/>
          </a:xfrm>
          <a:prstGeom prst="rect">
            <a:avLst/>
          </a:prstGeom>
          <a:noFill/>
        </p:spPr>
        <p:txBody>
          <a:bodyPr wrap="square">
            <a:spAutoFit/>
          </a:bodyPr>
          <a:lstStyle/>
          <a:p>
            <a:pPr marL="285750" indent="-285750">
              <a:buFont typeface="Wingdings" panose="05000000000000000000" pitchFamily="2" charset="2"/>
              <a:buChar char="Ø"/>
            </a:pPr>
            <a:r>
              <a:rPr lang="az-Latn-AZ" dirty="0">
                <a:latin typeface="Footlight MT Light" panose="0204060206030A020304" pitchFamily="18" charset="0"/>
              </a:rPr>
              <a:t>Kifoz və aşağı ətrafların uzunluğu ölçülür.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Ayaq-baldır, diz və bud-çanaq oynaqlarının.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Onurğanın bel şöbəsinin hərəkətliliyi, bel üçbucaqlarının simmetrikliyi qiymətləndirilir.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Çiyin və kürək sümüklərinin vəziyyətinə diqqət yetirilir.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Döş qəfəsinə, qarın, çanaq və bel nahiyəsinə baxış keçirilir.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Əzələ tonusu, qabırğaların deformasiyası müəyyənləşdirilir.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Pasiyent önə əyildikdə onurğanın asimmetriyası aşkar edilir.</a:t>
            </a:r>
            <a:endParaRPr lang="en-US" dirty="0">
              <a:latin typeface="Footlight MT Light" panose="0204060206030A020304" pitchFamily="18" charset="0"/>
            </a:endParaRPr>
          </a:p>
        </p:txBody>
      </p:sp>
      <p:sp>
        <p:nvSpPr>
          <p:cNvPr id="17" name="TextBox 16"/>
          <p:cNvSpPr txBox="1"/>
          <p:nvPr/>
        </p:nvSpPr>
        <p:spPr>
          <a:xfrm>
            <a:off x="4659405" y="3469341"/>
            <a:ext cx="3681132" cy="2031325"/>
          </a:xfrm>
          <a:prstGeom prst="rect">
            <a:avLst/>
          </a:prstGeom>
          <a:noFill/>
        </p:spPr>
        <p:txBody>
          <a:bodyPr wrap="square">
            <a:spAutoFit/>
          </a:bodyPr>
          <a:lstStyle/>
          <a:p>
            <a:pPr marL="285750" indent="-285750">
              <a:buFont typeface="Wingdings" panose="05000000000000000000" pitchFamily="2" charset="2"/>
              <a:buChar char="Ø"/>
            </a:pPr>
            <a:r>
              <a:rPr lang="az-Latn-AZ" dirty="0">
                <a:latin typeface="Footlight MT Light" panose="0204060206030A020304" pitchFamily="18" charset="0"/>
              </a:rPr>
              <a:t>Onurğanın uzunluğu ölçülür.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Bel lordozunun dərəcəsi təyin edilir.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Çanağın vəziyyəti qiymətləndirilir. </a:t>
            </a:r>
            <a:endParaRPr lang="az-Latn-AZ" dirty="0">
              <a:latin typeface="Footlight MT Light" panose="0204060206030A020304" pitchFamily="18" charset="0"/>
            </a:endParaRPr>
          </a:p>
          <a:p>
            <a:pPr marL="285750" indent="-285750">
              <a:buFont typeface="Wingdings" panose="05000000000000000000" pitchFamily="2" charset="2"/>
              <a:buChar char="Ø"/>
            </a:pPr>
            <a:r>
              <a:rPr lang="az-Latn-AZ" dirty="0">
                <a:latin typeface="Footlight MT Light" panose="0204060206030A020304" pitchFamily="18" charset="0"/>
              </a:rPr>
              <a:t>Onurğanın yana doğru əyriliyi üzə çıxarılır.</a:t>
            </a:r>
            <a:endParaRPr lang="en-US" dirty="0">
              <a:latin typeface="Footlight MT Light" panose="0204060206030A020304" pitchFamily="18" charset="0"/>
            </a:endParaRPr>
          </a:p>
        </p:txBody>
      </p:sp>
      <p:sp>
        <p:nvSpPr>
          <p:cNvPr id="18" name="Стрелка: вниз 17"/>
          <p:cNvSpPr/>
          <p:nvPr/>
        </p:nvSpPr>
        <p:spPr>
          <a:xfrm>
            <a:off x="6031006" y="2942930"/>
            <a:ext cx="398929" cy="56200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Стрелка: изогнутая 19"/>
          <p:cNvSpPr/>
          <p:nvPr/>
        </p:nvSpPr>
        <p:spPr>
          <a:xfrm rot="16200000" flipH="1" flipV="1">
            <a:off x="9018864" y="2255527"/>
            <a:ext cx="746311" cy="839697"/>
          </a:xfrm>
          <a:prstGeom prst="ben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Рисунок 15"/>
          <p:cNvPicPr>
            <a:picLocks noChangeAspect="1"/>
          </p:cNvPicPr>
          <p:nvPr/>
        </p:nvPicPr>
        <p:blipFill>
          <a:blip r:embed="rId9"/>
          <a:stretch>
            <a:fillRect/>
          </a:stretch>
        </p:blipFill>
        <p:spPr>
          <a:xfrm>
            <a:off x="3268201" y="751205"/>
            <a:ext cx="5525609" cy="535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graphicEl>
                                              <a:dgm id="{9EF529AE-DA9C-4BBA-B1DB-4BD90A42F8F2}"/>
                                            </p:graphicEl>
                                          </p:spTgt>
                                        </p:tgtEl>
                                        <p:attrNameLst>
                                          <p:attrName>style.visibility</p:attrName>
                                        </p:attrNameLst>
                                      </p:cBhvr>
                                      <p:to>
                                        <p:strVal val="visible"/>
                                      </p:to>
                                    </p:set>
                                    <p:anim calcmode="lin" valueType="num">
                                      <p:cBhvr additive="base">
                                        <p:cTn id="7" dur="500" fill="hold"/>
                                        <p:tgtEl>
                                          <p:spTgt spid="5">
                                            <p:graphicEl>
                                              <a:dgm id="{9EF529AE-DA9C-4BBA-B1DB-4BD90A42F8F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9EF529AE-DA9C-4BBA-B1DB-4BD90A42F8F2}"/>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graphicEl>
                                              <a:dgm id="{81AB66D5-3382-4FFE-AF98-FFE0A6114AAB}"/>
                                            </p:graphicEl>
                                          </p:spTgt>
                                        </p:tgtEl>
                                        <p:attrNameLst>
                                          <p:attrName>style.visibility</p:attrName>
                                        </p:attrNameLst>
                                      </p:cBhvr>
                                      <p:to>
                                        <p:strVal val="visible"/>
                                      </p:to>
                                    </p:set>
                                    <p:anim calcmode="lin" valueType="num">
                                      <p:cBhvr additive="base">
                                        <p:cTn id="11" dur="500" fill="hold"/>
                                        <p:tgtEl>
                                          <p:spTgt spid="5">
                                            <p:graphicEl>
                                              <a:dgm id="{81AB66D5-3382-4FFE-AF98-FFE0A6114AA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81AB66D5-3382-4FFE-AF98-FFE0A6114AAB}"/>
                                            </p:graphic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graphicEl>
                                              <a:dgm id="{6F64BF7B-F3A5-4306-A4A4-DAF95D0996D9}"/>
                                            </p:graphicEl>
                                          </p:spTgt>
                                        </p:tgtEl>
                                        <p:attrNameLst>
                                          <p:attrName>style.visibility</p:attrName>
                                        </p:attrNameLst>
                                      </p:cBhvr>
                                      <p:to>
                                        <p:strVal val="visible"/>
                                      </p:to>
                                    </p:set>
                                    <p:anim calcmode="lin" valueType="num">
                                      <p:cBhvr additive="base">
                                        <p:cTn id="17" dur="500" fill="hold"/>
                                        <p:tgtEl>
                                          <p:spTgt spid="5">
                                            <p:graphicEl>
                                              <a:dgm id="{6F64BF7B-F3A5-4306-A4A4-DAF95D0996D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6F64BF7B-F3A5-4306-A4A4-DAF95D0996D9}"/>
                                            </p:graphic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
                                            <p:graphicEl>
                                              <a:dgm id="{55726ECC-0FF4-40AD-83B3-3331D4DC7A91}"/>
                                            </p:graphicEl>
                                          </p:spTgt>
                                        </p:tgtEl>
                                        <p:attrNameLst>
                                          <p:attrName>style.visibility</p:attrName>
                                        </p:attrNameLst>
                                      </p:cBhvr>
                                      <p:to>
                                        <p:strVal val="visible"/>
                                      </p:to>
                                    </p:set>
                                    <p:anim calcmode="lin" valueType="num">
                                      <p:cBhvr additive="base">
                                        <p:cTn id="21" dur="500" fill="hold"/>
                                        <p:tgtEl>
                                          <p:spTgt spid="5">
                                            <p:graphicEl>
                                              <a:dgm id="{55726ECC-0FF4-40AD-83B3-3331D4DC7A9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55726ECC-0FF4-40AD-83B3-3331D4DC7A91}"/>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5">
                                            <p:graphicEl>
                                              <a:dgm id="{820294A4-6E27-4222-BE3A-0C36484B7341}"/>
                                            </p:graphicEl>
                                          </p:spTgt>
                                        </p:tgtEl>
                                        <p:attrNameLst>
                                          <p:attrName>style.visibility</p:attrName>
                                        </p:attrNameLst>
                                      </p:cBhvr>
                                      <p:to>
                                        <p:strVal val="visible"/>
                                      </p:to>
                                    </p:set>
                                    <p:anim calcmode="lin" valueType="num">
                                      <p:cBhvr additive="base">
                                        <p:cTn id="25" dur="500" fill="hold"/>
                                        <p:tgtEl>
                                          <p:spTgt spid="5">
                                            <p:graphicEl>
                                              <a:dgm id="{820294A4-6E27-4222-BE3A-0C36484B734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820294A4-6E27-4222-BE3A-0C36484B7341}"/>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graphicEl>
                                              <a:dgm id="{220A9468-BDE8-46BF-BEF4-3183A486C8E4}"/>
                                            </p:graphicEl>
                                          </p:spTgt>
                                        </p:tgtEl>
                                        <p:attrNameLst>
                                          <p:attrName>style.visibility</p:attrName>
                                        </p:attrNameLst>
                                      </p:cBhvr>
                                      <p:to>
                                        <p:strVal val="visible"/>
                                      </p:to>
                                    </p:set>
                                    <p:anim calcmode="lin" valueType="num">
                                      <p:cBhvr additive="base">
                                        <p:cTn id="31" dur="500" fill="hold"/>
                                        <p:tgtEl>
                                          <p:spTgt spid="5">
                                            <p:graphicEl>
                                              <a:dgm id="{220A9468-BDE8-46BF-BEF4-3183A486C8E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220A9468-BDE8-46BF-BEF4-3183A486C8E4}"/>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graphicEl>
                                              <a:dgm id="{A4507705-9F34-4993-ADD6-0E8E550855CA}"/>
                                            </p:graphicEl>
                                          </p:spTgt>
                                        </p:tgtEl>
                                        <p:attrNameLst>
                                          <p:attrName>style.visibility</p:attrName>
                                        </p:attrNameLst>
                                      </p:cBhvr>
                                      <p:to>
                                        <p:strVal val="visible"/>
                                      </p:to>
                                    </p:set>
                                    <p:anim calcmode="lin" valueType="num">
                                      <p:cBhvr additive="base">
                                        <p:cTn id="35" dur="500" fill="hold"/>
                                        <p:tgtEl>
                                          <p:spTgt spid="5">
                                            <p:graphicEl>
                                              <a:dgm id="{A4507705-9F34-4993-ADD6-0E8E550855CA}"/>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A4507705-9F34-4993-ADD6-0E8E550855CA}"/>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5">
                                            <p:graphicEl>
                                              <a:dgm id="{223D9DD1-6658-470F-BD89-7E975913BDAD}"/>
                                            </p:graphicEl>
                                          </p:spTgt>
                                        </p:tgtEl>
                                        <p:attrNameLst>
                                          <p:attrName>style.visibility</p:attrName>
                                        </p:attrNameLst>
                                      </p:cBhvr>
                                      <p:to>
                                        <p:strVal val="visible"/>
                                      </p:to>
                                    </p:set>
                                    <p:anim calcmode="lin" valueType="num">
                                      <p:cBhvr additive="base">
                                        <p:cTn id="39" dur="500" fill="hold"/>
                                        <p:tgtEl>
                                          <p:spTgt spid="5">
                                            <p:graphicEl>
                                              <a:dgm id="{223D9DD1-6658-470F-BD89-7E975913BDAD}"/>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223D9DD1-6658-470F-BD89-7E975913BDAD}"/>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5">
                                            <p:graphicEl>
                                              <a:dgm id="{D74E2215-9E77-4C92-A7D6-312AEAB0D501}"/>
                                            </p:graphicEl>
                                          </p:spTgt>
                                        </p:tgtEl>
                                        <p:attrNameLst>
                                          <p:attrName>style.visibility</p:attrName>
                                        </p:attrNameLst>
                                      </p:cBhvr>
                                      <p:to>
                                        <p:strVal val="visible"/>
                                      </p:to>
                                    </p:set>
                                    <p:anim calcmode="lin" valueType="num">
                                      <p:cBhvr additive="base">
                                        <p:cTn id="45" dur="500" fill="hold"/>
                                        <p:tgtEl>
                                          <p:spTgt spid="5">
                                            <p:graphicEl>
                                              <a:dgm id="{D74E2215-9E77-4C92-A7D6-312AEAB0D501}"/>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D74E2215-9E77-4C92-A7D6-312AEAB0D501}"/>
                                            </p:graphic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5">
                                            <p:graphicEl>
                                              <a:dgm id="{ADA97EBE-4F0F-4B83-91BB-9B3E6074A564}"/>
                                            </p:graphicEl>
                                          </p:spTgt>
                                        </p:tgtEl>
                                        <p:attrNameLst>
                                          <p:attrName>style.visibility</p:attrName>
                                        </p:attrNameLst>
                                      </p:cBhvr>
                                      <p:to>
                                        <p:strVal val="visible"/>
                                      </p:to>
                                    </p:set>
                                    <p:anim calcmode="lin" valueType="num">
                                      <p:cBhvr additive="base">
                                        <p:cTn id="49" dur="500" fill="hold"/>
                                        <p:tgtEl>
                                          <p:spTgt spid="5">
                                            <p:graphicEl>
                                              <a:dgm id="{ADA97EBE-4F0F-4B83-91BB-9B3E6074A564}"/>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ADA97EBE-4F0F-4B83-91BB-9B3E6074A564}"/>
                                            </p:graphic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5">
                                            <p:graphicEl>
                                              <a:dgm id="{119DA522-2608-4756-979A-E4E6AAF9EB62}"/>
                                            </p:graphicEl>
                                          </p:spTgt>
                                        </p:tgtEl>
                                        <p:attrNameLst>
                                          <p:attrName>style.visibility</p:attrName>
                                        </p:attrNameLst>
                                      </p:cBhvr>
                                      <p:to>
                                        <p:strVal val="visible"/>
                                      </p:to>
                                    </p:set>
                                    <p:anim calcmode="lin" valueType="num">
                                      <p:cBhvr additive="base">
                                        <p:cTn id="53" dur="500" fill="hold"/>
                                        <p:tgtEl>
                                          <p:spTgt spid="5">
                                            <p:graphicEl>
                                              <a:dgm id="{119DA522-2608-4756-979A-E4E6AAF9EB6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119DA522-2608-4756-979A-E4E6AAF9EB62}"/>
                                            </p:graphic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 calcmode="lin" valueType="num">
                                      <p:cBhvr additive="base">
                                        <p:cTn id="6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15">
                                            <p:txEl>
                                              <p:pRg st="1" end="1"/>
                                            </p:txEl>
                                          </p:spTgt>
                                        </p:tgtEl>
                                        <p:attrNameLst>
                                          <p:attrName>style.visibility</p:attrName>
                                        </p:attrNameLst>
                                      </p:cBhvr>
                                      <p:to>
                                        <p:strVal val="visible"/>
                                      </p:to>
                                    </p:set>
                                    <p:anim calcmode="lin" valueType="num">
                                      <p:cBhvr additive="base">
                                        <p:cTn id="7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5">
                                            <p:txEl>
                                              <p:pRg st="2" end="2"/>
                                            </p:txEl>
                                          </p:spTgt>
                                        </p:tgtEl>
                                        <p:attrNameLst>
                                          <p:attrName>style.visibility</p:attrName>
                                        </p:attrNameLst>
                                      </p:cBhvr>
                                      <p:to>
                                        <p:strVal val="visible"/>
                                      </p:to>
                                    </p:set>
                                    <p:anim calcmode="lin" valueType="num">
                                      <p:cBhvr additive="base">
                                        <p:cTn id="7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15">
                                            <p:txEl>
                                              <p:pRg st="3" end="3"/>
                                            </p:txEl>
                                          </p:spTgt>
                                        </p:tgtEl>
                                        <p:attrNameLst>
                                          <p:attrName>style.visibility</p:attrName>
                                        </p:attrNameLst>
                                      </p:cBhvr>
                                      <p:to>
                                        <p:strVal val="visible"/>
                                      </p:to>
                                    </p:set>
                                    <p:anim calcmode="lin" valueType="num">
                                      <p:cBhvr additive="base">
                                        <p:cTn id="8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grpId="0" nodeType="clickEffect">
                                  <p:stCondLst>
                                    <p:cond delay="0"/>
                                  </p:stCondLst>
                                  <p:childTnLst>
                                    <p:set>
                                      <p:cBhvr>
                                        <p:cTn id="88" dur="1" fill="hold">
                                          <p:stCondLst>
                                            <p:cond delay="0"/>
                                          </p:stCondLst>
                                        </p:cTn>
                                        <p:tgtEl>
                                          <p:spTgt spid="15">
                                            <p:txEl>
                                              <p:pRg st="4" end="4"/>
                                            </p:txEl>
                                          </p:spTgt>
                                        </p:tgtEl>
                                        <p:attrNameLst>
                                          <p:attrName>style.visibility</p:attrName>
                                        </p:attrNameLst>
                                      </p:cBhvr>
                                      <p:to>
                                        <p:strVal val="visible"/>
                                      </p:to>
                                    </p:set>
                                    <p:anim calcmode="lin" valueType="num">
                                      <p:cBhvr additive="base">
                                        <p:cTn id="8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5">
                                            <p:txEl>
                                              <p:pRg st="5" end="5"/>
                                            </p:txEl>
                                          </p:spTgt>
                                        </p:tgtEl>
                                        <p:attrNameLst>
                                          <p:attrName>style.visibility</p:attrName>
                                        </p:attrNameLst>
                                      </p:cBhvr>
                                      <p:to>
                                        <p:strVal val="visible"/>
                                      </p:to>
                                    </p:set>
                                    <p:anim calcmode="lin" valueType="num">
                                      <p:cBhvr additive="base">
                                        <p:cTn id="95"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5">
                                            <p:txEl>
                                              <p:pRg st="6" end="6"/>
                                            </p:txEl>
                                          </p:spTgt>
                                        </p:tgtEl>
                                        <p:attrNameLst>
                                          <p:attrName>style.visibility</p:attrName>
                                        </p:attrNameLst>
                                      </p:cBhvr>
                                      <p:to>
                                        <p:strVal val="visible"/>
                                      </p:to>
                                    </p:set>
                                    <p:anim calcmode="lin" valueType="num">
                                      <p:cBhvr additive="base">
                                        <p:cTn id="101"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1"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additive="base">
                                        <p:cTn id="107" dur="500" fill="hold"/>
                                        <p:tgtEl>
                                          <p:spTgt spid="18"/>
                                        </p:tgtEl>
                                        <p:attrNameLst>
                                          <p:attrName>ppt_x</p:attrName>
                                        </p:attrNameLst>
                                      </p:cBhvr>
                                      <p:tavLst>
                                        <p:tav tm="0">
                                          <p:val>
                                            <p:strVal val="#ppt_x"/>
                                          </p:val>
                                        </p:tav>
                                        <p:tav tm="100000">
                                          <p:val>
                                            <p:strVal val="#ppt_x"/>
                                          </p:val>
                                        </p:tav>
                                      </p:tavLst>
                                    </p:anim>
                                    <p:anim calcmode="lin" valueType="num">
                                      <p:cBhvr additive="base">
                                        <p:cTn id="10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1" fill="hold" grpId="0" nodeType="clickEffect">
                                  <p:stCondLst>
                                    <p:cond delay="0"/>
                                  </p:stCondLst>
                                  <p:childTnLst>
                                    <p:set>
                                      <p:cBhvr>
                                        <p:cTn id="112" dur="1" fill="hold">
                                          <p:stCondLst>
                                            <p:cond delay="0"/>
                                          </p:stCondLst>
                                        </p:cTn>
                                        <p:tgtEl>
                                          <p:spTgt spid="17">
                                            <p:txEl>
                                              <p:pRg st="0" end="0"/>
                                            </p:txEl>
                                          </p:spTgt>
                                        </p:tgtEl>
                                        <p:attrNameLst>
                                          <p:attrName>style.visibility</p:attrName>
                                        </p:attrNameLst>
                                      </p:cBhvr>
                                      <p:to>
                                        <p:strVal val="visible"/>
                                      </p:to>
                                    </p:set>
                                    <p:anim calcmode="lin" valueType="num">
                                      <p:cBhvr additive="base">
                                        <p:cTn id="1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1" fill="hold" grpId="0" nodeType="clickEffect">
                                  <p:stCondLst>
                                    <p:cond delay="0"/>
                                  </p:stCondLst>
                                  <p:childTnLst>
                                    <p:set>
                                      <p:cBhvr>
                                        <p:cTn id="118" dur="1" fill="hold">
                                          <p:stCondLst>
                                            <p:cond delay="0"/>
                                          </p:stCondLst>
                                        </p:cTn>
                                        <p:tgtEl>
                                          <p:spTgt spid="17">
                                            <p:txEl>
                                              <p:pRg st="1" end="1"/>
                                            </p:txEl>
                                          </p:spTgt>
                                        </p:tgtEl>
                                        <p:attrNameLst>
                                          <p:attrName>style.visibility</p:attrName>
                                        </p:attrNameLst>
                                      </p:cBhvr>
                                      <p:to>
                                        <p:strVal val="visible"/>
                                      </p:to>
                                    </p:set>
                                    <p:anim calcmode="lin" valueType="num">
                                      <p:cBhvr additive="base">
                                        <p:cTn id="11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grpId="0" nodeType="clickEffect">
                                  <p:stCondLst>
                                    <p:cond delay="0"/>
                                  </p:stCondLst>
                                  <p:childTnLst>
                                    <p:set>
                                      <p:cBhvr>
                                        <p:cTn id="124" dur="1" fill="hold">
                                          <p:stCondLst>
                                            <p:cond delay="0"/>
                                          </p:stCondLst>
                                        </p:cTn>
                                        <p:tgtEl>
                                          <p:spTgt spid="17">
                                            <p:txEl>
                                              <p:pRg st="2" end="2"/>
                                            </p:txEl>
                                          </p:spTgt>
                                        </p:tgtEl>
                                        <p:attrNameLst>
                                          <p:attrName>style.visibility</p:attrName>
                                        </p:attrNameLst>
                                      </p:cBhvr>
                                      <p:to>
                                        <p:strVal val="visible"/>
                                      </p:to>
                                    </p:set>
                                    <p:anim calcmode="lin" valueType="num">
                                      <p:cBhvr additive="base">
                                        <p:cTn id="1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1" fill="hold" grpId="0" nodeType="clickEffect">
                                  <p:stCondLst>
                                    <p:cond delay="0"/>
                                  </p:stCondLst>
                                  <p:childTnLst>
                                    <p:set>
                                      <p:cBhvr>
                                        <p:cTn id="130" dur="1" fill="hold">
                                          <p:stCondLst>
                                            <p:cond delay="0"/>
                                          </p:stCondLst>
                                        </p:cTn>
                                        <p:tgtEl>
                                          <p:spTgt spid="17">
                                            <p:txEl>
                                              <p:pRg st="3" end="3"/>
                                            </p:txEl>
                                          </p:spTgt>
                                        </p:tgtEl>
                                        <p:attrNameLst>
                                          <p:attrName>style.visibility</p:attrName>
                                        </p:attrNameLst>
                                      </p:cBhvr>
                                      <p:to>
                                        <p:strVal val="visible"/>
                                      </p:to>
                                    </p:set>
                                    <p:anim calcmode="lin" valueType="num">
                                      <p:cBhvr additive="base">
                                        <p:cTn id="13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1" fill="hold" grpId="0" nodeType="click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additive="base">
                                        <p:cTn id="137" dur="500" fill="hold"/>
                                        <p:tgtEl>
                                          <p:spTgt spid="20"/>
                                        </p:tgtEl>
                                        <p:attrNameLst>
                                          <p:attrName>ppt_x</p:attrName>
                                        </p:attrNameLst>
                                      </p:cBhvr>
                                      <p:tavLst>
                                        <p:tav tm="0">
                                          <p:val>
                                            <p:strVal val="#ppt_x"/>
                                          </p:val>
                                        </p:tav>
                                        <p:tav tm="100000">
                                          <p:val>
                                            <p:strVal val="#ppt_x"/>
                                          </p:val>
                                        </p:tav>
                                      </p:tavLst>
                                    </p:anim>
                                    <p:anim calcmode="lin" valueType="num">
                                      <p:cBhvr additive="base">
                                        <p:cTn id="13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12"/>
                                        </p:tgtEl>
                                        <p:attrNameLst>
                                          <p:attrName>style.visibility</p:attrName>
                                        </p:attrNameLst>
                                      </p:cBhvr>
                                      <p:to>
                                        <p:strVal val="visible"/>
                                      </p:to>
                                    </p:set>
                                    <p:anim calcmode="lin" valueType="num">
                                      <p:cBhvr additive="base">
                                        <p:cTn id="143" dur="500" fill="hold"/>
                                        <p:tgtEl>
                                          <p:spTgt spid="12"/>
                                        </p:tgtEl>
                                        <p:attrNameLst>
                                          <p:attrName>ppt_x</p:attrName>
                                        </p:attrNameLst>
                                      </p:cBhvr>
                                      <p:tavLst>
                                        <p:tav tm="0">
                                          <p:val>
                                            <p:strVal val="#ppt_x"/>
                                          </p:val>
                                        </p:tav>
                                        <p:tav tm="100000">
                                          <p:val>
                                            <p:strVal val="#ppt_x"/>
                                          </p:val>
                                        </p:tav>
                                      </p:tavLst>
                                    </p:anim>
                                    <p:anim calcmode="lin" valueType="num">
                                      <p:cBhvr additive="base">
                                        <p:cTn id="14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16"/>
                                        </p:tgtEl>
                                        <p:attrNameLst>
                                          <p:attrName>style.visibility</p:attrName>
                                        </p:attrNameLst>
                                      </p:cBhvr>
                                      <p:to>
                                        <p:strVal val="visible"/>
                                      </p:to>
                                    </p:set>
                                    <p:anim calcmode="lin" valueType="num">
                                      <p:cBhvr additive="base">
                                        <p:cTn id="149" dur="500" fill="hold"/>
                                        <p:tgtEl>
                                          <p:spTgt spid="16"/>
                                        </p:tgtEl>
                                        <p:attrNameLst>
                                          <p:attrName>ppt_x</p:attrName>
                                        </p:attrNameLst>
                                      </p:cBhvr>
                                      <p:tavLst>
                                        <p:tav tm="0">
                                          <p:val>
                                            <p:strVal val="#ppt_x"/>
                                          </p:val>
                                        </p:tav>
                                        <p:tav tm="100000">
                                          <p:val>
                                            <p:strVal val="#ppt_x"/>
                                          </p:val>
                                        </p:tav>
                                      </p:tavLst>
                                    </p:anim>
                                    <p:anim calcmode="lin" valueType="num">
                                      <p:cBhvr additive="base">
                                        <p:cTn id="1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0" grpId="0" animBg="1"/>
      <p:bldP spid="12" grpId="0"/>
      <p:bldP spid="15" grpId="0" build="p"/>
      <p:bldP spid="17" grpId="0" build="p"/>
      <p:bldP spid="18"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sp>
        <p:nvSpPr>
          <p:cNvPr id="6" name="TextBox 5"/>
          <p:cNvSpPr txBox="1"/>
          <p:nvPr/>
        </p:nvSpPr>
        <p:spPr>
          <a:xfrm>
            <a:off x="6093760" y="1160935"/>
            <a:ext cx="6098240" cy="5262979"/>
          </a:xfrm>
          <a:prstGeom prst="rect">
            <a:avLst/>
          </a:prstGeom>
          <a:noFill/>
        </p:spPr>
        <p:txBody>
          <a:bodyPr wrap="square">
            <a:spAutoFit/>
          </a:bodyPr>
          <a:lstStyle/>
          <a:p>
            <a:pPr algn="ctr"/>
            <a:r>
              <a:rPr lang="en-US" sz="2400" dirty="0" err="1">
                <a:latin typeface="Footlight MT Light" panose="0204060206030A020304" pitchFamily="18" charset="0"/>
              </a:rPr>
              <a:t>Skoliozun</a:t>
            </a:r>
            <a:r>
              <a:rPr lang="en-US" sz="2400" dirty="0">
                <a:latin typeface="Footlight MT Light" panose="0204060206030A020304" pitchFamily="18" charset="0"/>
              </a:rPr>
              <a:t> </a:t>
            </a:r>
            <a:r>
              <a:rPr lang="az-Latn-AZ" sz="2400" dirty="0">
                <a:latin typeface="Footlight MT Light" panose="0204060206030A020304" pitchFamily="18" charset="0"/>
              </a:rPr>
              <a:t>ə</a:t>
            </a:r>
            <a:r>
              <a:rPr lang="en-US" sz="2400" dirty="0" err="1">
                <a:latin typeface="Footlight MT Light" panose="0204060206030A020304" pitchFamily="18" charset="0"/>
              </a:rPr>
              <a:t>sas</a:t>
            </a:r>
            <a:r>
              <a:rPr lang="en-US" sz="2400" dirty="0">
                <a:latin typeface="Footlight MT Light" panose="0204060206030A020304" pitchFamily="18" charset="0"/>
              </a:rPr>
              <a:t> instrumental </a:t>
            </a:r>
            <a:r>
              <a:rPr lang="en-US" sz="2400" dirty="0" err="1">
                <a:latin typeface="Footlight MT Light" panose="0204060206030A020304" pitchFamily="18" charset="0"/>
              </a:rPr>
              <a:t>müayinə</a:t>
            </a:r>
            <a:r>
              <a:rPr lang="en-US" sz="2400" dirty="0">
                <a:latin typeface="Footlight MT Light" panose="0204060206030A020304" pitchFamily="18" charset="0"/>
              </a:rPr>
              <a:t> </a:t>
            </a:r>
            <a:r>
              <a:rPr lang="en-US" sz="2400" dirty="0" err="1">
                <a:latin typeface="Footlight MT Light" panose="0204060206030A020304" pitchFamily="18" charset="0"/>
              </a:rPr>
              <a:t>üsulu</a:t>
            </a:r>
            <a:r>
              <a:rPr lang="en-US" sz="2400" dirty="0">
                <a:latin typeface="Footlight MT Light" panose="0204060206030A020304" pitchFamily="18" charset="0"/>
              </a:rPr>
              <a:t> </a:t>
            </a:r>
            <a:r>
              <a:rPr lang="en-US" sz="2400" dirty="0" err="1">
                <a:latin typeface="Footlight MT Light" panose="0204060206030A020304" pitchFamily="18" charset="0"/>
              </a:rPr>
              <a:t>onurğanın</a:t>
            </a:r>
            <a:r>
              <a:rPr lang="en-US" sz="2400" dirty="0">
                <a:latin typeface="Footlight MT Light" panose="0204060206030A020304" pitchFamily="18" charset="0"/>
              </a:rPr>
              <a:t> </a:t>
            </a:r>
            <a:r>
              <a:rPr lang="en-US" sz="2400" dirty="0" err="1">
                <a:latin typeface="Footlight MT Light" panose="0204060206030A020304" pitchFamily="18" charset="0"/>
              </a:rPr>
              <a:t>rentgenoqrafiyasıdır</a:t>
            </a:r>
            <a:r>
              <a:rPr lang="en-US" sz="2400" dirty="0">
                <a:latin typeface="Footlight MT Light" panose="0204060206030A020304" pitchFamily="18" charset="0"/>
              </a:rPr>
              <a:t>. </a:t>
            </a:r>
            <a:r>
              <a:rPr lang="en-US" sz="2400" dirty="0" err="1">
                <a:latin typeface="Footlight MT Light" panose="0204060206030A020304" pitchFamily="18" charset="0"/>
              </a:rPr>
              <a:t>Skoliotik</a:t>
            </a:r>
            <a:r>
              <a:rPr lang="en-US" sz="2400" dirty="0">
                <a:latin typeface="Footlight MT Light" panose="0204060206030A020304" pitchFamily="18" charset="0"/>
              </a:rPr>
              <a:t> </a:t>
            </a:r>
            <a:r>
              <a:rPr lang="az-Latn-AZ" sz="2400" dirty="0">
                <a:latin typeface="Footlight MT Light" panose="0204060206030A020304" pitchFamily="18" charset="0"/>
              </a:rPr>
              <a:t>ə</a:t>
            </a:r>
            <a:r>
              <a:rPr lang="en-US" sz="2400" dirty="0" err="1">
                <a:latin typeface="Footlight MT Light" panose="0204060206030A020304" pitchFamily="18" charset="0"/>
              </a:rPr>
              <a:t>yrilikdən</a:t>
            </a:r>
            <a:r>
              <a:rPr lang="en-US" sz="2400" dirty="0">
                <a:latin typeface="Footlight MT Light" panose="0204060206030A020304" pitchFamily="18" charset="0"/>
              </a:rPr>
              <a:t> </a:t>
            </a:r>
            <a:r>
              <a:rPr lang="en-US" sz="2400" dirty="0" err="1">
                <a:latin typeface="Footlight MT Light" panose="0204060206030A020304" pitchFamily="18" charset="0"/>
              </a:rPr>
              <a:t>şübhələndikdə</a:t>
            </a:r>
            <a:r>
              <a:rPr lang="en-US" sz="2400" dirty="0">
                <a:latin typeface="Footlight MT Light" panose="0204060206030A020304" pitchFamily="18" charset="0"/>
              </a:rPr>
              <a:t> </a:t>
            </a:r>
            <a:r>
              <a:rPr lang="en-US" sz="2400" dirty="0" err="1">
                <a:latin typeface="Footlight MT Light" panose="0204060206030A020304" pitchFamily="18" charset="0"/>
              </a:rPr>
              <a:t>ildə</a:t>
            </a:r>
            <a:r>
              <a:rPr lang="en-US" sz="2400" dirty="0">
                <a:latin typeface="Footlight MT Light" panose="0204060206030A020304" pitchFamily="18" charset="0"/>
              </a:rPr>
              <a:t> minimum 1-2 </a:t>
            </a:r>
            <a:r>
              <a:rPr lang="en-US" sz="2400" dirty="0" err="1">
                <a:latin typeface="Footlight MT Light" panose="0204060206030A020304" pitchFamily="18" charset="0"/>
              </a:rPr>
              <a:t>dəfə</a:t>
            </a:r>
            <a:r>
              <a:rPr lang="en-US" sz="2400" dirty="0">
                <a:latin typeface="Footlight MT Light" panose="0204060206030A020304" pitchFamily="18" charset="0"/>
              </a:rPr>
              <a:t> </a:t>
            </a:r>
            <a:r>
              <a:rPr lang="en-US" sz="2400" dirty="0" err="1">
                <a:latin typeface="Footlight MT Light" panose="0204060206030A020304" pitchFamily="18" charset="0"/>
              </a:rPr>
              <a:t>rentgen</a:t>
            </a:r>
            <a:r>
              <a:rPr lang="en-US" sz="2400" dirty="0">
                <a:latin typeface="Footlight MT Light" panose="0204060206030A020304" pitchFamily="18" charset="0"/>
              </a:rPr>
              <a:t> </a:t>
            </a:r>
            <a:r>
              <a:rPr lang="en-US" sz="2400" dirty="0" err="1">
                <a:latin typeface="Footlight MT Light" panose="0204060206030A020304" pitchFamily="18" charset="0"/>
              </a:rPr>
              <a:t>müayinəsi</a:t>
            </a:r>
            <a:r>
              <a:rPr lang="en-US" sz="2400" dirty="0">
                <a:latin typeface="Footlight MT Light" panose="0204060206030A020304" pitchFamily="18" charset="0"/>
              </a:rPr>
              <a:t> </a:t>
            </a:r>
            <a:r>
              <a:rPr lang="en-US" sz="2400" dirty="0" err="1">
                <a:latin typeface="Footlight MT Light" panose="0204060206030A020304" pitchFamily="18" charset="0"/>
              </a:rPr>
              <a:t>aparılmalıdır</a:t>
            </a:r>
            <a:r>
              <a:rPr lang="en-US" sz="2400" dirty="0">
                <a:latin typeface="Footlight MT Light" panose="0204060206030A020304" pitchFamily="18" charset="0"/>
              </a:rPr>
              <a:t>. </a:t>
            </a:r>
            <a:r>
              <a:rPr lang="en-US" sz="2400" dirty="0" err="1">
                <a:latin typeface="Footlight MT Light" panose="0204060206030A020304" pitchFamily="18" charset="0"/>
              </a:rPr>
              <a:t>İlkin</a:t>
            </a:r>
            <a:r>
              <a:rPr lang="en-US" sz="2400" dirty="0">
                <a:latin typeface="Footlight MT Light" panose="0204060206030A020304" pitchFamily="18" charset="0"/>
              </a:rPr>
              <a:t> </a:t>
            </a:r>
            <a:r>
              <a:rPr lang="en-US" sz="2400" dirty="0" err="1">
                <a:latin typeface="Footlight MT Light" panose="0204060206030A020304" pitchFamily="18" charset="0"/>
              </a:rPr>
              <a:t>rentgen</a:t>
            </a:r>
            <a:r>
              <a:rPr lang="en-US" sz="2400" dirty="0">
                <a:latin typeface="Footlight MT Light" panose="0204060206030A020304" pitchFamily="18" charset="0"/>
              </a:rPr>
              <a:t> </a:t>
            </a:r>
            <a:r>
              <a:rPr lang="en-US" sz="2400" dirty="0" err="1">
                <a:latin typeface="Footlight MT Light" panose="0204060206030A020304" pitchFamily="18" charset="0"/>
              </a:rPr>
              <a:t>şəkil</a:t>
            </a:r>
            <a:r>
              <a:rPr lang="en-US" sz="2400" dirty="0">
                <a:latin typeface="Footlight MT Light" panose="0204060206030A020304" pitchFamily="18" charset="0"/>
              </a:rPr>
              <a:t> </a:t>
            </a:r>
            <a:r>
              <a:rPr lang="en-US" sz="2400" dirty="0" err="1">
                <a:latin typeface="Footlight MT Light" panose="0204060206030A020304" pitchFamily="18" charset="0"/>
              </a:rPr>
              <a:t>ayaq</a:t>
            </a:r>
            <a:r>
              <a:rPr lang="en-US" sz="2400" dirty="0">
                <a:latin typeface="Footlight MT Light" panose="0204060206030A020304" pitchFamily="18" charset="0"/>
              </a:rPr>
              <a:t> </a:t>
            </a:r>
            <a:r>
              <a:rPr lang="en-US" sz="2400" dirty="0" err="1">
                <a:latin typeface="Footlight MT Light" panose="0204060206030A020304" pitchFamily="18" charset="0"/>
              </a:rPr>
              <a:t>üstə</a:t>
            </a:r>
            <a:r>
              <a:rPr lang="en-US" sz="2400" dirty="0">
                <a:latin typeface="Footlight MT Light" panose="0204060206030A020304" pitchFamily="18" charset="0"/>
              </a:rPr>
              <a:t> </a:t>
            </a:r>
            <a:r>
              <a:rPr lang="en-US" sz="2400" dirty="0" err="1">
                <a:latin typeface="Footlight MT Light" panose="0204060206030A020304" pitchFamily="18" charset="0"/>
              </a:rPr>
              <a:t>çəkilə</a:t>
            </a:r>
            <a:r>
              <a:rPr lang="en-US" sz="2400" dirty="0">
                <a:latin typeface="Footlight MT Light" panose="0204060206030A020304" pitchFamily="18" charset="0"/>
              </a:rPr>
              <a:t> </a:t>
            </a:r>
            <a:r>
              <a:rPr lang="en-US" sz="2400" dirty="0" err="1">
                <a:latin typeface="Footlight MT Light" panose="0204060206030A020304" pitchFamily="18" charset="0"/>
              </a:rPr>
              <a:t>bilər</a:t>
            </a:r>
            <a:r>
              <a:rPr lang="en-US" sz="2400" dirty="0">
                <a:latin typeface="Footlight MT Light" panose="0204060206030A020304" pitchFamily="18" charset="0"/>
              </a:rPr>
              <a:t>. </a:t>
            </a:r>
            <a:r>
              <a:rPr lang="en-US" sz="2400" dirty="0" err="1">
                <a:latin typeface="Footlight MT Light" panose="0204060206030A020304" pitchFamily="18" charset="0"/>
              </a:rPr>
              <a:t>Sonraki</a:t>
            </a:r>
            <a:r>
              <a:rPr lang="en-US" sz="2400" dirty="0">
                <a:latin typeface="Footlight MT Light" panose="0204060206030A020304" pitchFamily="18" charset="0"/>
              </a:rPr>
              <a:t> </a:t>
            </a:r>
            <a:r>
              <a:rPr lang="en-US" sz="2400" dirty="0" err="1">
                <a:latin typeface="Footlight MT Light" panose="0204060206030A020304" pitchFamily="18" charset="0"/>
              </a:rPr>
              <a:t>müayinələr</a:t>
            </a:r>
            <a:r>
              <a:rPr lang="en-US" sz="2400" dirty="0">
                <a:latin typeface="Footlight MT Light" panose="0204060206030A020304" pitchFamily="18" charset="0"/>
              </a:rPr>
              <a:t> </a:t>
            </a:r>
            <a:r>
              <a:rPr lang="en-US" sz="2400" dirty="0" err="1">
                <a:latin typeface="Footlight MT Light" panose="0204060206030A020304" pitchFamily="18" charset="0"/>
              </a:rPr>
              <a:t>isə</a:t>
            </a:r>
            <a:r>
              <a:rPr lang="en-US" sz="2400" dirty="0">
                <a:latin typeface="Footlight MT Light" panose="0204060206030A020304" pitchFamily="18" charset="0"/>
              </a:rPr>
              <a:t> </a:t>
            </a:r>
            <a:r>
              <a:rPr lang="en-US" sz="2400" dirty="0" err="1">
                <a:latin typeface="Footlight MT Light" panose="0204060206030A020304" pitchFamily="18" charset="0"/>
              </a:rPr>
              <a:t>mülayim</a:t>
            </a:r>
            <a:r>
              <a:rPr lang="en-US" sz="2400" dirty="0">
                <a:latin typeface="Footlight MT Light" panose="0204060206030A020304" pitchFamily="18" charset="0"/>
              </a:rPr>
              <a:t> </a:t>
            </a:r>
            <a:r>
              <a:rPr lang="en-US" sz="2400" dirty="0" err="1">
                <a:latin typeface="Footlight MT Light" panose="0204060206030A020304" pitchFamily="18" charset="0"/>
              </a:rPr>
              <a:t>dartınma</a:t>
            </a:r>
            <a:r>
              <a:rPr lang="en-US" sz="2400" dirty="0">
                <a:latin typeface="Footlight MT Light" panose="0204060206030A020304" pitchFamily="18" charset="0"/>
              </a:rPr>
              <a:t> </a:t>
            </a:r>
            <a:r>
              <a:rPr lang="en-US" sz="2400" dirty="0" err="1">
                <a:latin typeface="Footlight MT Light" panose="0204060206030A020304" pitchFamily="18" charset="0"/>
              </a:rPr>
              <a:t>ilə</a:t>
            </a:r>
            <a:r>
              <a:rPr lang="en-US" sz="2400" dirty="0">
                <a:latin typeface="Footlight MT Light" panose="0204060206030A020304" pitchFamily="18" charset="0"/>
              </a:rPr>
              <a:t> </a:t>
            </a:r>
            <a:r>
              <a:rPr lang="en-US" sz="2400" dirty="0" err="1">
                <a:latin typeface="Footlight MT Light" panose="0204060206030A020304" pitchFamily="18" charset="0"/>
              </a:rPr>
              <a:t>uzanıqlı</a:t>
            </a:r>
            <a:r>
              <a:rPr lang="en-US" sz="2400" dirty="0">
                <a:latin typeface="Footlight MT Light" panose="0204060206030A020304" pitchFamily="18" charset="0"/>
              </a:rPr>
              <a:t> </a:t>
            </a:r>
            <a:r>
              <a:rPr lang="en-US" sz="2400" dirty="0" err="1">
                <a:latin typeface="Footlight MT Light" panose="0204060206030A020304" pitchFamily="18" charset="0"/>
              </a:rPr>
              <a:t>vəziyyətdə</a:t>
            </a:r>
            <a:r>
              <a:rPr lang="en-US" sz="2400" dirty="0">
                <a:latin typeface="Footlight MT Light" panose="0204060206030A020304" pitchFamily="18" charset="0"/>
              </a:rPr>
              <a:t> 2 </a:t>
            </a:r>
            <a:r>
              <a:rPr lang="en-US" sz="2400" dirty="0" err="1">
                <a:latin typeface="Footlight MT Light" panose="0204060206030A020304" pitchFamily="18" charset="0"/>
              </a:rPr>
              <a:t>proyeksiyada</a:t>
            </a:r>
            <a:r>
              <a:rPr lang="en-US" sz="2400" dirty="0">
                <a:latin typeface="Footlight MT Light" panose="0204060206030A020304" pitchFamily="18" charset="0"/>
              </a:rPr>
              <a:t> </a:t>
            </a:r>
            <a:r>
              <a:rPr lang="en-US" sz="2400" dirty="0" err="1">
                <a:latin typeface="Footlight MT Light" panose="0204060206030A020304" pitchFamily="18" charset="0"/>
              </a:rPr>
              <a:t>yerin</a:t>
            </a:r>
            <a:r>
              <a:rPr lang="az-Latn-AZ" sz="2400" dirty="0">
                <a:latin typeface="Footlight MT Light" panose="0204060206030A020304" pitchFamily="18" charset="0"/>
              </a:rPr>
              <a:t>ə</a:t>
            </a:r>
            <a:r>
              <a:rPr lang="en-US" sz="2400" dirty="0">
                <a:latin typeface="Footlight MT Light" panose="0204060206030A020304" pitchFamily="18" charset="0"/>
              </a:rPr>
              <a:t> </a:t>
            </a:r>
            <a:r>
              <a:rPr lang="en-US" sz="2400" dirty="0" err="1">
                <a:latin typeface="Footlight MT Light" panose="0204060206030A020304" pitchFamily="18" charset="0"/>
              </a:rPr>
              <a:t>yetirilir.Rentgenoqrammanı</a:t>
            </a:r>
            <a:r>
              <a:rPr lang="en-US" sz="2400" dirty="0">
                <a:latin typeface="Footlight MT Light" panose="0204060206030A020304" pitchFamily="18" charset="0"/>
              </a:rPr>
              <a:t> </a:t>
            </a:r>
            <a:r>
              <a:rPr lang="en-US" sz="2400" dirty="0" err="1">
                <a:latin typeface="Footlight MT Light" panose="0204060206030A020304" pitchFamily="18" charset="0"/>
              </a:rPr>
              <a:t>təhlil</a:t>
            </a:r>
            <a:r>
              <a:rPr lang="en-US" sz="2400" dirty="0">
                <a:latin typeface="Footlight MT Light" panose="0204060206030A020304" pitchFamily="18" charset="0"/>
              </a:rPr>
              <a:t> </a:t>
            </a:r>
            <a:r>
              <a:rPr lang="en-US" sz="2400" dirty="0" err="1">
                <a:latin typeface="Footlight MT Light" panose="0204060206030A020304" pitchFamily="18" charset="0"/>
              </a:rPr>
              <a:t>edərkən</a:t>
            </a:r>
            <a:r>
              <a:rPr lang="en-US" sz="2400" dirty="0">
                <a:latin typeface="Footlight MT Light" panose="0204060206030A020304" pitchFamily="18" charset="0"/>
              </a:rPr>
              <a:t> </a:t>
            </a:r>
            <a:r>
              <a:rPr lang="en-US" sz="2400" dirty="0" err="1">
                <a:latin typeface="Footlight MT Light" panose="0204060206030A020304" pitchFamily="18" charset="0"/>
              </a:rPr>
              <a:t>Kobb</a:t>
            </a:r>
            <a:r>
              <a:rPr lang="en-US" sz="2400" dirty="0">
                <a:latin typeface="Footlight MT Light" panose="0204060206030A020304" pitchFamily="18" charset="0"/>
              </a:rPr>
              <a:t> </a:t>
            </a:r>
            <a:r>
              <a:rPr lang="en-US" sz="2400" dirty="0" err="1">
                <a:latin typeface="Footlight MT Light" panose="0204060206030A020304" pitchFamily="18" charset="0"/>
              </a:rPr>
              <a:t>üsulu</a:t>
            </a:r>
            <a:r>
              <a:rPr lang="en-US" sz="2400" dirty="0">
                <a:latin typeface="Footlight MT Light" panose="0204060206030A020304" pitchFamily="18" charset="0"/>
              </a:rPr>
              <a:t> </a:t>
            </a:r>
            <a:r>
              <a:rPr lang="en-US" sz="2400" dirty="0" err="1">
                <a:latin typeface="Footlight MT Light" panose="0204060206030A020304" pitchFamily="18" charset="0"/>
              </a:rPr>
              <a:t>ilə</a:t>
            </a:r>
            <a:r>
              <a:rPr lang="en-US" sz="2400" dirty="0">
                <a:latin typeface="Footlight MT Light" panose="0204060206030A020304" pitchFamily="18" charset="0"/>
              </a:rPr>
              <a:t> </a:t>
            </a:r>
            <a:r>
              <a:rPr lang="en-US" sz="2400" dirty="0" err="1">
                <a:latin typeface="Footlight MT Light" panose="0204060206030A020304" pitchFamily="18" charset="0"/>
              </a:rPr>
              <a:t>əyrilmə</a:t>
            </a:r>
            <a:r>
              <a:rPr lang="en-US" sz="2400" dirty="0">
                <a:latin typeface="Footlight MT Light" panose="0204060206030A020304" pitchFamily="18" charset="0"/>
              </a:rPr>
              <a:t> </a:t>
            </a:r>
            <a:r>
              <a:rPr lang="en-US" sz="2400" dirty="0" err="1">
                <a:latin typeface="Footlight MT Light" panose="0204060206030A020304" pitchFamily="18" charset="0"/>
              </a:rPr>
              <a:t>bucaqları</a:t>
            </a:r>
            <a:r>
              <a:rPr lang="en-US" sz="2400" dirty="0">
                <a:latin typeface="Footlight MT Light" panose="0204060206030A020304" pitchFamily="18" charset="0"/>
              </a:rPr>
              <a:t> </a:t>
            </a:r>
            <a:r>
              <a:rPr lang="en-US" sz="2400" dirty="0" err="1">
                <a:latin typeface="Footlight MT Light" panose="0204060206030A020304" pitchFamily="18" charset="0"/>
              </a:rPr>
              <a:t>ölçülür</a:t>
            </a:r>
            <a:r>
              <a:rPr lang="en-US" sz="2400" dirty="0">
                <a:latin typeface="Footlight MT Light" panose="0204060206030A020304" pitchFamily="18" charset="0"/>
              </a:rPr>
              <a:t>. Bu </a:t>
            </a:r>
            <a:r>
              <a:rPr lang="en-US" sz="2400" dirty="0" err="1">
                <a:latin typeface="Footlight MT Light" panose="0204060206030A020304" pitchFamily="18" charset="0"/>
              </a:rPr>
              <a:t>məqsədlə</a:t>
            </a:r>
            <a:r>
              <a:rPr lang="en-US" sz="2400" dirty="0">
                <a:latin typeface="Footlight MT Light" panose="0204060206030A020304" pitchFamily="18" charset="0"/>
              </a:rPr>
              <a:t> </a:t>
            </a:r>
            <a:r>
              <a:rPr lang="en-US" sz="2400" dirty="0" err="1">
                <a:latin typeface="Footlight MT Light" panose="0204060206030A020304" pitchFamily="18" charset="0"/>
              </a:rPr>
              <a:t>birbaşa</a:t>
            </a:r>
            <a:r>
              <a:rPr lang="en-US" sz="2400" dirty="0">
                <a:latin typeface="Footlight MT Light" panose="0204060206030A020304" pitchFamily="18" charset="0"/>
              </a:rPr>
              <a:t> </a:t>
            </a:r>
            <a:r>
              <a:rPr lang="en-US" sz="2400" dirty="0" err="1">
                <a:latin typeface="Footlight MT Light" panose="0204060206030A020304" pitchFamily="18" charset="0"/>
              </a:rPr>
              <a:t>rentgenogrammada</a:t>
            </a:r>
            <a:r>
              <a:rPr lang="en-US" sz="2400" dirty="0">
                <a:latin typeface="Footlight MT Light" panose="0204060206030A020304" pitchFamily="18" charset="0"/>
              </a:rPr>
              <a:t> </a:t>
            </a:r>
            <a:r>
              <a:rPr lang="en-US" sz="2400" dirty="0" err="1">
                <a:latin typeface="Footlight MT Light" panose="0204060206030A020304" pitchFamily="18" charset="0"/>
              </a:rPr>
              <a:t>deformasiyada</a:t>
            </a:r>
            <a:r>
              <a:rPr lang="en-US" sz="2400" dirty="0">
                <a:latin typeface="Footlight MT Light" panose="0204060206030A020304" pitchFamily="18" charset="0"/>
              </a:rPr>
              <a:t> </a:t>
            </a:r>
            <a:r>
              <a:rPr lang="en-US" sz="2400" dirty="0" err="1">
                <a:latin typeface="Footlight MT Light" panose="0204060206030A020304" pitchFamily="18" charset="0"/>
              </a:rPr>
              <a:t>iştirak</a:t>
            </a:r>
            <a:r>
              <a:rPr lang="en-US" sz="2400" dirty="0">
                <a:latin typeface="Footlight MT Light" panose="0204060206030A020304" pitchFamily="18" charset="0"/>
              </a:rPr>
              <a:t> </a:t>
            </a:r>
            <a:r>
              <a:rPr lang="en-US" sz="2400" dirty="0" err="1">
                <a:latin typeface="Footlight MT Light" panose="0204060206030A020304" pitchFamily="18" charset="0"/>
              </a:rPr>
              <a:t>etmayan</a:t>
            </a:r>
            <a:r>
              <a:rPr lang="en-US" sz="2400" dirty="0">
                <a:latin typeface="Footlight MT Light" panose="0204060206030A020304" pitchFamily="18" charset="0"/>
              </a:rPr>
              <a:t> </a:t>
            </a:r>
            <a:r>
              <a:rPr lang="en-US" sz="2400" dirty="0" err="1">
                <a:latin typeface="Footlight MT Light" panose="0204060206030A020304" pitchFamily="18" charset="0"/>
              </a:rPr>
              <a:t>neytral</a:t>
            </a:r>
            <a:r>
              <a:rPr lang="en-US" sz="2400" dirty="0">
                <a:latin typeface="Footlight MT Light" panose="0204060206030A020304" pitchFamily="18" charset="0"/>
              </a:rPr>
              <a:t> </a:t>
            </a:r>
            <a:r>
              <a:rPr lang="en-US" sz="2400" dirty="0" err="1">
                <a:latin typeface="Footlight MT Light" panose="0204060206030A020304" pitchFamily="18" charset="0"/>
              </a:rPr>
              <a:t>fəqər</a:t>
            </a:r>
            <a:r>
              <a:rPr lang="az-Latn-AZ" sz="2400" dirty="0">
                <a:latin typeface="Footlight MT Light" panose="0204060206030A020304" pitchFamily="18" charset="0"/>
              </a:rPr>
              <a:t>ə</a:t>
            </a:r>
            <a:r>
              <a:rPr lang="en-US" sz="2400" dirty="0">
                <a:latin typeface="Footlight MT Light" panose="0204060206030A020304" pitchFamily="18" charset="0"/>
              </a:rPr>
              <a:t> </a:t>
            </a:r>
            <a:r>
              <a:rPr lang="en-US" sz="2400" dirty="0" err="1">
                <a:latin typeface="Footlight MT Light" panose="0204060206030A020304" pitchFamily="18" charset="0"/>
              </a:rPr>
              <a:t>cisiml</a:t>
            </a:r>
            <a:r>
              <a:rPr lang="az-Latn-AZ" sz="2400" dirty="0">
                <a:latin typeface="Footlight MT Light" panose="0204060206030A020304" pitchFamily="18" charset="0"/>
              </a:rPr>
              <a:t>ə</a:t>
            </a:r>
            <a:r>
              <a:rPr lang="en-US" sz="2400" dirty="0" err="1">
                <a:latin typeface="Footlight MT Light" panose="0204060206030A020304" pitchFamily="18" charset="0"/>
              </a:rPr>
              <a:t>rinin</a:t>
            </a:r>
            <a:r>
              <a:rPr lang="en-US" sz="2400" dirty="0">
                <a:latin typeface="Footlight MT Light" panose="0204060206030A020304" pitchFamily="18" charset="0"/>
              </a:rPr>
              <a:t> </a:t>
            </a:r>
            <a:r>
              <a:rPr lang="en-US" sz="2400" dirty="0" err="1">
                <a:latin typeface="Footlight MT Light" panose="0204060206030A020304" pitchFamily="18" charset="0"/>
              </a:rPr>
              <a:t>qapayıcı</a:t>
            </a:r>
            <a:r>
              <a:rPr lang="en-US" sz="2400" dirty="0">
                <a:latin typeface="Footlight MT Light" panose="0204060206030A020304" pitchFamily="18" charset="0"/>
              </a:rPr>
              <a:t> </a:t>
            </a:r>
            <a:r>
              <a:rPr lang="en-US" sz="2400" dirty="0" err="1">
                <a:latin typeface="Footlight MT Light" panose="0204060206030A020304" pitchFamily="18" charset="0"/>
              </a:rPr>
              <a:t>lövhələr</a:t>
            </a:r>
            <a:r>
              <a:rPr lang="az-Latn-AZ" sz="2400" dirty="0">
                <a:latin typeface="Footlight MT Light" panose="0204060206030A020304" pitchFamily="18" charset="0"/>
              </a:rPr>
              <a:t>ə</a:t>
            </a:r>
            <a:r>
              <a:rPr lang="en-US" sz="2400" dirty="0">
                <a:latin typeface="Footlight MT Light" panose="0204060206030A020304" pitchFamily="18" charset="0"/>
              </a:rPr>
              <a:t>n</a:t>
            </a:r>
            <a:r>
              <a:rPr lang="az-Latn-AZ" sz="2400" dirty="0">
                <a:latin typeface="Footlight MT Light" panose="0204060206030A020304" pitchFamily="18" charset="0"/>
              </a:rPr>
              <a:t>ə</a:t>
            </a:r>
            <a:r>
              <a:rPr lang="en-US" sz="2400" dirty="0">
                <a:latin typeface="Footlight MT Light" panose="0204060206030A020304" pitchFamily="18" charset="0"/>
              </a:rPr>
              <a:t> </a:t>
            </a:r>
            <a:r>
              <a:rPr lang="en-US" sz="2400" dirty="0" err="1">
                <a:latin typeface="Footlight MT Light" panose="0204060206030A020304" pitchFamily="18" charset="0"/>
              </a:rPr>
              <a:t>paralel</a:t>
            </a:r>
            <a:r>
              <a:rPr lang="en-US" sz="2400" dirty="0">
                <a:latin typeface="Footlight MT Light" panose="0204060206030A020304" pitchFamily="18" charset="0"/>
              </a:rPr>
              <a:t> 2 </a:t>
            </a:r>
            <a:r>
              <a:rPr lang="en-US" sz="2400" dirty="0" err="1">
                <a:latin typeface="Footlight MT Light" panose="0204060206030A020304" pitchFamily="18" charset="0"/>
              </a:rPr>
              <a:t>xətt</a:t>
            </a:r>
            <a:r>
              <a:rPr lang="en-US" sz="2400" dirty="0">
                <a:latin typeface="Footlight MT Light" panose="0204060206030A020304" pitchFamily="18" charset="0"/>
              </a:rPr>
              <a:t> </a:t>
            </a:r>
            <a:r>
              <a:rPr lang="en-US" sz="2400" dirty="0" err="1">
                <a:latin typeface="Footlight MT Light" panose="0204060206030A020304" pitchFamily="18" charset="0"/>
              </a:rPr>
              <a:t>çəkilir</a:t>
            </a:r>
            <a:r>
              <a:rPr lang="en-US" sz="2400" dirty="0">
                <a:latin typeface="Footlight MT Light" panose="0204060206030A020304" pitchFamily="18" charset="0"/>
              </a:rPr>
              <a:t>. Sonra is</a:t>
            </a:r>
            <a:r>
              <a:rPr lang="az-Latn-AZ" sz="2400" dirty="0">
                <a:latin typeface="Footlight MT Light" panose="0204060206030A020304" pitchFamily="18" charset="0"/>
              </a:rPr>
              <a:t>ə</a:t>
            </a:r>
            <a:r>
              <a:rPr lang="en-US" sz="2400" dirty="0">
                <a:latin typeface="Footlight MT Light" panose="0204060206030A020304" pitchFamily="18" charset="0"/>
              </a:rPr>
              <a:t> </a:t>
            </a:r>
            <a:r>
              <a:rPr lang="en-US" sz="2400" dirty="0" err="1">
                <a:latin typeface="Footlight MT Light" panose="0204060206030A020304" pitchFamily="18" charset="0"/>
              </a:rPr>
              <a:t>onların</a:t>
            </a:r>
            <a:r>
              <a:rPr lang="en-US" sz="2400" dirty="0">
                <a:latin typeface="Footlight MT Light" panose="0204060206030A020304" pitchFamily="18" charset="0"/>
              </a:rPr>
              <a:t> </a:t>
            </a:r>
            <a:r>
              <a:rPr lang="az-Latn-AZ" sz="2400" dirty="0">
                <a:latin typeface="Footlight MT Light" panose="0204060206030A020304" pitchFamily="18" charset="0"/>
              </a:rPr>
              <a:t>ə</a:t>
            </a:r>
            <a:r>
              <a:rPr lang="en-US" sz="2400" dirty="0" err="1">
                <a:latin typeface="Footlight MT Light" panose="0204060206030A020304" pitchFamily="18" charset="0"/>
              </a:rPr>
              <a:t>mələ</a:t>
            </a:r>
            <a:r>
              <a:rPr lang="en-US" sz="2400" dirty="0">
                <a:latin typeface="Footlight MT Light" panose="0204060206030A020304" pitchFamily="18" charset="0"/>
              </a:rPr>
              <a:t> </a:t>
            </a:r>
            <a:r>
              <a:rPr lang="en-US" sz="2400" dirty="0" err="1">
                <a:latin typeface="Footlight MT Light" panose="0204060206030A020304" pitchFamily="18" charset="0"/>
              </a:rPr>
              <a:t>gətirdiyi</a:t>
            </a:r>
            <a:r>
              <a:rPr lang="en-US" sz="2400" dirty="0">
                <a:latin typeface="Footlight MT Light" panose="0204060206030A020304" pitchFamily="18" charset="0"/>
              </a:rPr>
              <a:t> </a:t>
            </a:r>
            <a:r>
              <a:rPr lang="en-US" sz="2400" dirty="0" err="1">
                <a:latin typeface="Footlight MT Light" panose="0204060206030A020304" pitchFamily="18" charset="0"/>
              </a:rPr>
              <a:t>bucağın</a:t>
            </a:r>
            <a:r>
              <a:rPr lang="en-US" sz="2400" dirty="0">
                <a:latin typeface="Footlight MT Light" panose="0204060206030A020304" pitchFamily="18" charset="0"/>
              </a:rPr>
              <a:t> </a:t>
            </a:r>
            <a:r>
              <a:rPr lang="en-US" sz="2400" dirty="0" err="1">
                <a:latin typeface="Footlight MT Light" panose="0204060206030A020304" pitchFamily="18" charset="0"/>
              </a:rPr>
              <a:t>dərəcəsi</a:t>
            </a:r>
            <a:r>
              <a:rPr lang="en-US" sz="2400" dirty="0">
                <a:latin typeface="Footlight MT Light" panose="0204060206030A020304" pitchFamily="18" charset="0"/>
              </a:rPr>
              <a:t> </a:t>
            </a:r>
            <a:r>
              <a:rPr lang="en-US" sz="2400" dirty="0" err="1">
                <a:latin typeface="Footlight MT Light" panose="0204060206030A020304" pitchFamily="18" charset="0"/>
              </a:rPr>
              <a:t>təyin</a:t>
            </a:r>
            <a:r>
              <a:rPr lang="en-US" sz="2400" dirty="0">
                <a:latin typeface="Footlight MT Light" panose="0204060206030A020304" pitchFamily="18" charset="0"/>
              </a:rPr>
              <a:t> </a:t>
            </a:r>
            <a:r>
              <a:rPr lang="en-US" sz="2400" dirty="0" err="1">
                <a:latin typeface="Footlight MT Light" panose="0204060206030A020304" pitchFamily="18" charset="0"/>
              </a:rPr>
              <a:t>edilir</a:t>
            </a:r>
            <a:r>
              <a:rPr lang="en-US" sz="2400" dirty="0">
                <a:latin typeface="Footlight MT Light" panose="0204060206030A020304" pitchFamily="18" charset="0"/>
              </a:rPr>
              <a:t>.</a:t>
            </a:r>
            <a:endParaRPr lang="en-US" sz="2400" dirty="0">
              <a:latin typeface="Footlight MT Light" panose="0204060206030A020304" pitchFamily="18" charset="0"/>
            </a:endParaRPr>
          </a:p>
        </p:txBody>
      </p:sp>
      <p:pic>
        <p:nvPicPr>
          <p:cNvPr id="8" name="Рисунок 7"/>
          <p:cNvPicPr>
            <a:picLocks noChangeAspect="1"/>
          </p:cNvPicPr>
          <p:nvPr/>
        </p:nvPicPr>
        <p:blipFill>
          <a:blip r:embed="rId1"/>
          <a:stretch>
            <a:fillRect/>
          </a:stretch>
        </p:blipFill>
        <p:spPr>
          <a:xfrm>
            <a:off x="206050" y="2370680"/>
            <a:ext cx="5887710" cy="3484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860611" y="1165423"/>
            <a:ext cx="4840942" cy="769441"/>
          </a:xfrm>
          <a:prstGeom prst="rect">
            <a:avLst/>
          </a:prstGeom>
          <a:noFill/>
        </p:spPr>
        <p:txBody>
          <a:bodyPr wrap="square" rtlCol="0">
            <a:spAutoFit/>
          </a:bodyPr>
          <a:lstStyle/>
          <a:p>
            <a:r>
              <a:rPr lang="az-Latn-AZ" sz="4400" b="1" dirty="0">
                <a:latin typeface="Footlight MT Light" panose="0204060206030A020304" pitchFamily="18" charset="0"/>
              </a:rPr>
              <a:t>Rentgenoqrafiya</a:t>
            </a:r>
            <a:r>
              <a:rPr lang="az-Latn-AZ" sz="4400" b="1" dirty="0"/>
              <a:t> </a:t>
            </a:r>
            <a:endParaRPr lang="en-US" sz="44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sp>
        <p:nvSpPr>
          <p:cNvPr id="6" name="TextBox 5"/>
          <p:cNvSpPr txBox="1"/>
          <p:nvPr/>
        </p:nvSpPr>
        <p:spPr>
          <a:xfrm>
            <a:off x="326629" y="467013"/>
            <a:ext cx="8036156" cy="6494085"/>
          </a:xfrm>
          <a:prstGeom prst="rect">
            <a:avLst/>
          </a:prstGeom>
          <a:noFill/>
        </p:spPr>
        <p:txBody>
          <a:bodyPr wrap="square">
            <a:spAutoFit/>
          </a:bodyPr>
          <a:lstStyle/>
          <a:p>
            <a:r>
              <a:rPr lang="az-Latn-AZ" sz="2600" dirty="0">
                <a:latin typeface="Footlight MT Light" panose="0204060206030A020304" pitchFamily="18" charset="0"/>
              </a:rPr>
              <a:t>R</a:t>
            </a:r>
            <a:r>
              <a:rPr lang="en-US" sz="2600" dirty="0" err="1">
                <a:latin typeface="Footlight MT Light" panose="0204060206030A020304" pitchFamily="18" charset="0"/>
              </a:rPr>
              <a:t>entgen</a:t>
            </a:r>
            <a:r>
              <a:rPr lang="en-US" sz="2600" dirty="0">
                <a:latin typeface="Footlight MT Light" panose="0204060206030A020304" pitchFamily="18" charset="0"/>
              </a:rPr>
              <a:t> </a:t>
            </a:r>
            <a:r>
              <a:rPr lang="en-US" sz="2600" dirty="0" err="1">
                <a:latin typeface="Footlight MT Light" panose="0204060206030A020304" pitchFamily="18" charset="0"/>
              </a:rPr>
              <a:t>şǝkildə</a:t>
            </a:r>
            <a:r>
              <a:rPr lang="en-US" sz="2600" dirty="0">
                <a:latin typeface="Footlight MT Light" panose="0204060206030A020304" pitchFamily="18" charset="0"/>
              </a:rPr>
              <a:t> </a:t>
            </a:r>
            <a:r>
              <a:rPr lang="en-US" sz="2600" dirty="0" err="1">
                <a:latin typeface="Footlight MT Light" panose="0204060206030A020304" pitchFamily="18" charset="0"/>
              </a:rPr>
              <a:t>skolioza</a:t>
            </a:r>
            <a:r>
              <a:rPr lang="en-US" sz="2600" dirty="0">
                <a:latin typeface="Footlight MT Light" panose="0204060206030A020304" pitchFamily="18" charset="0"/>
              </a:rPr>
              <a:t> </a:t>
            </a:r>
            <a:r>
              <a:rPr lang="en-US" sz="2600" dirty="0" err="1">
                <a:latin typeface="Footlight MT Light" panose="0204060206030A020304" pitchFamily="18" charset="0"/>
              </a:rPr>
              <a:t>xas</a:t>
            </a:r>
            <a:r>
              <a:rPr lang="en-US" sz="2600" dirty="0">
                <a:latin typeface="Footlight MT Light" panose="0204060206030A020304" pitchFamily="18" charset="0"/>
              </a:rPr>
              <a:t> </a:t>
            </a:r>
            <a:r>
              <a:rPr lang="en-US" sz="2600" dirty="0" err="1">
                <a:latin typeface="Footlight MT Light" panose="0204060206030A020304" pitchFamily="18" charset="0"/>
              </a:rPr>
              <a:t>olan</a:t>
            </a:r>
            <a:r>
              <a:rPr lang="en-US" sz="2600" dirty="0">
                <a:latin typeface="Footlight MT Light" panose="0204060206030A020304" pitchFamily="18" charset="0"/>
              </a:rPr>
              <a:t> </a:t>
            </a:r>
            <a:r>
              <a:rPr lang="en-US" sz="2600" dirty="0" err="1">
                <a:latin typeface="Footlight MT Light" panose="0204060206030A020304" pitchFamily="18" charset="0"/>
              </a:rPr>
              <a:t>aşağıdakı</a:t>
            </a:r>
            <a:r>
              <a:rPr lang="en-US" sz="2600" dirty="0">
                <a:latin typeface="Footlight MT Light" panose="0204060206030A020304" pitchFamily="18" charset="0"/>
              </a:rPr>
              <a:t> </a:t>
            </a:r>
            <a:r>
              <a:rPr lang="en-US" sz="2600" dirty="0" err="1">
                <a:latin typeface="Footlight MT Light" panose="0204060206030A020304" pitchFamily="18" charset="0"/>
              </a:rPr>
              <a:t>xüsusiyyətlər</a:t>
            </a:r>
            <a:r>
              <a:rPr lang="en-US" sz="2600" dirty="0">
                <a:latin typeface="Footlight MT Light" panose="0204060206030A020304" pitchFamily="18" charset="0"/>
              </a:rPr>
              <a:t> </a:t>
            </a:r>
            <a:r>
              <a:rPr lang="en-US" sz="2600" dirty="0" err="1">
                <a:latin typeface="Footlight MT Light" panose="0204060206030A020304" pitchFamily="18" charset="0"/>
              </a:rPr>
              <a:t>aşkarlanır</a:t>
            </a:r>
            <a:r>
              <a:rPr lang="en-US" sz="2600" dirty="0">
                <a:latin typeface="Footlight MT Light" panose="0204060206030A020304" pitchFamily="18" charset="0"/>
              </a:rPr>
              <a:t>:</a:t>
            </a:r>
            <a:endParaRPr lang="az-Latn-AZ" sz="2600" dirty="0">
              <a:latin typeface="Footlight MT Light" panose="0204060206030A020304" pitchFamily="18" charset="0"/>
            </a:endParaRPr>
          </a:p>
          <a:p>
            <a:pPr marL="285750" indent="-285750">
              <a:buFont typeface="Wingdings" panose="05000000000000000000" pitchFamily="2" charset="2"/>
              <a:buChar char="Ø"/>
            </a:pPr>
            <a:r>
              <a:rPr lang="en-US" sz="2600" dirty="0" err="1">
                <a:latin typeface="Footlight MT Light" panose="0204060206030A020304" pitchFamily="18" charset="0"/>
              </a:rPr>
              <a:t>Onurğanın</a:t>
            </a:r>
            <a:r>
              <a:rPr lang="en-US" sz="2600" dirty="0">
                <a:latin typeface="Footlight MT Light" panose="0204060206030A020304" pitchFamily="18" charset="0"/>
              </a:rPr>
              <a:t> </a:t>
            </a:r>
            <a:r>
              <a:rPr lang="en-US" sz="2600" dirty="0" err="1">
                <a:latin typeface="Footlight MT Light" panose="0204060206030A020304" pitchFamily="18" charset="0"/>
              </a:rPr>
              <a:t>əyilmiş</a:t>
            </a:r>
            <a:r>
              <a:rPr lang="en-US" sz="2600" dirty="0">
                <a:latin typeface="Footlight MT Light" panose="0204060206030A020304" pitchFamily="18" charset="0"/>
              </a:rPr>
              <a:t> hiss</a:t>
            </a:r>
            <a:r>
              <a:rPr lang="az-Latn-AZ" sz="2600" dirty="0">
                <a:latin typeface="Footlight MT Light" panose="0204060206030A020304" pitchFamily="18" charset="0"/>
              </a:rPr>
              <a:t>ə</a:t>
            </a:r>
            <a:r>
              <a:rPr lang="en-US" sz="2600" dirty="0" err="1">
                <a:latin typeface="Footlight MT Light" panose="0204060206030A020304" pitchFamily="18" charset="0"/>
              </a:rPr>
              <a:t>sinin</a:t>
            </a:r>
            <a:r>
              <a:rPr lang="en-US" sz="2600" dirty="0">
                <a:latin typeface="Footlight MT Light" panose="0204060206030A020304" pitchFamily="18" charset="0"/>
              </a:rPr>
              <a:t> </a:t>
            </a:r>
            <a:r>
              <a:rPr lang="az-Latn-AZ" sz="2600" dirty="0">
                <a:latin typeface="Footlight MT Light" panose="0204060206030A020304" pitchFamily="18" charset="0"/>
              </a:rPr>
              <a:t>ə</a:t>
            </a:r>
            <a:r>
              <a:rPr lang="en-US" sz="2600" dirty="0" err="1">
                <a:latin typeface="Footlight MT Light" panose="0204060206030A020304" pitchFamily="18" charset="0"/>
              </a:rPr>
              <a:t>sasını</a:t>
            </a:r>
            <a:r>
              <a:rPr lang="en-US" sz="2600" dirty="0">
                <a:latin typeface="Footlight MT Light" panose="0204060206030A020304" pitchFamily="18" charset="0"/>
              </a:rPr>
              <a:t> </a:t>
            </a:r>
            <a:r>
              <a:rPr lang="en-US" sz="2600" dirty="0" err="1">
                <a:latin typeface="Footlight MT Light" panose="0204060206030A020304" pitchFamily="18" charset="0"/>
              </a:rPr>
              <a:t>təşkil</a:t>
            </a:r>
            <a:r>
              <a:rPr lang="en-US" sz="2600" dirty="0">
                <a:latin typeface="Footlight MT Light" panose="0204060206030A020304" pitchFamily="18" charset="0"/>
              </a:rPr>
              <a:t> </a:t>
            </a:r>
            <a:r>
              <a:rPr lang="en-US" sz="2600" dirty="0" err="1">
                <a:latin typeface="Footlight MT Light" panose="0204060206030A020304" pitchFamily="18" charset="0"/>
              </a:rPr>
              <a:t>edən</a:t>
            </a:r>
            <a:r>
              <a:rPr lang="en-US" sz="2600" dirty="0">
                <a:latin typeface="Footlight MT Light" panose="0204060206030A020304" pitchFamily="18" charset="0"/>
              </a:rPr>
              <a:t> </a:t>
            </a:r>
            <a:r>
              <a:rPr lang="en-US" sz="2600" dirty="0" err="1">
                <a:latin typeface="Footlight MT Light" panose="0204060206030A020304" pitchFamily="18" charset="0"/>
              </a:rPr>
              <a:t>deformasiyaya</a:t>
            </a:r>
            <a:r>
              <a:rPr lang="en-US" sz="2600" dirty="0">
                <a:latin typeface="Footlight MT Light" panose="0204060206030A020304" pitchFamily="18" charset="0"/>
              </a:rPr>
              <a:t> </a:t>
            </a:r>
            <a:r>
              <a:rPr lang="en-US" sz="2600" dirty="0" err="1">
                <a:latin typeface="Footlight MT Light" panose="0204060206030A020304" pitchFamily="18" charset="0"/>
              </a:rPr>
              <a:t>uğramayan</a:t>
            </a:r>
            <a:r>
              <a:rPr lang="en-US" sz="2600" dirty="0">
                <a:latin typeface="Footlight MT Light" panose="0204060206030A020304" pitchFamily="18" charset="0"/>
              </a:rPr>
              <a:t> </a:t>
            </a:r>
            <a:r>
              <a:rPr lang="en-US" sz="2600" dirty="0" err="1">
                <a:latin typeface="Footlight MT Light" panose="0204060206030A020304" pitchFamily="18" charset="0"/>
              </a:rPr>
              <a:t>bazal</a:t>
            </a:r>
            <a:r>
              <a:rPr lang="en-US" sz="2600" dirty="0">
                <a:latin typeface="Footlight MT Light" panose="0204060206030A020304" pitchFamily="18" charset="0"/>
              </a:rPr>
              <a:t> </a:t>
            </a:r>
            <a:r>
              <a:rPr lang="en-US" sz="2600" dirty="0" err="1">
                <a:latin typeface="Footlight MT Light" panose="0204060206030A020304" pitchFamily="18" charset="0"/>
              </a:rPr>
              <a:t>fəqərələr</a:t>
            </a:r>
            <a:endParaRPr lang="az-Latn-AZ" sz="2600" dirty="0">
              <a:latin typeface="Footlight MT Light" panose="0204060206030A020304" pitchFamily="18" charset="0"/>
            </a:endParaRPr>
          </a:p>
          <a:p>
            <a:pPr marL="285750" indent="-285750">
              <a:buFont typeface="Wingdings" panose="05000000000000000000" pitchFamily="2" charset="2"/>
              <a:buChar char="Ø"/>
            </a:pPr>
            <a:r>
              <a:rPr lang="en-US" sz="2600" dirty="0" err="1">
                <a:latin typeface="Footlight MT Light" panose="0204060206030A020304" pitchFamily="18" charset="0"/>
              </a:rPr>
              <a:t>Əyrilik</a:t>
            </a:r>
            <a:r>
              <a:rPr lang="en-US" sz="2600" dirty="0">
                <a:latin typeface="Footlight MT Light" panose="0204060206030A020304" pitchFamily="18" charset="0"/>
              </a:rPr>
              <a:t> </a:t>
            </a:r>
            <a:r>
              <a:rPr lang="en-US" sz="2600" dirty="0" err="1">
                <a:latin typeface="Footlight MT Light" panose="0204060206030A020304" pitchFamily="18" charset="0"/>
              </a:rPr>
              <a:t>qövsünün</a:t>
            </a:r>
            <a:r>
              <a:rPr lang="en-US" sz="2600" dirty="0">
                <a:latin typeface="Footlight MT Light" panose="0204060206030A020304" pitchFamily="18" charset="0"/>
              </a:rPr>
              <a:t> (</a:t>
            </a:r>
            <a:r>
              <a:rPr lang="en-US" sz="2600" dirty="0" err="1">
                <a:latin typeface="Footlight MT Light" panose="0204060206030A020304" pitchFamily="18" charset="0"/>
              </a:rPr>
              <a:t>həm</a:t>
            </a:r>
            <a:r>
              <a:rPr lang="en-US" sz="2600" dirty="0">
                <a:latin typeface="Footlight MT Light" panose="0204060206030A020304" pitchFamily="18" charset="0"/>
              </a:rPr>
              <a:t> </a:t>
            </a:r>
            <a:r>
              <a:rPr lang="en-US" sz="2600" dirty="0" err="1">
                <a:latin typeface="Footlight MT Light" panose="0204060206030A020304" pitchFamily="18" charset="0"/>
              </a:rPr>
              <a:t>əsas</a:t>
            </a:r>
            <a:r>
              <a:rPr lang="en-US" sz="2600" dirty="0">
                <a:latin typeface="Footlight MT Light" panose="0204060206030A020304" pitchFamily="18" charset="0"/>
              </a:rPr>
              <a:t>, </a:t>
            </a:r>
            <a:r>
              <a:rPr lang="en-US" sz="2600" dirty="0" err="1">
                <a:latin typeface="Footlight MT Light" panose="0204060206030A020304" pitchFamily="18" charset="0"/>
              </a:rPr>
              <a:t>həm</a:t>
            </a:r>
            <a:r>
              <a:rPr lang="en-US" sz="2600" dirty="0">
                <a:latin typeface="Footlight MT Light" panose="0204060206030A020304" pitchFamily="18" charset="0"/>
              </a:rPr>
              <a:t> </a:t>
            </a:r>
            <a:r>
              <a:rPr lang="en-US" sz="2600" dirty="0" err="1">
                <a:latin typeface="Footlight MT Light" panose="0204060206030A020304" pitchFamily="18" charset="0"/>
              </a:rPr>
              <a:t>də</a:t>
            </a:r>
            <a:r>
              <a:rPr lang="en-US" sz="2600" dirty="0">
                <a:latin typeface="Footlight MT Light" panose="0204060206030A020304" pitchFamily="18" charset="0"/>
              </a:rPr>
              <a:t> </a:t>
            </a:r>
            <a:r>
              <a:rPr lang="en-US" sz="2600" dirty="0" err="1">
                <a:latin typeface="Footlight MT Light" panose="0204060206030A020304" pitchFamily="18" charset="0"/>
              </a:rPr>
              <a:t>ikinci</a:t>
            </a:r>
            <a:r>
              <a:rPr lang="en-US" sz="2600" dirty="0">
                <a:latin typeface="Footlight MT Light" panose="0204060206030A020304" pitchFamily="18" charset="0"/>
              </a:rPr>
              <a:t>) </a:t>
            </a:r>
            <a:r>
              <a:rPr lang="en-US" sz="2600" dirty="0" err="1">
                <a:latin typeface="Footlight MT Light" panose="0204060206030A020304" pitchFamily="18" charset="0"/>
              </a:rPr>
              <a:t>ən</a:t>
            </a:r>
            <a:r>
              <a:rPr lang="en-US" sz="2600" dirty="0">
                <a:latin typeface="Footlight MT Light" panose="0204060206030A020304" pitchFamily="18" charset="0"/>
              </a:rPr>
              <a:t> </a:t>
            </a:r>
            <a:r>
              <a:rPr lang="en-US" sz="2600" dirty="0" err="1">
                <a:latin typeface="Footlight MT Light" panose="0204060206030A020304" pitchFamily="18" charset="0"/>
              </a:rPr>
              <a:t>yüksək</a:t>
            </a:r>
            <a:r>
              <a:rPr lang="en-US" sz="2600" dirty="0">
                <a:latin typeface="Footlight MT Light" panose="0204060206030A020304" pitchFamily="18" charset="0"/>
              </a:rPr>
              <a:t> </a:t>
            </a:r>
            <a:r>
              <a:rPr lang="en-US" sz="2600" dirty="0" err="1">
                <a:latin typeface="Footlight MT Light" panose="0204060206030A020304" pitchFamily="18" charset="0"/>
              </a:rPr>
              <a:t>nöqtəsində</a:t>
            </a:r>
            <a:r>
              <a:rPr lang="en-US" sz="2600" dirty="0">
                <a:latin typeface="Footlight MT Light" panose="0204060206030A020304" pitchFamily="18" charset="0"/>
              </a:rPr>
              <a:t> </a:t>
            </a:r>
            <a:r>
              <a:rPr lang="en-US" sz="2600" dirty="0" err="1">
                <a:latin typeface="Footlight MT Light" panose="0204060206030A020304" pitchFamily="18" charset="0"/>
              </a:rPr>
              <a:t>yerləşən</a:t>
            </a:r>
            <a:r>
              <a:rPr lang="en-US" sz="2600" dirty="0">
                <a:latin typeface="Footlight MT Light" panose="0204060206030A020304" pitchFamily="18" charset="0"/>
              </a:rPr>
              <a:t> </a:t>
            </a:r>
            <a:r>
              <a:rPr lang="en-US" sz="2600" dirty="0" err="1">
                <a:latin typeface="Footlight MT Light" panose="0204060206030A020304" pitchFamily="18" charset="0"/>
              </a:rPr>
              <a:t>kulminasion</a:t>
            </a:r>
            <a:r>
              <a:rPr lang="en-US" sz="2600" dirty="0">
                <a:latin typeface="Footlight MT Light" panose="0204060206030A020304" pitchFamily="18" charset="0"/>
              </a:rPr>
              <a:t> </a:t>
            </a:r>
            <a:r>
              <a:rPr lang="en-US" sz="2600" dirty="0" err="1">
                <a:latin typeface="Footlight MT Light" panose="0204060206030A020304" pitchFamily="18" charset="0"/>
              </a:rPr>
              <a:t>fəqərələr</a:t>
            </a:r>
            <a:endParaRPr lang="az-Latn-AZ" sz="2600" dirty="0">
              <a:latin typeface="Footlight MT Light" panose="0204060206030A020304" pitchFamily="18" charset="0"/>
            </a:endParaRPr>
          </a:p>
          <a:p>
            <a:pPr marL="285750" indent="-285750">
              <a:buFont typeface="Wingdings" panose="05000000000000000000" pitchFamily="2" charset="2"/>
              <a:buChar char="Ø"/>
            </a:pPr>
            <a:r>
              <a:rPr lang="en-US" sz="2600" dirty="0" err="1">
                <a:latin typeface="Footlight MT Light" panose="0204060206030A020304" pitchFamily="18" charset="0"/>
              </a:rPr>
              <a:t>Əsas</a:t>
            </a:r>
            <a:r>
              <a:rPr lang="en-US" sz="2600" dirty="0">
                <a:latin typeface="Footlight MT Light" panose="0204060206030A020304" pitchFamily="18" charset="0"/>
              </a:rPr>
              <a:t> </a:t>
            </a:r>
            <a:r>
              <a:rPr lang="en-US" sz="2600" dirty="0" err="1">
                <a:latin typeface="Footlight MT Light" panose="0204060206030A020304" pitchFamily="18" charset="0"/>
              </a:rPr>
              <a:t>əyriliklə</a:t>
            </a:r>
            <a:r>
              <a:rPr lang="en-US" sz="2600" dirty="0">
                <a:latin typeface="Footlight MT Light" panose="0204060206030A020304" pitchFamily="18" charset="0"/>
              </a:rPr>
              <a:t> </a:t>
            </a:r>
            <a:r>
              <a:rPr lang="en-US" sz="2600" dirty="0" err="1">
                <a:latin typeface="Footlight MT Light" panose="0204060206030A020304" pitchFamily="18" charset="0"/>
              </a:rPr>
              <a:t>qarşı</a:t>
            </a:r>
            <a:r>
              <a:rPr lang="en-US" sz="2600" dirty="0">
                <a:latin typeface="Footlight MT Light" panose="0204060206030A020304" pitchFamily="18" charset="0"/>
              </a:rPr>
              <a:t> </a:t>
            </a:r>
            <a:r>
              <a:rPr lang="en-US" sz="2600" dirty="0" err="1">
                <a:latin typeface="Footlight MT Light" panose="0204060206030A020304" pitchFamily="18" charset="0"/>
              </a:rPr>
              <a:t>tərəf</a:t>
            </a:r>
            <a:r>
              <a:rPr lang="en-US" sz="2600" dirty="0">
                <a:latin typeface="Footlight MT Light" panose="0204060206030A020304" pitchFamily="18" charset="0"/>
              </a:rPr>
              <a:t> </a:t>
            </a:r>
            <a:r>
              <a:rPr lang="en-US" sz="2600" dirty="0" err="1">
                <a:latin typeface="Footlight MT Light" panose="0204060206030A020304" pitchFamily="18" charset="0"/>
              </a:rPr>
              <a:t>arasında</a:t>
            </a:r>
            <a:r>
              <a:rPr lang="en-US" sz="2600" dirty="0">
                <a:latin typeface="Footlight MT Light" panose="0204060206030A020304" pitchFamily="18" charset="0"/>
              </a:rPr>
              <a:t> </a:t>
            </a:r>
            <a:r>
              <a:rPr lang="en-US" sz="2600" dirty="0" err="1">
                <a:latin typeface="Footlight MT Light" panose="0204060206030A020304" pitchFamily="18" charset="0"/>
              </a:rPr>
              <a:t>keçid</a:t>
            </a:r>
            <a:r>
              <a:rPr lang="en-US" sz="2600" dirty="0">
                <a:latin typeface="Footlight MT Light" panose="0204060206030A020304" pitchFamily="18" charset="0"/>
              </a:rPr>
              <a:t> </a:t>
            </a:r>
            <a:r>
              <a:rPr lang="en-US" sz="2600" dirty="0" err="1">
                <a:latin typeface="Footlight MT Light" panose="0204060206030A020304" pitchFamily="18" charset="0"/>
              </a:rPr>
              <a:t>zonasında</a:t>
            </a:r>
            <a:r>
              <a:rPr lang="en-US" sz="2600" dirty="0">
                <a:latin typeface="Footlight MT Light" panose="0204060206030A020304" pitchFamily="18" charset="0"/>
              </a:rPr>
              <a:t> </a:t>
            </a:r>
            <a:r>
              <a:rPr lang="en-US" sz="2600" dirty="0" err="1">
                <a:latin typeface="Footlight MT Light" panose="0204060206030A020304" pitchFamily="18" charset="0"/>
              </a:rPr>
              <a:t>olan</a:t>
            </a:r>
            <a:r>
              <a:rPr lang="en-US" sz="2600" dirty="0">
                <a:latin typeface="Footlight MT Light" panose="0204060206030A020304" pitchFamily="18" charset="0"/>
              </a:rPr>
              <a:t> </a:t>
            </a:r>
            <a:r>
              <a:rPr lang="en-US" sz="2600" dirty="0" err="1">
                <a:latin typeface="Footlight MT Light" panose="0204060206030A020304" pitchFamily="18" charset="0"/>
              </a:rPr>
              <a:t>çəp</a:t>
            </a:r>
            <a:r>
              <a:rPr lang="en-US" sz="2600" dirty="0">
                <a:latin typeface="Footlight MT Light" panose="0204060206030A020304" pitchFamily="18" charset="0"/>
              </a:rPr>
              <a:t> </a:t>
            </a:r>
            <a:r>
              <a:rPr lang="en-US" sz="2600" dirty="0" err="1">
                <a:latin typeface="Footlight MT Light" panose="0204060206030A020304" pitchFamily="18" charset="0"/>
              </a:rPr>
              <a:t>fəqərələr</a:t>
            </a:r>
            <a:endParaRPr lang="az-Latn-AZ" sz="2600" dirty="0">
              <a:latin typeface="Footlight MT Light" panose="0204060206030A020304" pitchFamily="18" charset="0"/>
            </a:endParaRPr>
          </a:p>
          <a:p>
            <a:pPr marL="285750" indent="-285750">
              <a:buFont typeface="Wingdings" panose="05000000000000000000" pitchFamily="2" charset="2"/>
              <a:buChar char="Ø"/>
            </a:pPr>
            <a:r>
              <a:rPr lang="en-US" sz="2600" dirty="0" err="1">
                <a:latin typeface="Footlight MT Light" panose="0204060206030A020304" pitchFamily="18" charset="0"/>
              </a:rPr>
              <a:t>Çəp</a:t>
            </a:r>
            <a:r>
              <a:rPr lang="en-US" sz="2600" dirty="0">
                <a:latin typeface="Footlight MT Light" panose="0204060206030A020304" pitchFamily="18" charset="0"/>
              </a:rPr>
              <a:t> </a:t>
            </a:r>
            <a:r>
              <a:rPr lang="en-US" sz="2600" dirty="0" err="1">
                <a:latin typeface="Footlight MT Light" panose="0204060206030A020304" pitchFamily="18" charset="0"/>
              </a:rPr>
              <a:t>və</a:t>
            </a:r>
            <a:r>
              <a:rPr lang="en-US" sz="2600" dirty="0">
                <a:latin typeface="Footlight MT Light" panose="0204060206030A020304" pitchFamily="18" charset="0"/>
              </a:rPr>
              <a:t> </a:t>
            </a:r>
            <a:r>
              <a:rPr lang="en-US" sz="2600" dirty="0" err="1">
                <a:latin typeface="Footlight MT Light" panose="0204060206030A020304" pitchFamily="18" charset="0"/>
              </a:rPr>
              <a:t>kulminasion</a:t>
            </a:r>
            <a:r>
              <a:rPr lang="en-US" sz="2600" dirty="0">
                <a:latin typeface="Footlight MT Light" panose="0204060206030A020304" pitchFamily="18" charset="0"/>
              </a:rPr>
              <a:t> </a:t>
            </a:r>
            <a:r>
              <a:rPr lang="en-US" sz="2600" dirty="0" err="1">
                <a:latin typeface="Footlight MT Light" panose="0204060206030A020304" pitchFamily="18" charset="0"/>
              </a:rPr>
              <a:t>fəqərələr</a:t>
            </a:r>
            <a:r>
              <a:rPr lang="en-US" sz="2600" dirty="0">
                <a:latin typeface="Footlight MT Light" panose="0204060206030A020304" pitchFamily="18" charset="0"/>
              </a:rPr>
              <a:t> </a:t>
            </a:r>
            <a:r>
              <a:rPr lang="en-US" sz="2600" dirty="0" err="1">
                <a:latin typeface="Footlight MT Light" panose="0204060206030A020304" pitchFamily="18" charset="0"/>
              </a:rPr>
              <a:t>arasında</a:t>
            </a:r>
            <a:r>
              <a:rPr lang="en-US" sz="2600" dirty="0">
                <a:latin typeface="Footlight MT Light" panose="0204060206030A020304" pitchFamily="18" charset="0"/>
              </a:rPr>
              <a:t> </a:t>
            </a:r>
            <a:r>
              <a:rPr lang="en-US" sz="2600" dirty="0" err="1">
                <a:latin typeface="Footlight MT Light" panose="0204060206030A020304" pitchFamily="18" charset="0"/>
              </a:rPr>
              <a:t>yerləşən</a:t>
            </a:r>
            <a:r>
              <a:rPr lang="en-US" sz="2600" dirty="0">
                <a:latin typeface="Footlight MT Light" panose="0204060206030A020304" pitchFamily="18" charset="0"/>
              </a:rPr>
              <a:t> </a:t>
            </a:r>
            <a:r>
              <a:rPr lang="en-US" sz="2600" dirty="0" err="1">
                <a:latin typeface="Footlight MT Light" panose="0204060206030A020304" pitchFamily="18" charset="0"/>
              </a:rPr>
              <a:t>aralıq</a:t>
            </a:r>
            <a:r>
              <a:rPr lang="en-US" sz="2600" dirty="0">
                <a:latin typeface="Footlight MT Light" panose="0204060206030A020304" pitchFamily="18" charset="0"/>
              </a:rPr>
              <a:t> </a:t>
            </a:r>
            <a:r>
              <a:rPr lang="en-US" sz="2600" dirty="0" err="1">
                <a:latin typeface="Footlight MT Light" panose="0204060206030A020304" pitchFamily="18" charset="0"/>
              </a:rPr>
              <a:t>fəqərələr</a:t>
            </a:r>
            <a:endParaRPr lang="az-Latn-AZ" sz="2600" dirty="0">
              <a:latin typeface="Footlight MT Light" panose="0204060206030A020304" pitchFamily="18" charset="0"/>
            </a:endParaRPr>
          </a:p>
          <a:p>
            <a:pPr marL="285750" indent="-285750">
              <a:buFont typeface="Wingdings" panose="05000000000000000000" pitchFamily="2" charset="2"/>
              <a:buChar char="Ø"/>
            </a:pPr>
            <a:r>
              <a:rPr lang="en-US" sz="2600" dirty="0" err="1">
                <a:latin typeface="Footlight MT Light" panose="0204060206030A020304" pitchFamily="18" charset="0"/>
              </a:rPr>
              <a:t>Onurğanın</a:t>
            </a:r>
            <a:r>
              <a:rPr lang="en-US" sz="2600" dirty="0">
                <a:latin typeface="Footlight MT Light" panose="0204060206030A020304" pitchFamily="18" charset="0"/>
              </a:rPr>
              <a:t> </a:t>
            </a:r>
            <a:r>
              <a:rPr lang="en-US" sz="2600" dirty="0" err="1">
                <a:latin typeface="Footlight MT Light" panose="0204060206030A020304" pitchFamily="18" charset="0"/>
              </a:rPr>
              <a:t>deformasiya</a:t>
            </a:r>
            <a:r>
              <a:rPr lang="en-US" sz="2600" dirty="0">
                <a:latin typeface="Footlight MT Light" panose="0204060206030A020304" pitchFamily="18" charset="0"/>
              </a:rPr>
              <a:t> </a:t>
            </a:r>
            <a:r>
              <a:rPr lang="en-US" sz="2600" dirty="0" err="1">
                <a:latin typeface="Footlight MT Light" panose="0204060206030A020304" pitchFamily="18" charset="0"/>
              </a:rPr>
              <a:t>prosesində</a:t>
            </a:r>
            <a:r>
              <a:rPr lang="en-US" sz="2600" dirty="0">
                <a:latin typeface="Footlight MT Light" panose="0204060206030A020304" pitchFamily="18" charset="0"/>
              </a:rPr>
              <a:t> </a:t>
            </a:r>
            <a:r>
              <a:rPr lang="en-US" sz="2600" dirty="0" err="1">
                <a:latin typeface="Footlight MT Light" panose="0204060206030A020304" pitchFamily="18" charset="0"/>
              </a:rPr>
              <a:t>iştirak</a:t>
            </a:r>
            <a:r>
              <a:rPr lang="en-US" sz="2600" dirty="0">
                <a:latin typeface="Footlight MT Light" panose="0204060206030A020304" pitchFamily="18" charset="0"/>
              </a:rPr>
              <a:t> </a:t>
            </a:r>
            <a:r>
              <a:rPr lang="en-US" sz="2600" dirty="0" err="1">
                <a:latin typeface="Footlight MT Light" panose="0204060206030A020304" pitchFamily="18" charset="0"/>
              </a:rPr>
              <a:t>etm</a:t>
            </a:r>
            <a:r>
              <a:rPr lang="az-Latn-AZ" sz="2600" dirty="0">
                <a:latin typeface="Footlight MT Light" panose="0204060206030A020304" pitchFamily="18" charset="0"/>
              </a:rPr>
              <a:t>ə</a:t>
            </a:r>
            <a:r>
              <a:rPr lang="en-US" sz="2600" dirty="0" err="1">
                <a:latin typeface="Footlight MT Light" panose="0204060206030A020304" pitchFamily="18" charset="0"/>
              </a:rPr>
              <a:t>yən</a:t>
            </a:r>
            <a:r>
              <a:rPr lang="en-US" sz="2600" dirty="0">
                <a:latin typeface="Footlight MT Light" panose="0204060206030A020304" pitchFamily="18" charset="0"/>
              </a:rPr>
              <a:t> </a:t>
            </a:r>
            <a:r>
              <a:rPr lang="en-US" sz="2600" dirty="0" err="1">
                <a:latin typeface="Footlight MT Light" panose="0204060206030A020304" pitchFamily="18" charset="0"/>
              </a:rPr>
              <a:t>neytral</a:t>
            </a:r>
            <a:r>
              <a:rPr lang="en-US" sz="2600" dirty="0">
                <a:latin typeface="Footlight MT Light" panose="0204060206030A020304" pitchFamily="18" charset="0"/>
              </a:rPr>
              <a:t> </a:t>
            </a:r>
            <a:r>
              <a:rPr lang="en-US" sz="2600" dirty="0" err="1">
                <a:latin typeface="Footlight MT Light" panose="0204060206030A020304" pitchFamily="18" charset="0"/>
              </a:rPr>
              <a:t>fəqərələr.Ehtiyac</a:t>
            </a:r>
            <a:r>
              <a:rPr lang="en-US" sz="2600" dirty="0">
                <a:latin typeface="Footlight MT Light" panose="0204060206030A020304" pitchFamily="18" charset="0"/>
              </a:rPr>
              <a:t> </a:t>
            </a:r>
            <a:r>
              <a:rPr lang="en-US" sz="2600" dirty="0" err="1">
                <a:latin typeface="Footlight MT Light" panose="0204060206030A020304" pitchFamily="18" charset="0"/>
              </a:rPr>
              <a:t>yarandıqda</a:t>
            </a:r>
            <a:r>
              <a:rPr lang="en-US" sz="2600" dirty="0">
                <a:latin typeface="Footlight MT Light" panose="0204060206030A020304" pitchFamily="18" charset="0"/>
              </a:rPr>
              <a:t> </a:t>
            </a:r>
            <a:r>
              <a:rPr lang="en-US" sz="2600" dirty="0" err="1">
                <a:latin typeface="Footlight MT Light" panose="0204060206030A020304" pitchFamily="18" charset="0"/>
              </a:rPr>
              <a:t>torsiya</a:t>
            </a:r>
            <a:r>
              <a:rPr lang="en-US" sz="2600" dirty="0">
                <a:latin typeface="Footlight MT Light" panose="0204060206030A020304" pitchFamily="18" charset="0"/>
              </a:rPr>
              <a:t> (f</a:t>
            </a:r>
            <a:r>
              <a:rPr lang="az-Latn-AZ" sz="2600" dirty="0">
                <a:latin typeface="Footlight MT Light" panose="0204060206030A020304" pitchFamily="18" charset="0"/>
              </a:rPr>
              <a:t>ə</a:t>
            </a:r>
            <a:r>
              <a:rPr lang="en-US" sz="2600" dirty="0">
                <a:latin typeface="Footlight MT Light" panose="0204060206030A020304" pitchFamily="18" charset="0"/>
              </a:rPr>
              <a:t>q</a:t>
            </a:r>
            <a:r>
              <a:rPr lang="az-Latn-AZ" sz="2600" dirty="0">
                <a:latin typeface="Footlight MT Light" panose="0204060206030A020304" pitchFamily="18" charset="0"/>
              </a:rPr>
              <a:t>ə</a:t>
            </a:r>
            <a:r>
              <a:rPr lang="en-US" sz="2600" dirty="0">
                <a:latin typeface="Footlight MT Light" panose="0204060206030A020304" pitchFamily="18" charset="0"/>
              </a:rPr>
              <a:t>r</a:t>
            </a:r>
            <a:r>
              <a:rPr lang="az-Latn-AZ" sz="2600" dirty="0">
                <a:latin typeface="Footlight MT Light" panose="0204060206030A020304" pitchFamily="18" charset="0"/>
              </a:rPr>
              <a:t>ə</a:t>
            </a:r>
            <a:r>
              <a:rPr lang="en-US" sz="2600" dirty="0">
                <a:latin typeface="Footlight MT Light" panose="0204060206030A020304" pitchFamily="18" charset="0"/>
              </a:rPr>
              <a:t> </a:t>
            </a:r>
            <a:r>
              <a:rPr lang="en-US" sz="2600" dirty="0" err="1">
                <a:latin typeface="Footlight MT Light" panose="0204060206030A020304" pitchFamily="18" charset="0"/>
              </a:rPr>
              <a:t>cisminin</a:t>
            </a:r>
            <a:r>
              <a:rPr lang="en-US" sz="2600" dirty="0">
                <a:latin typeface="Footlight MT Light" panose="0204060206030A020304" pitchFamily="18" charset="0"/>
              </a:rPr>
              <a:t> </a:t>
            </a:r>
            <a:r>
              <a:rPr lang="en-US" sz="2600" dirty="0" err="1">
                <a:latin typeface="Footlight MT Light" panose="0204060206030A020304" pitchFamily="18" charset="0"/>
              </a:rPr>
              <a:t>öz</a:t>
            </a:r>
            <a:r>
              <a:rPr lang="en-US" sz="2600" dirty="0">
                <a:latin typeface="Footlight MT Light" panose="0204060206030A020304" pitchFamily="18" charset="0"/>
              </a:rPr>
              <a:t> </a:t>
            </a:r>
            <a:r>
              <a:rPr lang="en-US" sz="2600" dirty="0" err="1">
                <a:latin typeface="Footlight MT Light" panose="0204060206030A020304" pitchFamily="18" charset="0"/>
              </a:rPr>
              <a:t>oxu</a:t>
            </a:r>
            <a:r>
              <a:rPr lang="en-US" sz="2600" dirty="0">
                <a:latin typeface="Footlight MT Light" panose="0204060206030A020304" pitchFamily="18" charset="0"/>
              </a:rPr>
              <a:t> </a:t>
            </a:r>
            <a:r>
              <a:rPr lang="en-US" sz="2600" dirty="0" err="1">
                <a:latin typeface="Footlight MT Light" panose="0204060206030A020304" pitchFamily="18" charset="0"/>
              </a:rPr>
              <a:t>boyunca</a:t>
            </a:r>
            <a:r>
              <a:rPr lang="en-US" sz="2600" dirty="0">
                <a:latin typeface="Footlight MT Light" panose="0204060206030A020304" pitchFamily="18" charset="0"/>
              </a:rPr>
              <a:t> f</a:t>
            </a:r>
            <a:r>
              <a:rPr lang="az-Latn-AZ" sz="2600" dirty="0">
                <a:latin typeface="Footlight MT Light" panose="0204060206030A020304" pitchFamily="18" charset="0"/>
              </a:rPr>
              <a:t>ı</a:t>
            </a:r>
            <a:r>
              <a:rPr lang="en-US" sz="2600" dirty="0" err="1">
                <a:latin typeface="Footlight MT Light" panose="0204060206030A020304" pitchFamily="18" charset="0"/>
              </a:rPr>
              <a:t>rlanmas</a:t>
            </a:r>
            <a:r>
              <a:rPr lang="az-Latn-AZ" sz="2600" dirty="0">
                <a:latin typeface="Footlight MT Light" panose="0204060206030A020304" pitchFamily="18" charset="0"/>
              </a:rPr>
              <a:t>ı</a:t>
            </a:r>
            <a:r>
              <a:rPr lang="en-US" sz="2600" dirty="0">
                <a:latin typeface="Footlight MT Light" panose="0204060206030A020304" pitchFamily="18" charset="0"/>
              </a:rPr>
              <a:t>) v</a:t>
            </a:r>
            <a:r>
              <a:rPr lang="az-Latn-AZ" sz="2600" dirty="0">
                <a:latin typeface="Footlight MT Light" panose="0204060206030A020304" pitchFamily="18" charset="0"/>
              </a:rPr>
              <a:t>ə</a:t>
            </a:r>
            <a:r>
              <a:rPr lang="en-US" sz="2600" dirty="0">
                <a:latin typeface="Footlight MT Light" panose="0204060206030A020304" pitchFamily="18" charset="0"/>
              </a:rPr>
              <a:t> </a:t>
            </a:r>
            <a:r>
              <a:rPr lang="en-US" sz="2600" dirty="0" err="1">
                <a:latin typeface="Footlight MT Light" panose="0204060206030A020304" pitchFamily="18" charset="0"/>
              </a:rPr>
              <a:t>rotasiya</a:t>
            </a:r>
            <a:r>
              <a:rPr lang="en-US" sz="2600" dirty="0">
                <a:latin typeface="Footlight MT Light" panose="0204060206030A020304" pitchFamily="18" charset="0"/>
              </a:rPr>
              <a:t> (</a:t>
            </a:r>
            <a:r>
              <a:rPr lang="en-US" sz="2600" dirty="0" err="1">
                <a:latin typeface="Footlight MT Light" panose="0204060206030A020304" pitchFamily="18" charset="0"/>
              </a:rPr>
              <a:t>fəqərələrin</a:t>
            </a:r>
            <a:r>
              <a:rPr lang="en-US" sz="2600" dirty="0">
                <a:latin typeface="Footlight MT Light" panose="0204060206030A020304" pitchFamily="18" charset="0"/>
              </a:rPr>
              <a:t> </a:t>
            </a:r>
            <a:r>
              <a:rPr lang="en-US" sz="2600" dirty="0" err="1">
                <a:latin typeface="Footlight MT Light" panose="0204060206030A020304" pitchFamily="18" charset="0"/>
              </a:rPr>
              <a:t>bir-birinə</a:t>
            </a:r>
            <a:r>
              <a:rPr lang="az-Latn-AZ" sz="2600" dirty="0">
                <a:latin typeface="Footlight MT Light" panose="0204060206030A020304" pitchFamily="18" charset="0"/>
              </a:rPr>
              <a:t> </a:t>
            </a:r>
            <a:r>
              <a:rPr lang="en-US" sz="2600" dirty="0" err="1">
                <a:latin typeface="Footlight MT Light" panose="0204060206030A020304" pitchFamily="18" charset="0"/>
              </a:rPr>
              <a:t>nəzərən</a:t>
            </a:r>
            <a:r>
              <a:rPr lang="en-US" sz="2600" dirty="0">
                <a:latin typeface="Footlight MT Light" panose="0204060206030A020304" pitchFamily="18" charset="0"/>
              </a:rPr>
              <a:t> </a:t>
            </a:r>
            <a:r>
              <a:rPr lang="en-US" sz="2600" dirty="0" err="1">
                <a:latin typeface="Footlight MT Light" panose="0204060206030A020304" pitchFamily="18" charset="0"/>
              </a:rPr>
              <a:t>fırlanması</a:t>
            </a:r>
            <a:r>
              <a:rPr lang="en-US" sz="2600" dirty="0">
                <a:latin typeface="Footlight MT Light" panose="0204060206030A020304" pitchFamily="18" charset="0"/>
              </a:rPr>
              <a:t>) </a:t>
            </a:r>
            <a:r>
              <a:rPr lang="en-US" sz="2600" dirty="0" err="1">
                <a:latin typeface="Footlight MT Light" panose="0204060206030A020304" pitchFamily="18" charset="0"/>
              </a:rPr>
              <a:t>ölçülür</a:t>
            </a:r>
            <a:r>
              <a:rPr lang="en-US" sz="2600" dirty="0">
                <a:latin typeface="Footlight MT Light" panose="0204060206030A020304" pitchFamily="18" charset="0"/>
              </a:rPr>
              <a:t>. Torsion </a:t>
            </a:r>
            <a:r>
              <a:rPr lang="en-US" sz="2600" dirty="0" err="1">
                <a:latin typeface="Footlight MT Light" panose="0204060206030A020304" pitchFamily="18" charset="0"/>
              </a:rPr>
              <a:t>bucaq</a:t>
            </a:r>
            <a:r>
              <a:rPr lang="en-US" sz="2600" dirty="0">
                <a:latin typeface="Footlight MT Light" panose="0204060206030A020304" pitchFamily="18" charset="0"/>
              </a:rPr>
              <a:t> </a:t>
            </a:r>
            <a:r>
              <a:rPr lang="en-US" sz="2600" dirty="0" err="1">
                <a:latin typeface="Footlight MT Light" panose="0204060206030A020304" pitchFamily="18" charset="0"/>
              </a:rPr>
              <a:t>Neş</a:t>
            </a:r>
            <a:r>
              <a:rPr lang="en-US" sz="2600" dirty="0">
                <a:latin typeface="Footlight MT Light" panose="0204060206030A020304" pitchFamily="18" charset="0"/>
              </a:rPr>
              <a:t>-Mo </a:t>
            </a:r>
            <a:r>
              <a:rPr lang="en-US" sz="2600" dirty="0" err="1">
                <a:latin typeface="Footlight MT Light" panose="0204060206030A020304" pitchFamily="18" charset="0"/>
              </a:rPr>
              <a:t>və</a:t>
            </a:r>
            <a:r>
              <a:rPr lang="en-US" sz="2600" dirty="0">
                <a:latin typeface="Footlight MT Light" panose="0204060206030A020304" pitchFamily="18" charset="0"/>
              </a:rPr>
              <a:t> </a:t>
            </a:r>
            <a:r>
              <a:rPr lang="en-US" sz="2600" dirty="0" err="1">
                <a:latin typeface="Footlight MT Light" panose="0204060206030A020304" pitchFamily="18" charset="0"/>
              </a:rPr>
              <a:t>ya</a:t>
            </a:r>
            <a:r>
              <a:rPr lang="en-US" sz="2600" dirty="0">
                <a:latin typeface="Footlight MT Light" panose="0204060206030A020304" pitchFamily="18" charset="0"/>
              </a:rPr>
              <a:t> </a:t>
            </a:r>
            <a:r>
              <a:rPr lang="en-US" sz="2600" dirty="0" err="1">
                <a:latin typeface="Footlight MT Light" panose="0204060206030A020304" pitchFamily="18" charset="0"/>
              </a:rPr>
              <a:t>Raymondi</a:t>
            </a:r>
            <a:r>
              <a:rPr lang="en-US" sz="2600" dirty="0">
                <a:latin typeface="Footlight MT Light" panose="0204060206030A020304" pitchFamily="18" charset="0"/>
              </a:rPr>
              <a:t> </a:t>
            </a:r>
            <a:r>
              <a:rPr lang="en-US" sz="2600" dirty="0" err="1">
                <a:latin typeface="Footlight MT Light" panose="0204060206030A020304" pitchFamily="18" charset="0"/>
              </a:rPr>
              <a:t>üsulu</a:t>
            </a:r>
            <a:r>
              <a:rPr lang="en-US" sz="2600" dirty="0">
                <a:latin typeface="Footlight MT Light" panose="0204060206030A020304" pitchFamily="18" charset="0"/>
              </a:rPr>
              <a:t> </a:t>
            </a:r>
            <a:r>
              <a:rPr lang="en-US" sz="2600" dirty="0" err="1">
                <a:latin typeface="Footlight MT Light" panose="0204060206030A020304" pitchFamily="18" charset="0"/>
              </a:rPr>
              <a:t>ilə</a:t>
            </a:r>
            <a:r>
              <a:rPr lang="en-US" sz="2600" dirty="0">
                <a:latin typeface="Footlight MT Light" panose="0204060206030A020304" pitchFamily="18" charset="0"/>
              </a:rPr>
              <a:t> </a:t>
            </a:r>
            <a:r>
              <a:rPr lang="en-US" sz="2600" dirty="0" err="1">
                <a:latin typeface="Footlight MT Light" panose="0204060206030A020304" pitchFamily="18" charset="0"/>
              </a:rPr>
              <a:t>təyin</a:t>
            </a:r>
            <a:r>
              <a:rPr lang="en-US" sz="2600" dirty="0">
                <a:latin typeface="Footlight MT Light" panose="0204060206030A020304" pitchFamily="18" charset="0"/>
              </a:rPr>
              <a:t> </a:t>
            </a:r>
            <a:r>
              <a:rPr lang="en-US" sz="2600" dirty="0" err="1">
                <a:latin typeface="Footlight MT Light" panose="0204060206030A020304" pitchFamily="18" charset="0"/>
              </a:rPr>
              <a:t>edilir</a:t>
            </a:r>
            <a:r>
              <a:rPr lang="en-US" sz="2600" dirty="0">
                <a:latin typeface="Footlight MT Light" panose="0204060206030A020304" pitchFamily="18" charset="0"/>
              </a:rPr>
              <a:t>.</a:t>
            </a:r>
            <a:endParaRPr lang="en-US" sz="2600" dirty="0">
              <a:latin typeface="Footlight MT Light" panose="0204060206030A020304" pitchFamily="18" charset="0"/>
            </a:endParaRPr>
          </a:p>
        </p:txBody>
      </p:sp>
      <p:pic>
        <p:nvPicPr>
          <p:cNvPr id="8" name="Рисунок 7"/>
          <p:cNvPicPr>
            <a:picLocks noChangeAspect="1"/>
          </p:cNvPicPr>
          <p:nvPr/>
        </p:nvPicPr>
        <p:blipFill>
          <a:blip r:embed="rId1"/>
          <a:stretch>
            <a:fillRect/>
          </a:stretch>
        </p:blipFill>
        <p:spPr>
          <a:xfrm>
            <a:off x="8362785" y="766069"/>
            <a:ext cx="3248025" cy="5895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out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out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out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out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out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
          </p:nvPr>
        </p:nvSpPr>
        <p:spPr>
          <a:xfrm>
            <a:off x="1" y="-13446"/>
            <a:ext cx="4657344" cy="685799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az-Latn-AZ" sz="3200" dirty="0">
                <a:solidFill>
                  <a:schemeClr val="bg2">
                    <a:lumMod val="25000"/>
                  </a:schemeClr>
                </a:solidFill>
                <a:latin typeface="Footlight MT Light" panose="0204060206030A020304" pitchFamily="18" charset="0"/>
              </a:rPr>
              <a:t>Skolioz-</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günümüzdə</a:t>
            </a:r>
            <a:r>
              <a:rPr lang="en-US" sz="3200" dirty="0">
                <a:solidFill>
                  <a:schemeClr val="bg2">
                    <a:lumMod val="25000"/>
                  </a:schemeClr>
                </a:solidFill>
                <a:effectLst/>
                <a:latin typeface="Footlight MT Light" panose="0204060206030A020304" pitchFamily="18" charset="0"/>
                <a:ea typeface="Calibri" panose="020F0502020204030204" pitchFamily="34" charset="0"/>
              </a:rPr>
              <a:t> </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tez</a:t>
            </a:r>
            <a:r>
              <a:rPr lang="en-US" sz="3200" dirty="0">
                <a:solidFill>
                  <a:schemeClr val="bg2">
                    <a:lumMod val="25000"/>
                  </a:schemeClr>
                </a:solidFill>
                <a:effectLst/>
                <a:latin typeface="Footlight MT Light" panose="0204060206030A020304" pitchFamily="18" charset="0"/>
                <a:ea typeface="Calibri" panose="020F0502020204030204" pitchFamily="34" charset="0"/>
              </a:rPr>
              <a:t> </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tez</a:t>
            </a:r>
            <a:r>
              <a:rPr lang="en-US" sz="3200" dirty="0">
                <a:solidFill>
                  <a:schemeClr val="bg2">
                    <a:lumMod val="25000"/>
                  </a:schemeClr>
                </a:solidFill>
                <a:effectLst/>
                <a:latin typeface="Footlight MT Light" panose="0204060206030A020304" pitchFamily="18" charset="0"/>
                <a:ea typeface="Calibri" panose="020F0502020204030204" pitchFamily="34" charset="0"/>
              </a:rPr>
              <a:t> </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rastlaşdığımız</a:t>
            </a:r>
            <a:r>
              <a:rPr lang="en-US" sz="3200" dirty="0">
                <a:solidFill>
                  <a:schemeClr val="bg2">
                    <a:lumMod val="25000"/>
                  </a:schemeClr>
                </a:solidFill>
                <a:effectLst/>
                <a:latin typeface="Footlight MT Light" panose="0204060206030A020304" pitchFamily="18" charset="0"/>
                <a:ea typeface="Calibri" panose="020F0502020204030204" pitchFamily="34" charset="0"/>
              </a:rPr>
              <a:t> </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dayaq-hərəkət</a:t>
            </a:r>
            <a:r>
              <a:rPr lang="en-US" sz="3200" dirty="0">
                <a:solidFill>
                  <a:schemeClr val="bg2">
                    <a:lumMod val="25000"/>
                  </a:schemeClr>
                </a:solidFill>
                <a:effectLst/>
                <a:latin typeface="Footlight MT Light" panose="0204060206030A020304" pitchFamily="18" charset="0"/>
                <a:ea typeface="Calibri" panose="020F0502020204030204" pitchFamily="34" charset="0"/>
              </a:rPr>
              <a:t> </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sistemi</a:t>
            </a:r>
            <a:r>
              <a:rPr lang="en-US" sz="3200" dirty="0">
                <a:solidFill>
                  <a:schemeClr val="bg2">
                    <a:lumMod val="25000"/>
                  </a:schemeClr>
                </a:solidFill>
                <a:effectLst/>
                <a:latin typeface="Footlight MT Light" panose="0204060206030A020304" pitchFamily="18" charset="0"/>
                <a:ea typeface="Calibri" panose="020F0502020204030204" pitchFamily="34" charset="0"/>
              </a:rPr>
              <a:t> </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xəstəliklərindən</a:t>
            </a:r>
            <a:r>
              <a:rPr lang="en-US" sz="3200" dirty="0">
                <a:solidFill>
                  <a:schemeClr val="bg2">
                    <a:lumMod val="25000"/>
                  </a:schemeClr>
                </a:solidFill>
                <a:effectLst/>
                <a:latin typeface="Footlight MT Light" panose="0204060206030A020304" pitchFamily="18" charset="0"/>
                <a:ea typeface="Calibri" panose="020F0502020204030204" pitchFamily="34" charset="0"/>
              </a:rPr>
              <a:t> </a:t>
            </a:r>
            <a:r>
              <a:rPr lang="en-US" sz="3200" dirty="0" err="1">
                <a:solidFill>
                  <a:schemeClr val="bg2">
                    <a:lumMod val="25000"/>
                  </a:schemeClr>
                </a:solidFill>
                <a:effectLst/>
                <a:latin typeface="Footlight MT Light" panose="0204060206030A020304" pitchFamily="18" charset="0"/>
                <a:ea typeface="Calibri" panose="020F0502020204030204" pitchFamily="34" charset="0"/>
              </a:rPr>
              <a:t>biri</a:t>
            </a:r>
            <a:r>
              <a:rPr lang="az-Latn-AZ" sz="3200" dirty="0">
                <a:solidFill>
                  <a:schemeClr val="bg2">
                    <a:lumMod val="25000"/>
                  </a:schemeClr>
                </a:solidFill>
                <a:effectLst/>
                <a:latin typeface="Footlight MT Light" panose="0204060206030A020304" pitchFamily="18" charset="0"/>
                <a:ea typeface="Calibri" panose="020F0502020204030204" pitchFamily="34" charset="0"/>
              </a:rPr>
              <a:t> olub,</a:t>
            </a:r>
            <a:r>
              <a:rPr lang="az-Latn-AZ" sz="3200" dirty="0">
                <a:solidFill>
                  <a:schemeClr val="bg2">
                    <a:lumMod val="25000"/>
                  </a:schemeClr>
                </a:solidFill>
                <a:latin typeface="Footlight MT Light" panose="0204060206030A020304" pitchFamily="18" charset="0"/>
              </a:rPr>
              <a:t> onurğanın öz oxuna nəzərən sağ və ya sol tərəfə əyilməsidir. Prosesə onurğanın bütün şöbələri qoşulduğundan gələcəkdə fəqərə sütunu ön-arxa istiqamətdə də əyilir və burulur.</a:t>
            </a:r>
            <a:endParaRPr lang="en-US" sz="3200" dirty="0">
              <a:solidFill>
                <a:schemeClr val="bg2">
                  <a:lumMod val="25000"/>
                </a:schemeClr>
              </a:solidFill>
              <a:latin typeface="Footlight MT Light" panose="0204060206030A020304" pitchFamily="18" charset="0"/>
            </a:endParaRPr>
          </a:p>
        </p:txBody>
      </p:sp>
      <p:sp>
        <p:nvSpPr>
          <p:cNvPr id="8" name="Номер слайда 7"/>
          <p:cNvSpPr>
            <a:spLocks noGrp="1"/>
          </p:cNvSpPr>
          <p:nvPr>
            <p:ph type="sldNum" sz="quarter" idx="12"/>
          </p:nvPr>
        </p:nvSpPr>
        <p:spPr/>
        <p:txBody>
          <a:bodyPr/>
          <a:lstStyle/>
          <a:p>
            <a:pPr rtl="0"/>
            <a:fld id="{3A98EE3D-8CD1-4C3F-BD1C-C98C9596463C}" type="slidenum">
              <a:rPr lang="ru-RU" noProof="0" smtClean="0"/>
            </a:fld>
            <a:endParaRPr lang="ru-RU" noProof="0"/>
          </a:p>
        </p:txBody>
      </p:sp>
      <p:pic>
        <p:nvPicPr>
          <p:cNvPr id="21" name="Рисунок 20"/>
          <p:cNvPicPr>
            <a:picLocks noGrp="1" noChangeAspect="1"/>
          </p:cNvPicPr>
          <p:nvPr>
            <p:ph type="pic" sz="quarter" idx="13"/>
          </p:nvPr>
        </p:nvPicPr>
        <p:blipFill rotWithShape="1">
          <a:blip r:embed="rId1"/>
          <a:srcRect l="6468" t="197" r="7086" b="9859"/>
          <a:stretch>
            <a:fillRect/>
          </a:stretch>
        </p:blipFill>
        <p:spPr>
          <a:xfrm>
            <a:off x="4657345" y="13447"/>
            <a:ext cx="7534655" cy="6844553"/>
          </a:xfrm>
          <a:prstGeom prst="rect">
            <a:avLst/>
          </a:prstGeom>
          <a:ln>
            <a:noFill/>
          </a:ln>
          <a:effectLst>
            <a:softEdge rad="112500"/>
          </a:effec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знак завершения 7"/>
          <p:cNvSpPr/>
          <p:nvPr/>
        </p:nvSpPr>
        <p:spPr>
          <a:xfrm>
            <a:off x="3402107" y="678055"/>
            <a:ext cx="5136776" cy="761278"/>
          </a:xfrm>
          <a:prstGeom prst="flowChartTerminator">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atin typeface="Footlight MT Light" panose="0204060206030A020304" pitchFamily="18" charset="0"/>
                <a:cs typeface="Arial" panose="020B0604020202020204" pitchFamily="34" charset="0"/>
              </a:rPr>
              <a:t>Skoliozun profilaktikasi əsaslan</a:t>
            </a:r>
            <a:r>
              <a:rPr lang="az-Latn-AZ" sz="2800" dirty="0">
                <a:latin typeface="Footlight MT Light" panose="0204060206030A020304" pitchFamily="18" charset="0"/>
                <a:cs typeface="Arial" panose="020B0604020202020204" pitchFamily="34" charset="0"/>
              </a:rPr>
              <a:t>ı</a:t>
            </a:r>
            <a:r>
              <a:rPr lang="tr-TR" sz="2800" dirty="0">
                <a:latin typeface="Footlight MT Light" panose="0204060206030A020304" pitchFamily="18" charset="0"/>
                <a:cs typeface="Arial" panose="020B0604020202020204" pitchFamily="34" charset="0"/>
              </a:rPr>
              <a:t>r: </a:t>
            </a:r>
            <a:endParaRPr lang="az-Latn-AZ" sz="2800" dirty="0">
              <a:latin typeface="Footlight MT Light" panose="0204060206030A020304" pitchFamily="18"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7" name="Схема 6"/>
          <p:cNvGraphicFramePr/>
          <p:nvPr/>
        </p:nvGraphicFramePr>
        <p:xfrm>
          <a:off x="0" y="1439333"/>
          <a:ext cx="8361104"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Рисунок 2"/>
          <p:cNvPicPr>
            <a:picLocks noChangeAspect="1"/>
          </p:cNvPicPr>
          <p:nvPr/>
        </p:nvPicPr>
        <p:blipFill rotWithShape="1">
          <a:blip r:embed="rId6"/>
          <a:srcRect l="3013" t="33412" r="1293"/>
          <a:stretch>
            <a:fillRect/>
          </a:stretch>
        </p:blipFill>
        <p:spPr>
          <a:xfrm>
            <a:off x="8516020" y="3821500"/>
            <a:ext cx="3675980" cy="2784976"/>
          </a:xfrm>
          <a:prstGeom prst="rect">
            <a:avLst/>
          </a:prstGeom>
          <a:ln>
            <a:noFill/>
          </a:ln>
          <a:effectLst>
            <a:softEdge rad="112500"/>
          </a:effectLst>
        </p:spPr>
      </p:pic>
      <p:pic>
        <p:nvPicPr>
          <p:cNvPr id="6" name="Рисунок 5"/>
          <p:cNvPicPr>
            <a:picLocks noChangeAspect="1"/>
          </p:cNvPicPr>
          <p:nvPr/>
        </p:nvPicPr>
        <p:blipFill>
          <a:blip r:embed="rId7"/>
          <a:stretch>
            <a:fillRect/>
          </a:stretch>
        </p:blipFill>
        <p:spPr>
          <a:xfrm>
            <a:off x="8663130" y="678055"/>
            <a:ext cx="3071927" cy="307192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graphicEl>
                                              <a:dgm id="{37155FC7-5D9C-4F05-9CEC-D3C1621AAC88}"/>
                                            </p:graphicEl>
                                          </p:spTgt>
                                        </p:tgtEl>
                                        <p:attrNameLst>
                                          <p:attrName>style.visibility</p:attrName>
                                        </p:attrNameLst>
                                      </p:cBhvr>
                                      <p:to>
                                        <p:strVal val="visible"/>
                                      </p:to>
                                    </p:set>
                                    <p:anim calcmode="lin" valueType="num">
                                      <p:cBhvr>
                                        <p:cTn id="12" dur="1000" fill="hold"/>
                                        <p:tgtEl>
                                          <p:spTgt spid="7">
                                            <p:graphicEl>
                                              <a:dgm id="{37155FC7-5D9C-4F05-9CEC-D3C1621AAC88}"/>
                                            </p:graphicEl>
                                          </p:spTgt>
                                        </p:tgtEl>
                                        <p:attrNameLst>
                                          <p:attrName>ppt_w</p:attrName>
                                        </p:attrNameLst>
                                      </p:cBhvr>
                                      <p:tavLst>
                                        <p:tav tm="0">
                                          <p:val>
                                            <p:fltVal val="0"/>
                                          </p:val>
                                        </p:tav>
                                        <p:tav tm="100000">
                                          <p:val>
                                            <p:strVal val="#ppt_w"/>
                                          </p:val>
                                        </p:tav>
                                      </p:tavLst>
                                    </p:anim>
                                    <p:anim calcmode="lin" valueType="num">
                                      <p:cBhvr>
                                        <p:cTn id="13" dur="1000" fill="hold"/>
                                        <p:tgtEl>
                                          <p:spTgt spid="7">
                                            <p:graphicEl>
                                              <a:dgm id="{37155FC7-5D9C-4F05-9CEC-D3C1621AAC88}"/>
                                            </p:graphicEl>
                                          </p:spTgt>
                                        </p:tgtEl>
                                        <p:attrNameLst>
                                          <p:attrName>ppt_h</p:attrName>
                                        </p:attrNameLst>
                                      </p:cBhvr>
                                      <p:tavLst>
                                        <p:tav tm="0">
                                          <p:val>
                                            <p:fltVal val="0"/>
                                          </p:val>
                                        </p:tav>
                                        <p:tav tm="100000">
                                          <p:val>
                                            <p:strVal val="#ppt_h"/>
                                          </p:val>
                                        </p:tav>
                                      </p:tavLst>
                                    </p:anim>
                                    <p:anim calcmode="lin" valueType="num">
                                      <p:cBhvr>
                                        <p:cTn id="14" dur="1000" fill="hold"/>
                                        <p:tgtEl>
                                          <p:spTgt spid="7">
                                            <p:graphicEl>
                                              <a:dgm id="{37155FC7-5D9C-4F05-9CEC-D3C1621AAC88}"/>
                                            </p:graphicEl>
                                          </p:spTgt>
                                        </p:tgtEl>
                                        <p:attrNameLst>
                                          <p:attrName>style.rotation</p:attrName>
                                        </p:attrNameLst>
                                      </p:cBhvr>
                                      <p:tavLst>
                                        <p:tav tm="0">
                                          <p:val>
                                            <p:fltVal val="90"/>
                                          </p:val>
                                        </p:tav>
                                        <p:tav tm="100000">
                                          <p:val>
                                            <p:fltVal val="0"/>
                                          </p:val>
                                        </p:tav>
                                      </p:tavLst>
                                    </p:anim>
                                    <p:animEffect transition="in" filter="fade">
                                      <p:cBhvr>
                                        <p:cTn id="15" dur="1000"/>
                                        <p:tgtEl>
                                          <p:spTgt spid="7">
                                            <p:graphicEl>
                                              <a:dgm id="{37155FC7-5D9C-4F05-9CEC-D3C1621AAC88}"/>
                                            </p:graphic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graphicEl>
                                              <a:dgm id="{0AF04D82-1794-4912-B62B-109A71FFBDB1}"/>
                                            </p:graphicEl>
                                          </p:spTgt>
                                        </p:tgtEl>
                                        <p:attrNameLst>
                                          <p:attrName>style.visibility</p:attrName>
                                        </p:attrNameLst>
                                      </p:cBhvr>
                                      <p:to>
                                        <p:strVal val="visible"/>
                                      </p:to>
                                    </p:set>
                                    <p:anim calcmode="lin" valueType="num">
                                      <p:cBhvr>
                                        <p:cTn id="18" dur="1000" fill="hold"/>
                                        <p:tgtEl>
                                          <p:spTgt spid="7">
                                            <p:graphicEl>
                                              <a:dgm id="{0AF04D82-1794-4912-B62B-109A71FFBDB1}"/>
                                            </p:graphicEl>
                                          </p:spTgt>
                                        </p:tgtEl>
                                        <p:attrNameLst>
                                          <p:attrName>ppt_w</p:attrName>
                                        </p:attrNameLst>
                                      </p:cBhvr>
                                      <p:tavLst>
                                        <p:tav tm="0">
                                          <p:val>
                                            <p:fltVal val="0"/>
                                          </p:val>
                                        </p:tav>
                                        <p:tav tm="100000">
                                          <p:val>
                                            <p:strVal val="#ppt_w"/>
                                          </p:val>
                                        </p:tav>
                                      </p:tavLst>
                                    </p:anim>
                                    <p:anim calcmode="lin" valueType="num">
                                      <p:cBhvr>
                                        <p:cTn id="19" dur="1000" fill="hold"/>
                                        <p:tgtEl>
                                          <p:spTgt spid="7">
                                            <p:graphicEl>
                                              <a:dgm id="{0AF04D82-1794-4912-B62B-109A71FFBDB1}"/>
                                            </p:graphicEl>
                                          </p:spTgt>
                                        </p:tgtEl>
                                        <p:attrNameLst>
                                          <p:attrName>ppt_h</p:attrName>
                                        </p:attrNameLst>
                                      </p:cBhvr>
                                      <p:tavLst>
                                        <p:tav tm="0">
                                          <p:val>
                                            <p:fltVal val="0"/>
                                          </p:val>
                                        </p:tav>
                                        <p:tav tm="100000">
                                          <p:val>
                                            <p:strVal val="#ppt_h"/>
                                          </p:val>
                                        </p:tav>
                                      </p:tavLst>
                                    </p:anim>
                                    <p:anim calcmode="lin" valueType="num">
                                      <p:cBhvr>
                                        <p:cTn id="20" dur="1000" fill="hold"/>
                                        <p:tgtEl>
                                          <p:spTgt spid="7">
                                            <p:graphicEl>
                                              <a:dgm id="{0AF04D82-1794-4912-B62B-109A71FFBDB1}"/>
                                            </p:graphicEl>
                                          </p:spTgt>
                                        </p:tgtEl>
                                        <p:attrNameLst>
                                          <p:attrName>style.rotation</p:attrName>
                                        </p:attrNameLst>
                                      </p:cBhvr>
                                      <p:tavLst>
                                        <p:tav tm="0">
                                          <p:val>
                                            <p:fltVal val="90"/>
                                          </p:val>
                                        </p:tav>
                                        <p:tav tm="100000">
                                          <p:val>
                                            <p:fltVal val="0"/>
                                          </p:val>
                                        </p:tav>
                                      </p:tavLst>
                                    </p:anim>
                                    <p:animEffect transition="in" filter="fade">
                                      <p:cBhvr>
                                        <p:cTn id="21" dur="1000"/>
                                        <p:tgtEl>
                                          <p:spTgt spid="7">
                                            <p:graphicEl>
                                              <a:dgm id="{0AF04D82-1794-4912-B62B-109A71FFBDB1}"/>
                                            </p:graphic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graphicEl>
                                              <a:dgm id="{340D4553-7D24-4F56-8BA1-86F72F93B254}"/>
                                            </p:graphicEl>
                                          </p:spTgt>
                                        </p:tgtEl>
                                        <p:attrNameLst>
                                          <p:attrName>style.visibility</p:attrName>
                                        </p:attrNameLst>
                                      </p:cBhvr>
                                      <p:to>
                                        <p:strVal val="visible"/>
                                      </p:to>
                                    </p:set>
                                    <p:anim calcmode="lin" valueType="num">
                                      <p:cBhvr>
                                        <p:cTn id="24" dur="1000" fill="hold"/>
                                        <p:tgtEl>
                                          <p:spTgt spid="7">
                                            <p:graphicEl>
                                              <a:dgm id="{340D4553-7D24-4F56-8BA1-86F72F93B254}"/>
                                            </p:graphicEl>
                                          </p:spTgt>
                                        </p:tgtEl>
                                        <p:attrNameLst>
                                          <p:attrName>ppt_w</p:attrName>
                                        </p:attrNameLst>
                                      </p:cBhvr>
                                      <p:tavLst>
                                        <p:tav tm="0">
                                          <p:val>
                                            <p:fltVal val="0"/>
                                          </p:val>
                                        </p:tav>
                                        <p:tav tm="100000">
                                          <p:val>
                                            <p:strVal val="#ppt_w"/>
                                          </p:val>
                                        </p:tav>
                                      </p:tavLst>
                                    </p:anim>
                                    <p:anim calcmode="lin" valueType="num">
                                      <p:cBhvr>
                                        <p:cTn id="25" dur="1000" fill="hold"/>
                                        <p:tgtEl>
                                          <p:spTgt spid="7">
                                            <p:graphicEl>
                                              <a:dgm id="{340D4553-7D24-4F56-8BA1-86F72F93B254}"/>
                                            </p:graphicEl>
                                          </p:spTgt>
                                        </p:tgtEl>
                                        <p:attrNameLst>
                                          <p:attrName>ppt_h</p:attrName>
                                        </p:attrNameLst>
                                      </p:cBhvr>
                                      <p:tavLst>
                                        <p:tav tm="0">
                                          <p:val>
                                            <p:fltVal val="0"/>
                                          </p:val>
                                        </p:tav>
                                        <p:tav tm="100000">
                                          <p:val>
                                            <p:strVal val="#ppt_h"/>
                                          </p:val>
                                        </p:tav>
                                      </p:tavLst>
                                    </p:anim>
                                    <p:anim calcmode="lin" valueType="num">
                                      <p:cBhvr>
                                        <p:cTn id="26" dur="1000" fill="hold"/>
                                        <p:tgtEl>
                                          <p:spTgt spid="7">
                                            <p:graphicEl>
                                              <a:dgm id="{340D4553-7D24-4F56-8BA1-86F72F93B254}"/>
                                            </p:graphicEl>
                                          </p:spTgt>
                                        </p:tgtEl>
                                        <p:attrNameLst>
                                          <p:attrName>style.rotation</p:attrName>
                                        </p:attrNameLst>
                                      </p:cBhvr>
                                      <p:tavLst>
                                        <p:tav tm="0">
                                          <p:val>
                                            <p:fltVal val="90"/>
                                          </p:val>
                                        </p:tav>
                                        <p:tav tm="100000">
                                          <p:val>
                                            <p:fltVal val="0"/>
                                          </p:val>
                                        </p:tav>
                                      </p:tavLst>
                                    </p:anim>
                                    <p:animEffect transition="in" filter="fade">
                                      <p:cBhvr>
                                        <p:cTn id="27" dur="1000"/>
                                        <p:tgtEl>
                                          <p:spTgt spid="7">
                                            <p:graphicEl>
                                              <a:dgm id="{340D4553-7D24-4F56-8BA1-86F72F93B25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graphicEl>
                                              <a:dgm id="{78B7825A-8CE2-4BEA-B379-CFD713F5A249}"/>
                                            </p:graphicEl>
                                          </p:spTgt>
                                        </p:tgtEl>
                                        <p:attrNameLst>
                                          <p:attrName>style.visibility</p:attrName>
                                        </p:attrNameLst>
                                      </p:cBhvr>
                                      <p:to>
                                        <p:strVal val="visible"/>
                                      </p:to>
                                    </p:set>
                                    <p:anim calcmode="lin" valueType="num">
                                      <p:cBhvr>
                                        <p:cTn id="32" dur="1000" fill="hold"/>
                                        <p:tgtEl>
                                          <p:spTgt spid="7">
                                            <p:graphicEl>
                                              <a:dgm id="{78B7825A-8CE2-4BEA-B379-CFD713F5A249}"/>
                                            </p:graphicEl>
                                          </p:spTgt>
                                        </p:tgtEl>
                                        <p:attrNameLst>
                                          <p:attrName>ppt_w</p:attrName>
                                        </p:attrNameLst>
                                      </p:cBhvr>
                                      <p:tavLst>
                                        <p:tav tm="0">
                                          <p:val>
                                            <p:fltVal val="0"/>
                                          </p:val>
                                        </p:tav>
                                        <p:tav tm="100000">
                                          <p:val>
                                            <p:strVal val="#ppt_w"/>
                                          </p:val>
                                        </p:tav>
                                      </p:tavLst>
                                    </p:anim>
                                    <p:anim calcmode="lin" valueType="num">
                                      <p:cBhvr>
                                        <p:cTn id="33" dur="1000" fill="hold"/>
                                        <p:tgtEl>
                                          <p:spTgt spid="7">
                                            <p:graphicEl>
                                              <a:dgm id="{78B7825A-8CE2-4BEA-B379-CFD713F5A249}"/>
                                            </p:graphicEl>
                                          </p:spTgt>
                                        </p:tgtEl>
                                        <p:attrNameLst>
                                          <p:attrName>ppt_h</p:attrName>
                                        </p:attrNameLst>
                                      </p:cBhvr>
                                      <p:tavLst>
                                        <p:tav tm="0">
                                          <p:val>
                                            <p:fltVal val="0"/>
                                          </p:val>
                                        </p:tav>
                                        <p:tav tm="100000">
                                          <p:val>
                                            <p:strVal val="#ppt_h"/>
                                          </p:val>
                                        </p:tav>
                                      </p:tavLst>
                                    </p:anim>
                                    <p:anim calcmode="lin" valueType="num">
                                      <p:cBhvr>
                                        <p:cTn id="34" dur="1000" fill="hold"/>
                                        <p:tgtEl>
                                          <p:spTgt spid="7">
                                            <p:graphicEl>
                                              <a:dgm id="{78B7825A-8CE2-4BEA-B379-CFD713F5A249}"/>
                                            </p:graphicEl>
                                          </p:spTgt>
                                        </p:tgtEl>
                                        <p:attrNameLst>
                                          <p:attrName>style.rotation</p:attrName>
                                        </p:attrNameLst>
                                      </p:cBhvr>
                                      <p:tavLst>
                                        <p:tav tm="0">
                                          <p:val>
                                            <p:fltVal val="90"/>
                                          </p:val>
                                        </p:tav>
                                        <p:tav tm="100000">
                                          <p:val>
                                            <p:fltVal val="0"/>
                                          </p:val>
                                        </p:tav>
                                      </p:tavLst>
                                    </p:anim>
                                    <p:animEffect transition="in" filter="fade">
                                      <p:cBhvr>
                                        <p:cTn id="35" dur="1000"/>
                                        <p:tgtEl>
                                          <p:spTgt spid="7">
                                            <p:graphicEl>
                                              <a:dgm id="{78B7825A-8CE2-4BEA-B379-CFD713F5A249}"/>
                                            </p:graphicEl>
                                          </p:spTgt>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graphicEl>
                                              <a:dgm id="{C6EEE5B4-39C3-439B-941D-FC5C37514771}"/>
                                            </p:graphicEl>
                                          </p:spTgt>
                                        </p:tgtEl>
                                        <p:attrNameLst>
                                          <p:attrName>style.visibility</p:attrName>
                                        </p:attrNameLst>
                                      </p:cBhvr>
                                      <p:to>
                                        <p:strVal val="visible"/>
                                      </p:to>
                                    </p:set>
                                    <p:anim calcmode="lin" valueType="num">
                                      <p:cBhvr>
                                        <p:cTn id="38" dur="1000" fill="hold"/>
                                        <p:tgtEl>
                                          <p:spTgt spid="7">
                                            <p:graphicEl>
                                              <a:dgm id="{C6EEE5B4-39C3-439B-941D-FC5C37514771}"/>
                                            </p:graphicEl>
                                          </p:spTgt>
                                        </p:tgtEl>
                                        <p:attrNameLst>
                                          <p:attrName>ppt_w</p:attrName>
                                        </p:attrNameLst>
                                      </p:cBhvr>
                                      <p:tavLst>
                                        <p:tav tm="0">
                                          <p:val>
                                            <p:fltVal val="0"/>
                                          </p:val>
                                        </p:tav>
                                        <p:tav tm="100000">
                                          <p:val>
                                            <p:strVal val="#ppt_w"/>
                                          </p:val>
                                        </p:tav>
                                      </p:tavLst>
                                    </p:anim>
                                    <p:anim calcmode="lin" valueType="num">
                                      <p:cBhvr>
                                        <p:cTn id="39" dur="1000" fill="hold"/>
                                        <p:tgtEl>
                                          <p:spTgt spid="7">
                                            <p:graphicEl>
                                              <a:dgm id="{C6EEE5B4-39C3-439B-941D-FC5C37514771}"/>
                                            </p:graphicEl>
                                          </p:spTgt>
                                        </p:tgtEl>
                                        <p:attrNameLst>
                                          <p:attrName>ppt_h</p:attrName>
                                        </p:attrNameLst>
                                      </p:cBhvr>
                                      <p:tavLst>
                                        <p:tav tm="0">
                                          <p:val>
                                            <p:fltVal val="0"/>
                                          </p:val>
                                        </p:tav>
                                        <p:tav tm="100000">
                                          <p:val>
                                            <p:strVal val="#ppt_h"/>
                                          </p:val>
                                        </p:tav>
                                      </p:tavLst>
                                    </p:anim>
                                    <p:anim calcmode="lin" valueType="num">
                                      <p:cBhvr>
                                        <p:cTn id="40" dur="1000" fill="hold"/>
                                        <p:tgtEl>
                                          <p:spTgt spid="7">
                                            <p:graphicEl>
                                              <a:dgm id="{C6EEE5B4-39C3-439B-941D-FC5C37514771}"/>
                                            </p:graphicEl>
                                          </p:spTgt>
                                        </p:tgtEl>
                                        <p:attrNameLst>
                                          <p:attrName>style.rotation</p:attrName>
                                        </p:attrNameLst>
                                      </p:cBhvr>
                                      <p:tavLst>
                                        <p:tav tm="0">
                                          <p:val>
                                            <p:fltVal val="90"/>
                                          </p:val>
                                        </p:tav>
                                        <p:tav tm="100000">
                                          <p:val>
                                            <p:fltVal val="0"/>
                                          </p:val>
                                        </p:tav>
                                      </p:tavLst>
                                    </p:anim>
                                    <p:animEffect transition="in" filter="fade">
                                      <p:cBhvr>
                                        <p:cTn id="41" dur="1000"/>
                                        <p:tgtEl>
                                          <p:spTgt spid="7">
                                            <p:graphicEl>
                                              <a:dgm id="{C6EEE5B4-39C3-439B-941D-FC5C3751477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graphicEl>
                                              <a:dgm id="{0B9A7540-F9BB-4315-989D-31942400CAFF}"/>
                                            </p:graphicEl>
                                          </p:spTgt>
                                        </p:tgtEl>
                                        <p:attrNameLst>
                                          <p:attrName>style.visibility</p:attrName>
                                        </p:attrNameLst>
                                      </p:cBhvr>
                                      <p:to>
                                        <p:strVal val="visible"/>
                                      </p:to>
                                    </p:set>
                                    <p:anim calcmode="lin" valueType="num">
                                      <p:cBhvr>
                                        <p:cTn id="46" dur="1000" fill="hold"/>
                                        <p:tgtEl>
                                          <p:spTgt spid="7">
                                            <p:graphicEl>
                                              <a:dgm id="{0B9A7540-F9BB-4315-989D-31942400CAFF}"/>
                                            </p:graphicEl>
                                          </p:spTgt>
                                        </p:tgtEl>
                                        <p:attrNameLst>
                                          <p:attrName>ppt_w</p:attrName>
                                        </p:attrNameLst>
                                      </p:cBhvr>
                                      <p:tavLst>
                                        <p:tav tm="0">
                                          <p:val>
                                            <p:fltVal val="0"/>
                                          </p:val>
                                        </p:tav>
                                        <p:tav tm="100000">
                                          <p:val>
                                            <p:strVal val="#ppt_w"/>
                                          </p:val>
                                        </p:tav>
                                      </p:tavLst>
                                    </p:anim>
                                    <p:anim calcmode="lin" valueType="num">
                                      <p:cBhvr>
                                        <p:cTn id="47" dur="1000" fill="hold"/>
                                        <p:tgtEl>
                                          <p:spTgt spid="7">
                                            <p:graphicEl>
                                              <a:dgm id="{0B9A7540-F9BB-4315-989D-31942400CAFF}"/>
                                            </p:graphicEl>
                                          </p:spTgt>
                                        </p:tgtEl>
                                        <p:attrNameLst>
                                          <p:attrName>ppt_h</p:attrName>
                                        </p:attrNameLst>
                                      </p:cBhvr>
                                      <p:tavLst>
                                        <p:tav tm="0">
                                          <p:val>
                                            <p:fltVal val="0"/>
                                          </p:val>
                                        </p:tav>
                                        <p:tav tm="100000">
                                          <p:val>
                                            <p:strVal val="#ppt_h"/>
                                          </p:val>
                                        </p:tav>
                                      </p:tavLst>
                                    </p:anim>
                                    <p:anim calcmode="lin" valueType="num">
                                      <p:cBhvr>
                                        <p:cTn id="48" dur="1000" fill="hold"/>
                                        <p:tgtEl>
                                          <p:spTgt spid="7">
                                            <p:graphicEl>
                                              <a:dgm id="{0B9A7540-F9BB-4315-989D-31942400CAFF}"/>
                                            </p:graphicEl>
                                          </p:spTgt>
                                        </p:tgtEl>
                                        <p:attrNameLst>
                                          <p:attrName>style.rotation</p:attrName>
                                        </p:attrNameLst>
                                      </p:cBhvr>
                                      <p:tavLst>
                                        <p:tav tm="0">
                                          <p:val>
                                            <p:fltVal val="90"/>
                                          </p:val>
                                        </p:tav>
                                        <p:tav tm="100000">
                                          <p:val>
                                            <p:fltVal val="0"/>
                                          </p:val>
                                        </p:tav>
                                      </p:tavLst>
                                    </p:anim>
                                    <p:animEffect transition="in" filter="fade">
                                      <p:cBhvr>
                                        <p:cTn id="49" dur="1000"/>
                                        <p:tgtEl>
                                          <p:spTgt spid="7">
                                            <p:graphicEl>
                                              <a:dgm id="{0B9A7540-F9BB-4315-989D-31942400CAFF}"/>
                                            </p:graphicEl>
                                          </p:spTgt>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7">
                                            <p:graphicEl>
                                              <a:dgm id="{64E78614-1640-4DBA-9603-C1DB0677F180}"/>
                                            </p:graphicEl>
                                          </p:spTgt>
                                        </p:tgtEl>
                                        <p:attrNameLst>
                                          <p:attrName>style.visibility</p:attrName>
                                        </p:attrNameLst>
                                      </p:cBhvr>
                                      <p:to>
                                        <p:strVal val="visible"/>
                                      </p:to>
                                    </p:set>
                                    <p:anim calcmode="lin" valueType="num">
                                      <p:cBhvr>
                                        <p:cTn id="52" dur="1000" fill="hold"/>
                                        <p:tgtEl>
                                          <p:spTgt spid="7">
                                            <p:graphicEl>
                                              <a:dgm id="{64E78614-1640-4DBA-9603-C1DB0677F180}"/>
                                            </p:graphicEl>
                                          </p:spTgt>
                                        </p:tgtEl>
                                        <p:attrNameLst>
                                          <p:attrName>ppt_w</p:attrName>
                                        </p:attrNameLst>
                                      </p:cBhvr>
                                      <p:tavLst>
                                        <p:tav tm="0">
                                          <p:val>
                                            <p:fltVal val="0"/>
                                          </p:val>
                                        </p:tav>
                                        <p:tav tm="100000">
                                          <p:val>
                                            <p:strVal val="#ppt_w"/>
                                          </p:val>
                                        </p:tav>
                                      </p:tavLst>
                                    </p:anim>
                                    <p:anim calcmode="lin" valueType="num">
                                      <p:cBhvr>
                                        <p:cTn id="53" dur="1000" fill="hold"/>
                                        <p:tgtEl>
                                          <p:spTgt spid="7">
                                            <p:graphicEl>
                                              <a:dgm id="{64E78614-1640-4DBA-9603-C1DB0677F180}"/>
                                            </p:graphicEl>
                                          </p:spTgt>
                                        </p:tgtEl>
                                        <p:attrNameLst>
                                          <p:attrName>ppt_h</p:attrName>
                                        </p:attrNameLst>
                                      </p:cBhvr>
                                      <p:tavLst>
                                        <p:tav tm="0">
                                          <p:val>
                                            <p:fltVal val="0"/>
                                          </p:val>
                                        </p:tav>
                                        <p:tav tm="100000">
                                          <p:val>
                                            <p:strVal val="#ppt_h"/>
                                          </p:val>
                                        </p:tav>
                                      </p:tavLst>
                                    </p:anim>
                                    <p:anim calcmode="lin" valueType="num">
                                      <p:cBhvr>
                                        <p:cTn id="54" dur="1000" fill="hold"/>
                                        <p:tgtEl>
                                          <p:spTgt spid="7">
                                            <p:graphicEl>
                                              <a:dgm id="{64E78614-1640-4DBA-9603-C1DB0677F180}"/>
                                            </p:graphicEl>
                                          </p:spTgt>
                                        </p:tgtEl>
                                        <p:attrNameLst>
                                          <p:attrName>style.rotation</p:attrName>
                                        </p:attrNameLst>
                                      </p:cBhvr>
                                      <p:tavLst>
                                        <p:tav tm="0">
                                          <p:val>
                                            <p:fltVal val="90"/>
                                          </p:val>
                                        </p:tav>
                                        <p:tav tm="100000">
                                          <p:val>
                                            <p:fltVal val="0"/>
                                          </p:val>
                                        </p:tav>
                                      </p:tavLst>
                                    </p:anim>
                                    <p:animEffect transition="in" filter="fade">
                                      <p:cBhvr>
                                        <p:cTn id="55" dur="1000"/>
                                        <p:tgtEl>
                                          <p:spTgt spid="7">
                                            <p:graphicEl>
                                              <a:dgm id="{64E78614-1640-4DBA-9603-C1DB0677F18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7">
                                            <p:graphicEl>
                                              <a:dgm id="{9461D2F7-986B-4BE2-9BE3-A0FEEDAF832E}"/>
                                            </p:graphicEl>
                                          </p:spTgt>
                                        </p:tgtEl>
                                        <p:attrNameLst>
                                          <p:attrName>style.visibility</p:attrName>
                                        </p:attrNameLst>
                                      </p:cBhvr>
                                      <p:to>
                                        <p:strVal val="visible"/>
                                      </p:to>
                                    </p:set>
                                    <p:anim calcmode="lin" valueType="num">
                                      <p:cBhvr>
                                        <p:cTn id="60" dur="1000" fill="hold"/>
                                        <p:tgtEl>
                                          <p:spTgt spid="7">
                                            <p:graphicEl>
                                              <a:dgm id="{9461D2F7-986B-4BE2-9BE3-A0FEEDAF832E}"/>
                                            </p:graphicEl>
                                          </p:spTgt>
                                        </p:tgtEl>
                                        <p:attrNameLst>
                                          <p:attrName>ppt_w</p:attrName>
                                        </p:attrNameLst>
                                      </p:cBhvr>
                                      <p:tavLst>
                                        <p:tav tm="0">
                                          <p:val>
                                            <p:fltVal val="0"/>
                                          </p:val>
                                        </p:tav>
                                        <p:tav tm="100000">
                                          <p:val>
                                            <p:strVal val="#ppt_w"/>
                                          </p:val>
                                        </p:tav>
                                      </p:tavLst>
                                    </p:anim>
                                    <p:anim calcmode="lin" valueType="num">
                                      <p:cBhvr>
                                        <p:cTn id="61" dur="1000" fill="hold"/>
                                        <p:tgtEl>
                                          <p:spTgt spid="7">
                                            <p:graphicEl>
                                              <a:dgm id="{9461D2F7-986B-4BE2-9BE3-A0FEEDAF832E}"/>
                                            </p:graphicEl>
                                          </p:spTgt>
                                        </p:tgtEl>
                                        <p:attrNameLst>
                                          <p:attrName>ppt_h</p:attrName>
                                        </p:attrNameLst>
                                      </p:cBhvr>
                                      <p:tavLst>
                                        <p:tav tm="0">
                                          <p:val>
                                            <p:fltVal val="0"/>
                                          </p:val>
                                        </p:tav>
                                        <p:tav tm="100000">
                                          <p:val>
                                            <p:strVal val="#ppt_h"/>
                                          </p:val>
                                        </p:tav>
                                      </p:tavLst>
                                    </p:anim>
                                    <p:anim calcmode="lin" valueType="num">
                                      <p:cBhvr>
                                        <p:cTn id="62" dur="1000" fill="hold"/>
                                        <p:tgtEl>
                                          <p:spTgt spid="7">
                                            <p:graphicEl>
                                              <a:dgm id="{9461D2F7-986B-4BE2-9BE3-A0FEEDAF832E}"/>
                                            </p:graphicEl>
                                          </p:spTgt>
                                        </p:tgtEl>
                                        <p:attrNameLst>
                                          <p:attrName>style.rotation</p:attrName>
                                        </p:attrNameLst>
                                      </p:cBhvr>
                                      <p:tavLst>
                                        <p:tav tm="0">
                                          <p:val>
                                            <p:fltVal val="90"/>
                                          </p:val>
                                        </p:tav>
                                        <p:tav tm="100000">
                                          <p:val>
                                            <p:fltVal val="0"/>
                                          </p:val>
                                        </p:tav>
                                      </p:tavLst>
                                    </p:anim>
                                    <p:animEffect transition="in" filter="fade">
                                      <p:cBhvr>
                                        <p:cTn id="63" dur="1000"/>
                                        <p:tgtEl>
                                          <p:spTgt spid="7">
                                            <p:graphicEl>
                                              <a:dgm id="{9461D2F7-986B-4BE2-9BE3-A0FEEDAF832E}"/>
                                            </p:graphicEl>
                                          </p:spTgt>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7">
                                            <p:graphicEl>
                                              <a:dgm id="{BDFCC4EA-0AF8-4EC6-BD3A-C0302FE2BCAF}"/>
                                            </p:graphicEl>
                                          </p:spTgt>
                                        </p:tgtEl>
                                        <p:attrNameLst>
                                          <p:attrName>style.visibility</p:attrName>
                                        </p:attrNameLst>
                                      </p:cBhvr>
                                      <p:to>
                                        <p:strVal val="visible"/>
                                      </p:to>
                                    </p:set>
                                    <p:anim calcmode="lin" valueType="num">
                                      <p:cBhvr>
                                        <p:cTn id="66" dur="1000" fill="hold"/>
                                        <p:tgtEl>
                                          <p:spTgt spid="7">
                                            <p:graphicEl>
                                              <a:dgm id="{BDFCC4EA-0AF8-4EC6-BD3A-C0302FE2BCAF}"/>
                                            </p:graphicEl>
                                          </p:spTgt>
                                        </p:tgtEl>
                                        <p:attrNameLst>
                                          <p:attrName>ppt_w</p:attrName>
                                        </p:attrNameLst>
                                      </p:cBhvr>
                                      <p:tavLst>
                                        <p:tav tm="0">
                                          <p:val>
                                            <p:fltVal val="0"/>
                                          </p:val>
                                        </p:tav>
                                        <p:tav tm="100000">
                                          <p:val>
                                            <p:strVal val="#ppt_w"/>
                                          </p:val>
                                        </p:tav>
                                      </p:tavLst>
                                    </p:anim>
                                    <p:anim calcmode="lin" valueType="num">
                                      <p:cBhvr>
                                        <p:cTn id="67" dur="1000" fill="hold"/>
                                        <p:tgtEl>
                                          <p:spTgt spid="7">
                                            <p:graphicEl>
                                              <a:dgm id="{BDFCC4EA-0AF8-4EC6-BD3A-C0302FE2BCAF}"/>
                                            </p:graphicEl>
                                          </p:spTgt>
                                        </p:tgtEl>
                                        <p:attrNameLst>
                                          <p:attrName>ppt_h</p:attrName>
                                        </p:attrNameLst>
                                      </p:cBhvr>
                                      <p:tavLst>
                                        <p:tav tm="0">
                                          <p:val>
                                            <p:fltVal val="0"/>
                                          </p:val>
                                        </p:tav>
                                        <p:tav tm="100000">
                                          <p:val>
                                            <p:strVal val="#ppt_h"/>
                                          </p:val>
                                        </p:tav>
                                      </p:tavLst>
                                    </p:anim>
                                    <p:anim calcmode="lin" valueType="num">
                                      <p:cBhvr>
                                        <p:cTn id="68" dur="1000" fill="hold"/>
                                        <p:tgtEl>
                                          <p:spTgt spid="7">
                                            <p:graphicEl>
                                              <a:dgm id="{BDFCC4EA-0AF8-4EC6-BD3A-C0302FE2BCAF}"/>
                                            </p:graphicEl>
                                          </p:spTgt>
                                        </p:tgtEl>
                                        <p:attrNameLst>
                                          <p:attrName>style.rotation</p:attrName>
                                        </p:attrNameLst>
                                      </p:cBhvr>
                                      <p:tavLst>
                                        <p:tav tm="0">
                                          <p:val>
                                            <p:fltVal val="90"/>
                                          </p:val>
                                        </p:tav>
                                        <p:tav tm="100000">
                                          <p:val>
                                            <p:fltVal val="0"/>
                                          </p:val>
                                        </p:tav>
                                      </p:tavLst>
                                    </p:anim>
                                    <p:animEffect transition="in" filter="fade">
                                      <p:cBhvr>
                                        <p:cTn id="69" dur="1000"/>
                                        <p:tgtEl>
                                          <p:spTgt spid="7">
                                            <p:graphicEl>
                                              <a:dgm id="{BDFCC4EA-0AF8-4EC6-BD3A-C0302FE2BCAF}"/>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7">
                                            <p:graphicEl>
                                              <a:dgm id="{A732AF5E-9498-4751-B106-D7CCB8A51005}"/>
                                            </p:graphicEl>
                                          </p:spTgt>
                                        </p:tgtEl>
                                        <p:attrNameLst>
                                          <p:attrName>style.visibility</p:attrName>
                                        </p:attrNameLst>
                                      </p:cBhvr>
                                      <p:to>
                                        <p:strVal val="visible"/>
                                      </p:to>
                                    </p:set>
                                    <p:anim calcmode="lin" valueType="num">
                                      <p:cBhvr>
                                        <p:cTn id="74" dur="1000" fill="hold"/>
                                        <p:tgtEl>
                                          <p:spTgt spid="7">
                                            <p:graphicEl>
                                              <a:dgm id="{A732AF5E-9498-4751-B106-D7CCB8A51005}"/>
                                            </p:graphicEl>
                                          </p:spTgt>
                                        </p:tgtEl>
                                        <p:attrNameLst>
                                          <p:attrName>ppt_w</p:attrName>
                                        </p:attrNameLst>
                                      </p:cBhvr>
                                      <p:tavLst>
                                        <p:tav tm="0">
                                          <p:val>
                                            <p:fltVal val="0"/>
                                          </p:val>
                                        </p:tav>
                                        <p:tav tm="100000">
                                          <p:val>
                                            <p:strVal val="#ppt_w"/>
                                          </p:val>
                                        </p:tav>
                                      </p:tavLst>
                                    </p:anim>
                                    <p:anim calcmode="lin" valueType="num">
                                      <p:cBhvr>
                                        <p:cTn id="75" dur="1000" fill="hold"/>
                                        <p:tgtEl>
                                          <p:spTgt spid="7">
                                            <p:graphicEl>
                                              <a:dgm id="{A732AF5E-9498-4751-B106-D7CCB8A51005}"/>
                                            </p:graphicEl>
                                          </p:spTgt>
                                        </p:tgtEl>
                                        <p:attrNameLst>
                                          <p:attrName>ppt_h</p:attrName>
                                        </p:attrNameLst>
                                      </p:cBhvr>
                                      <p:tavLst>
                                        <p:tav tm="0">
                                          <p:val>
                                            <p:fltVal val="0"/>
                                          </p:val>
                                        </p:tav>
                                        <p:tav tm="100000">
                                          <p:val>
                                            <p:strVal val="#ppt_h"/>
                                          </p:val>
                                        </p:tav>
                                      </p:tavLst>
                                    </p:anim>
                                    <p:anim calcmode="lin" valueType="num">
                                      <p:cBhvr>
                                        <p:cTn id="76" dur="1000" fill="hold"/>
                                        <p:tgtEl>
                                          <p:spTgt spid="7">
                                            <p:graphicEl>
                                              <a:dgm id="{A732AF5E-9498-4751-B106-D7CCB8A51005}"/>
                                            </p:graphicEl>
                                          </p:spTgt>
                                        </p:tgtEl>
                                        <p:attrNameLst>
                                          <p:attrName>style.rotation</p:attrName>
                                        </p:attrNameLst>
                                      </p:cBhvr>
                                      <p:tavLst>
                                        <p:tav tm="0">
                                          <p:val>
                                            <p:fltVal val="90"/>
                                          </p:val>
                                        </p:tav>
                                        <p:tav tm="100000">
                                          <p:val>
                                            <p:fltVal val="0"/>
                                          </p:val>
                                        </p:tav>
                                      </p:tavLst>
                                    </p:anim>
                                    <p:animEffect transition="in" filter="fade">
                                      <p:cBhvr>
                                        <p:cTn id="77" dur="1000"/>
                                        <p:tgtEl>
                                          <p:spTgt spid="7">
                                            <p:graphicEl>
                                              <a:dgm id="{A732AF5E-9498-4751-B106-D7CCB8A51005}"/>
                                            </p:graphicEl>
                                          </p:spTgt>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7">
                                            <p:graphicEl>
                                              <a:dgm id="{7E8075B0-6B9F-42EA-9669-439C922D172D}"/>
                                            </p:graphicEl>
                                          </p:spTgt>
                                        </p:tgtEl>
                                        <p:attrNameLst>
                                          <p:attrName>style.visibility</p:attrName>
                                        </p:attrNameLst>
                                      </p:cBhvr>
                                      <p:to>
                                        <p:strVal val="visible"/>
                                      </p:to>
                                    </p:set>
                                    <p:anim calcmode="lin" valueType="num">
                                      <p:cBhvr>
                                        <p:cTn id="80" dur="1000" fill="hold"/>
                                        <p:tgtEl>
                                          <p:spTgt spid="7">
                                            <p:graphicEl>
                                              <a:dgm id="{7E8075B0-6B9F-42EA-9669-439C922D172D}"/>
                                            </p:graphicEl>
                                          </p:spTgt>
                                        </p:tgtEl>
                                        <p:attrNameLst>
                                          <p:attrName>ppt_w</p:attrName>
                                        </p:attrNameLst>
                                      </p:cBhvr>
                                      <p:tavLst>
                                        <p:tav tm="0">
                                          <p:val>
                                            <p:fltVal val="0"/>
                                          </p:val>
                                        </p:tav>
                                        <p:tav tm="100000">
                                          <p:val>
                                            <p:strVal val="#ppt_w"/>
                                          </p:val>
                                        </p:tav>
                                      </p:tavLst>
                                    </p:anim>
                                    <p:anim calcmode="lin" valueType="num">
                                      <p:cBhvr>
                                        <p:cTn id="81" dur="1000" fill="hold"/>
                                        <p:tgtEl>
                                          <p:spTgt spid="7">
                                            <p:graphicEl>
                                              <a:dgm id="{7E8075B0-6B9F-42EA-9669-439C922D172D}"/>
                                            </p:graphicEl>
                                          </p:spTgt>
                                        </p:tgtEl>
                                        <p:attrNameLst>
                                          <p:attrName>ppt_h</p:attrName>
                                        </p:attrNameLst>
                                      </p:cBhvr>
                                      <p:tavLst>
                                        <p:tav tm="0">
                                          <p:val>
                                            <p:fltVal val="0"/>
                                          </p:val>
                                        </p:tav>
                                        <p:tav tm="100000">
                                          <p:val>
                                            <p:strVal val="#ppt_h"/>
                                          </p:val>
                                        </p:tav>
                                      </p:tavLst>
                                    </p:anim>
                                    <p:anim calcmode="lin" valueType="num">
                                      <p:cBhvr>
                                        <p:cTn id="82" dur="1000" fill="hold"/>
                                        <p:tgtEl>
                                          <p:spTgt spid="7">
                                            <p:graphicEl>
                                              <a:dgm id="{7E8075B0-6B9F-42EA-9669-439C922D172D}"/>
                                            </p:graphicEl>
                                          </p:spTgt>
                                        </p:tgtEl>
                                        <p:attrNameLst>
                                          <p:attrName>style.rotation</p:attrName>
                                        </p:attrNameLst>
                                      </p:cBhvr>
                                      <p:tavLst>
                                        <p:tav tm="0">
                                          <p:val>
                                            <p:fltVal val="90"/>
                                          </p:val>
                                        </p:tav>
                                        <p:tav tm="100000">
                                          <p:val>
                                            <p:fltVal val="0"/>
                                          </p:val>
                                        </p:tav>
                                      </p:tavLst>
                                    </p:anim>
                                    <p:animEffect transition="in" filter="fade">
                                      <p:cBhvr>
                                        <p:cTn id="83" dur="1000"/>
                                        <p:tgtEl>
                                          <p:spTgt spid="7">
                                            <p:graphicEl>
                                              <a:dgm id="{7E8075B0-6B9F-42EA-9669-439C922D17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5" name="Схема 4"/>
          <p:cNvGraphicFramePr/>
          <p:nvPr/>
        </p:nvGraphicFramePr>
        <p:xfrm>
          <a:off x="0" y="566070"/>
          <a:ext cx="7113494" cy="57258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Рисунок 2"/>
          <p:cNvPicPr>
            <a:picLocks noChangeAspect="1"/>
          </p:cNvPicPr>
          <p:nvPr/>
        </p:nvPicPr>
        <p:blipFill rotWithShape="1">
          <a:blip r:embed="rId6"/>
          <a:srcRect r="1617" b="4277"/>
          <a:stretch>
            <a:fillRect/>
          </a:stretch>
        </p:blipFill>
        <p:spPr>
          <a:xfrm>
            <a:off x="5555659" y="566069"/>
            <a:ext cx="6636341" cy="2595283"/>
          </a:xfrm>
          <a:prstGeom prst="rect">
            <a:avLst/>
          </a:prstGeom>
          <a:ln>
            <a:noFill/>
          </a:ln>
          <a:effectLst>
            <a:softEdge rad="112500"/>
          </a:effectLst>
        </p:spPr>
      </p:pic>
      <p:pic>
        <p:nvPicPr>
          <p:cNvPr id="9" name="Рисунок 8"/>
          <p:cNvPicPr>
            <a:picLocks noChangeAspect="1"/>
          </p:cNvPicPr>
          <p:nvPr/>
        </p:nvPicPr>
        <p:blipFill>
          <a:blip r:embed="rId7"/>
          <a:stretch>
            <a:fillRect/>
          </a:stretch>
        </p:blipFill>
        <p:spPr>
          <a:xfrm>
            <a:off x="7113494" y="3161352"/>
            <a:ext cx="4969434" cy="362768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
                                            <p:graphicEl>
                                              <a:dgm id="{FBBDF3D4-C984-49C8-854D-9E40CE1A186A}"/>
                                            </p:graphicEl>
                                          </p:spTgt>
                                        </p:tgtEl>
                                        <p:attrNameLst>
                                          <p:attrName>style.visibility</p:attrName>
                                        </p:attrNameLst>
                                      </p:cBhvr>
                                      <p:to>
                                        <p:strVal val="visible"/>
                                      </p:to>
                                    </p:set>
                                    <p:animEffect transition="in" filter="wheel(2)">
                                      <p:cBhvr>
                                        <p:cTn id="7" dur="1000"/>
                                        <p:tgtEl>
                                          <p:spTgt spid="5">
                                            <p:graphicEl>
                                              <a:dgm id="{FBBDF3D4-C984-49C8-854D-9E40CE1A18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5">
                                            <p:graphicEl>
                                              <a:dgm id="{55923D3B-B8B3-4324-9E0B-08E427F87EA1}"/>
                                            </p:graphicEl>
                                          </p:spTgt>
                                        </p:tgtEl>
                                        <p:attrNameLst>
                                          <p:attrName>style.visibility</p:attrName>
                                        </p:attrNameLst>
                                      </p:cBhvr>
                                      <p:to>
                                        <p:strVal val="visible"/>
                                      </p:to>
                                    </p:set>
                                    <p:animEffect transition="in" filter="wheel(2)">
                                      <p:cBhvr>
                                        <p:cTn id="12" dur="1000"/>
                                        <p:tgtEl>
                                          <p:spTgt spid="5">
                                            <p:graphicEl>
                                              <a:dgm id="{55923D3B-B8B3-4324-9E0B-08E427F87EA1}"/>
                                            </p:graphicEl>
                                          </p:spTgt>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5">
                                            <p:graphicEl>
                                              <a:dgm id="{2E121EF8-B872-4C6B-9504-9ED03EA01DE6}"/>
                                            </p:graphicEl>
                                          </p:spTgt>
                                        </p:tgtEl>
                                        <p:attrNameLst>
                                          <p:attrName>style.visibility</p:attrName>
                                        </p:attrNameLst>
                                      </p:cBhvr>
                                      <p:to>
                                        <p:strVal val="visible"/>
                                      </p:to>
                                    </p:set>
                                    <p:animEffect transition="in" filter="wheel(2)">
                                      <p:cBhvr>
                                        <p:cTn id="15" dur="1000"/>
                                        <p:tgtEl>
                                          <p:spTgt spid="5">
                                            <p:graphicEl>
                                              <a:dgm id="{2E121EF8-B872-4C6B-9504-9ED03EA01DE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2" fill="hold" grpId="0" nodeType="clickEffect">
                                  <p:stCondLst>
                                    <p:cond delay="0"/>
                                  </p:stCondLst>
                                  <p:childTnLst>
                                    <p:set>
                                      <p:cBhvr>
                                        <p:cTn id="19" dur="1" fill="hold">
                                          <p:stCondLst>
                                            <p:cond delay="0"/>
                                          </p:stCondLst>
                                        </p:cTn>
                                        <p:tgtEl>
                                          <p:spTgt spid="5">
                                            <p:graphicEl>
                                              <a:dgm id="{1958B5A9-E9D5-4E09-81BD-4F23DCE9BCC3}"/>
                                            </p:graphicEl>
                                          </p:spTgt>
                                        </p:tgtEl>
                                        <p:attrNameLst>
                                          <p:attrName>style.visibility</p:attrName>
                                        </p:attrNameLst>
                                      </p:cBhvr>
                                      <p:to>
                                        <p:strVal val="visible"/>
                                      </p:to>
                                    </p:set>
                                    <p:animEffect transition="in" filter="wheel(2)">
                                      <p:cBhvr>
                                        <p:cTn id="20" dur="1000"/>
                                        <p:tgtEl>
                                          <p:spTgt spid="5">
                                            <p:graphicEl>
                                              <a:dgm id="{1958B5A9-E9D5-4E09-81BD-4F23DCE9BCC3}"/>
                                            </p:graphicEl>
                                          </p:spTgt>
                                        </p:tgtEl>
                                      </p:cBhvr>
                                    </p:animEffect>
                                  </p:childTnLst>
                                </p:cTn>
                              </p:par>
                              <p:par>
                                <p:cTn id="21" presetID="21" presetClass="entr" presetSubtype="2" fill="hold" grpId="0" nodeType="withEffect">
                                  <p:stCondLst>
                                    <p:cond delay="0"/>
                                  </p:stCondLst>
                                  <p:childTnLst>
                                    <p:set>
                                      <p:cBhvr>
                                        <p:cTn id="22" dur="1" fill="hold">
                                          <p:stCondLst>
                                            <p:cond delay="0"/>
                                          </p:stCondLst>
                                        </p:cTn>
                                        <p:tgtEl>
                                          <p:spTgt spid="5">
                                            <p:graphicEl>
                                              <a:dgm id="{4B213453-5218-4963-A483-BF7433DB0FE6}"/>
                                            </p:graphicEl>
                                          </p:spTgt>
                                        </p:tgtEl>
                                        <p:attrNameLst>
                                          <p:attrName>style.visibility</p:attrName>
                                        </p:attrNameLst>
                                      </p:cBhvr>
                                      <p:to>
                                        <p:strVal val="visible"/>
                                      </p:to>
                                    </p:set>
                                    <p:animEffect transition="in" filter="wheel(2)">
                                      <p:cBhvr>
                                        <p:cTn id="23" dur="1000"/>
                                        <p:tgtEl>
                                          <p:spTgt spid="5">
                                            <p:graphicEl>
                                              <a:dgm id="{4B213453-5218-4963-A483-BF7433DB0FE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2" fill="hold" grpId="0" nodeType="clickEffect">
                                  <p:stCondLst>
                                    <p:cond delay="0"/>
                                  </p:stCondLst>
                                  <p:childTnLst>
                                    <p:set>
                                      <p:cBhvr>
                                        <p:cTn id="27" dur="1" fill="hold">
                                          <p:stCondLst>
                                            <p:cond delay="0"/>
                                          </p:stCondLst>
                                        </p:cTn>
                                        <p:tgtEl>
                                          <p:spTgt spid="5">
                                            <p:graphicEl>
                                              <a:dgm id="{64A36A83-3DEB-403D-9314-4E224B73CAD9}"/>
                                            </p:graphicEl>
                                          </p:spTgt>
                                        </p:tgtEl>
                                        <p:attrNameLst>
                                          <p:attrName>style.visibility</p:attrName>
                                        </p:attrNameLst>
                                      </p:cBhvr>
                                      <p:to>
                                        <p:strVal val="visible"/>
                                      </p:to>
                                    </p:set>
                                    <p:animEffect transition="in" filter="wheel(2)">
                                      <p:cBhvr>
                                        <p:cTn id="28" dur="1000"/>
                                        <p:tgtEl>
                                          <p:spTgt spid="5">
                                            <p:graphicEl>
                                              <a:dgm id="{64A36A83-3DEB-403D-9314-4E224B73CAD9}"/>
                                            </p:graphicEl>
                                          </p:spTgt>
                                        </p:tgtEl>
                                      </p:cBhvr>
                                    </p:animEffect>
                                  </p:childTnLst>
                                </p:cTn>
                              </p:par>
                              <p:par>
                                <p:cTn id="29" presetID="21" presetClass="entr" presetSubtype="2" fill="hold" grpId="0" nodeType="withEffect">
                                  <p:stCondLst>
                                    <p:cond delay="0"/>
                                  </p:stCondLst>
                                  <p:childTnLst>
                                    <p:set>
                                      <p:cBhvr>
                                        <p:cTn id="30" dur="1" fill="hold">
                                          <p:stCondLst>
                                            <p:cond delay="0"/>
                                          </p:stCondLst>
                                        </p:cTn>
                                        <p:tgtEl>
                                          <p:spTgt spid="5">
                                            <p:graphicEl>
                                              <a:dgm id="{61D8928F-72E4-4C6A-98A9-D2B621B97A0B}"/>
                                            </p:graphicEl>
                                          </p:spTgt>
                                        </p:tgtEl>
                                        <p:attrNameLst>
                                          <p:attrName>style.visibility</p:attrName>
                                        </p:attrNameLst>
                                      </p:cBhvr>
                                      <p:to>
                                        <p:strVal val="visible"/>
                                      </p:to>
                                    </p:set>
                                    <p:animEffect transition="in" filter="wheel(2)">
                                      <p:cBhvr>
                                        <p:cTn id="31" dur="1000"/>
                                        <p:tgtEl>
                                          <p:spTgt spid="5">
                                            <p:graphicEl>
                                              <a:dgm id="{61D8928F-72E4-4C6A-98A9-D2B621B97A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2" fill="hold" grpId="0" nodeType="clickEffect">
                                  <p:stCondLst>
                                    <p:cond delay="0"/>
                                  </p:stCondLst>
                                  <p:childTnLst>
                                    <p:set>
                                      <p:cBhvr>
                                        <p:cTn id="35" dur="1" fill="hold">
                                          <p:stCondLst>
                                            <p:cond delay="0"/>
                                          </p:stCondLst>
                                        </p:cTn>
                                        <p:tgtEl>
                                          <p:spTgt spid="5">
                                            <p:graphicEl>
                                              <a:dgm id="{53EFFCF4-CD59-45AC-827B-25655A57BFDF}"/>
                                            </p:graphicEl>
                                          </p:spTgt>
                                        </p:tgtEl>
                                        <p:attrNameLst>
                                          <p:attrName>style.visibility</p:attrName>
                                        </p:attrNameLst>
                                      </p:cBhvr>
                                      <p:to>
                                        <p:strVal val="visible"/>
                                      </p:to>
                                    </p:set>
                                    <p:animEffect transition="in" filter="wheel(2)">
                                      <p:cBhvr>
                                        <p:cTn id="36" dur="1000"/>
                                        <p:tgtEl>
                                          <p:spTgt spid="5">
                                            <p:graphicEl>
                                              <a:dgm id="{53EFFCF4-CD59-45AC-827B-25655A57BFDF}"/>
                                            </p:graphicEl>
                                          </p:spTgt>
                                        </p:tgtEl>
                                      </p:cBhvr>
                                    </p:animEffect>
                                  </p:childTnLst>
                                </p:cTn>
                              </p:par>
                              <p:par>
                                <p:cTn id="37" presetID="21" presetClass="entr" presetSubtype="2" fill="hold" grpId="0" nodeType="withEffect">
                                  <p:stCondLst>
                                    <p:cond delay="0"/>
                                  </p:stCondLst>
                                  <p:childTnLst>
                                    <p:set>
                                      <p:cBhvr>
                                        <p:cTn id="38" dur="1" fill="hold">
                                          <p:stCondLst>
                                            <p:cond delay="0"/>
                                          </p:stCondLst>
                                        </p:cTn>
                                        <p:tgtEl>
                                          <p:spTgt spid="5">
                                            <p:graphicEl>
                                              <a:dgm id="{46FA25DC-BA32-435A-BC97-02F002F9089A}"/>
                                            </p:graphicEl>
                                          </p:spTgt>
                                        </p:tgtEl>
                                        <p:attrNameLst>
                                          <p:attrName>style.visibility</p:attrName>
                                        </p:attrNameLst>
                                      </p:cBhvr>
                                      <p:to>
                                        <p:strVal val="visible"/>
                                      </p:to>
                                    </p:set>
                                    <p:animEffect transition="in" filter="wheel(2)">
                                      <p:cBhvr>
                                        <p:cTn id="39" dur="1000"/>
                                        <p:tgtEl>
                                          <p:spTgt spid="5">
                                            <p:graphicEl>
                                              <a:dgm id="{46FA25DC-BA32-435A-BC97-02F002F908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71530"/>
            <a:ext cx="5513294" cy="1500131"/>
          </a:xfrm>
        </p:spPr>
        <p:txBody>
          <a:bodyPr rtlCol="0">
            <a:normAutofit fontScale="90000"/>
          </a:bodyPr>
          <a:lstStyle/>
          <a:p>
            <a:pPr algn="ctr"/>
            <a:r>
              <a:rPr lang="tr-TR" sz="2200" dirty="0">
                <a:latin typeface="Footlight MT Light" panose="0204060206030A020304" pitchFamily="18" charset="0"/>
                <a:cs typeface="Arial" panose="020B0604020202020204" pitchFamily="34" charset="0"/>
              </a:rPr>
              <a:t>18-20 dərəcəyə qədər olan skoliozlara yalnız mualicəvi idmanlar tətbiq olur. Daha irəli dərəcələrdə fizioterapevtik prosedurlar, reabilitasiya-xüsusi  proqram tərtib olunur.Buraya daxildir: </a:t>
            </a:r>
            <a:br>
              <a:rPr lang="az-Latn-AZ" sz="2800"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226271" y="2470141"/>
            <a:ext cx="5965836" cy="4322996"/>
          </a:xfrm>
        </p:spPr>
        <p:txBody>
          <a:bodyPr rtlCol="0">
            <a:normAutofit fontScale="70000" lnSpcReduction="20000"/>
          </a:bodyPr>
          <a:lstStyle/>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Aşağı tezlikli və impuls cərəyanlı elektroterapiya;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Elektrostimulyasiya;</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Ümumi UBŞ şualanma;</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Traksion terapiya;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Manual terapiya;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Müxtəlif aplikasiyalar;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Massaj;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Sualtı dartınmalar;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NaCl vannaları;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Korset; </a:t>
            </a:r>
            <a:endParaRPr lang="az-Latn-AZ" sz="2900" dirty="0">
              <a:latin typeface="Footlight MT Light" panose="0204060206030A020304" pitchFamily="18" charset="0"/>
              <a:cs typeface="Arial" panose="020B0604020202020204" pitchFamily="34" charset="0"/>
            </a:endParaRPr>
          </a:p>
          <a:p>
            <a:pPr marL="285750" indent="-285750" algn="ctr">
              <a:buFont typeface="Wingdings" panose="05000000000000000000" pitchFamily="2" charset="2"/>
              <a:buChar char="ü"/>
            </a:pPr>
            <a:r>
              <a:rPr lang="tr-TR" sz="2900" dirty="0">
                <a:latin typeface="Footlight MT Light" panose="0204060206030A020304" pitchFamily="18" charset="0"/>
                <a:cs typeface="Arial" panose="020B0604020202020204" pitchFamily="34" charset="0"/>
              </a:rPr>
              <a:t>Xüsusi korriqəedici idmanlar</a:t>
            </a:r>
            <a:endParaRPr lang="tr-TR" sz="2900" dirty="0">
              <a:latin typeface="Footlight MT Light" panose="0204060206030A020304" pitchFamily="18" charset="0"/>
              <a:cs typeface="Arial" panose="020B0604020202020204" pitchFamily="34" charset="0"/>
            </a:endParaRPr>
          </a:p>
          <a:p>
            <a:pPr rtl="0"/>
            <a:endParaRPr lang="ru-RU" dirty="0"/>
          </a:p>
        </p:txBody>
      </p:sp>
      <p:pic>
        <p:nvPicPr>
          <p:cNvPr id="7" name="Рисунок 6" descr="Стетоскоп "/>
          <p:cNvPicPr>
            <a:picLocks noGrp="1" noChangeAspect="1"/>
          </p:cNvPicPr>
          <p:nvPr>
            <p:ph type="pic" sz="quarter" idx="13"/>
          </p:nvPr>
        </p:nvPicPr>
        <p:blipFill rotWithShape="1">
          <a:blip r:embed="rId1" cstate="screen">
            <a:extLst>
              <a:ext uri="{28A0092B-C50C-407E-A947-70E740481C1C}">
                <a14:useLocalDpi xmlns:a14="http://schemas.microsoft.com/office/drawing/2010/main" val="0"/>
              </a:ext>
            </a:extLst>
          </a:blip>
          <a:srcRect/>
          <a:stretch>
            <a:fillRect/>
          </a:stretch>
        </p:blipFill>
        <p:spPr>
          <a:xfrm>
            <a:off x="5513294" y="672338"/>
            <a:ext cx="3238052" cy="5751576"/>
          </a:xfrm>
        </p:spPr>
      </p:pic>
      <p:pic>
        <p:nvPicPr>
          <p:cNvPr id="9" name="Рисунок 8" descr="Врачи в хирургическом кабинете"/>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a:fillRect/>
          </a:stretch>
        </p:blipFill>
        <p:spPr>
          <a:xfrm>
            <a:off x="8831724" y="638988"/>
            <a:ext cx="3238052" cy="5751576"/>
          </a:xfrm>
        </p:spPr>
      </p:pic>
      <p:sp>
        <p:nvSpPr>
          <p:cNvPr id="12" name="Номер слайда 11"/>
          <p:cNvSpPr>
            <a:spLocks noGrp="1"/>
          </p:cNvSpPr>
          <p:nvPr>
            <p:ph type="sldNum" sz="quarter" idx="12"/>
          </p:nvPr>
        </p:nvSpPr>
        <p:spPr>
          <a:xfrm>
            <a:off x="10558300" y="6423914"/>
            <a:ext cx="1052510" cy="365125"/>
          </a:xfrm>
        </p:spPr>
        <p:txBody>
          <a:bodyPr rtlCol="0"/>
          <a:lstStyle/>
          <a:p>
            <a:pPr rtl="0"/>
            <a:fld id="{3A98EE3D-8CD1-4C3F-BD1C-C98C9596463C}" type="slidenum">
              <a:rPr lang="ru-RU" smtClean="0"/>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1"/>
          <a:stretch>
            <a:fillRect/>
          </a:stretch>
        </p:blipFill>
        <p:spPr>
          <a:xfrm>
            <a:off x="0" y="1308295"/>
            <a:ext cx="5715000" cy="5115619"/>
          </a:xfrm>
          <a:prstGeom prst="rect">
            <a:avLst/>
          </a:prstGeom>
          <a:ln>
            <a:noFill/>
          </a:ln>
          <a:effectLst>
            <a:softEdge rad="112500"/>
          </a:effectLst>
        </p:spPr>
      </p:pic>
      <p:sp>
        <p:nvSpPr>
          <p:cNvPr id="8" name="Номер слайда 7"/>
          <p:cNvSpPr>
            <a:spLocks noGrp="1"/>
          </p:cNvSpPr>
          <p:nvPr>
            <p:ph type="sldNum" sz="quarter" idx="12"/>
          </p:nvPr>
        </p:nvSpPr>
        <p:spPr/>
        <p:txBody>
          <a:bodyPr/>
          <a:lstStyle/>
          <a:p>
            <a:pPr rtl="0"/>
            <a:fld id="{3A98EE3D-8CD1-4C3F-BD1C-C98C9596463C}" type="slidenum">
              <a:rPr lang="ru-RU" noProof="0" smtClean="0"/>
            </a:fld>
            <a:endParaRPr lang="ru-RU" noProof="0"/>
          </a:p>
        </p:txBody>
      </p:sp>
      <p:sp>
        <p:nvSpPr>
          <p:cNvPr id="10" name="TextBox 9"/>
          <p:cNvSpPr txBox="1"/>
          <p:nvPr/>
        </p:nvSpPr>
        <p:spPr>
          <a:xfrm>
            <a:off x="5244353" y="985130"/>
            <a:ext cx="6565526" cy="5262979"/>
          </a:xfrm>
          <a:prstGeom prst="rect">
            <a:avLst/>
          </a:prstGeom>
          <a:noFill/>
        </p:spPr>
        <p:txBody>
          <a:bodyPr wrap="square">
            <a:spAutoFit/>
          </a:bodyPr>
          <a:lstStyle/>
          <a:p>
            <a:pPr algn="ctr"/>
            <a:r>
              <a:rPr lang="az-Latn-AZ" sz="2800" dirty="0">
                <a:solidFill>
                  <a:srgbClr val="000000"/>
                </a:solidFill>
                <a:effectLst/>
                <a:latin typeface="Footlight MT Light" panose="0204060206030A020304" pitchFamily="18" charset="0"/>
                <a:ea typeface="Times New Roman" panose="02020603050405020304" pitchFamily="18" charset="0"/>
              </a:rPr>
              <a:t>18 yaşa qədər skoliozun aradan qaldırılması, onurğanın bərpası mümkündür. 18 yaşdan sonra isə skoliozun özünü yox, yaratdığı fəsadları aradan qaldırmaq mümkün olur.Təbii ki, onun da dərəcələri nəzərə alınmalıdır.</a:t>
            </a:r>
            <a:endParaRPr lang="tr-TR" sz="2800" dirty="0">
              <a:effectLst/>
              <a:latin typeface="Footlight MT Light" panose="0204060206030A020304" pitchFamily="18" charset="0"/>
              <a:ea typeface="Times New Roman" panose="02020603050405020304" pitchFamily="18" charset="0"/>
            </a:endParaRPr>
          </a:p>
          <a:p>
            <a:pPr algn="ctr"/>
            <a:r>
              <a:rPr lang="az-Latn-AZ" sz="2800" dirty="0">
                <a:solidFill>
                  <a:srgbClr val="000000"/>
                </a:solidFill>
                <a:effectLst/>
                <a:latin typeface="Footlight MT Light" panose="0204060206030A020304" pitchFamily="18" charset="0"/>
                <a:ea typeface="Times New Roman" panose="02020603050405020304" pitchFamily="18" charset="0"/>
              </a:rPr>
              <a:t> Kompleks mualicə üsulunda mualicə bədən tərbiyəsi mühim yer tutur.Fiziki hərəkətlər orqanimzin möhkəmliyini artırır, mübadilə proseslərini yaxşılaşdırır.Əzələ qüvvəsini və tonusunu artırır.</a:t>
            </a:r>
            <a:endParaRPr lang="tr-TR" sz="2800" dirty="0">
              <a:effectLst/>
              <a:latin typeface="Footlight MT Light" panose="0204060206030A020304" pitchFamily="18" charset="0"/>
              <a:ea typeface="Times New Roman" panose="02020603050405020304" pitchFamily="18" charset="0"/>
            </a:endParaRPr>
          </a:p>
        </p:txBody>
      </p:sp>
      <p:sp>
        <p:nvSpPr>
          <p:cNvPr id="12" name="TextBox 11"/>
          <p:cNvSpPr txBox="1"/>
          <p:nvPr/>
        </p:nvSpPr>
        <p:spPr>
          <a:xfrm>
            <a:off x="1233769" y="661964"/>
            <a:ext cx="4481231" cy="646331"/>
          </a:xfrm>
          <a:prstGeom prst="rect">
            <a:avLst/>
          </a:prstGeom>
          <a:noFill/>
        </p:spPr>
        <p:txBody>
          <a:bodyPr wrap="square">
            <a:spAutoFit/>
          </a:bodyPr>
          <a:lstStyle/>
          <a:p>
            <a:r>
              <a:rPr lang="az-Latn-AZ" sz="3600" b="1" dirty="0">
                <a:solidFill>
                  <a:srgbClr val="002060"/>
                </a:solidFill>
                <a:latin typeface="Footlight MT Light" panose="0204060206030A020304" pitchFamily="18" charset="0"/>
              </a:rPr>
              <a:t>Kompleks müalicə </a:t>
            </a:r>
            <a:endParaRPr lang="en-US" sz="3600" b="1" dirty="0">
              <a:latin typeface="Footlight MT Light" panose="0204060206030A020304" pitchFamily="18" charset="0"/>
            </a:endParaRP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9978" y="650894"/>
            <a:ext cx="4164422" cy="11887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az-Latn-AZ" sz="3600" dirty="0">
                <a:solidFill>
                  <a:schemeClr val="tx1"/>
                </a:solidFill>
                <a:latin typeface="Footlight MT Light" panose="0204060206030A020304" pitchFamily="18" charset="0"/>
              </a:rPr>
              <a:t>Skoliozda MBT</a:t>
            </a:r>
            <a:endParaRPr lang="en-US" sz="3600" dirty="0">
              <a:solidFill>
                <a:schemeClr val="tx1"/>
              </a:solidFill>
              <a:latin typeface="Footlight MT Light" panose="0204060206030A020304" pitchFamily="18" charset="0"/>
            </a:endParaRPr>
          </a:p>
        </p:txBody>
      </p:sp>
      <p:sp>
        <p:nvSpPr>
          <p:cNvPr id="10" name="Объект 9"/>
          <p:cNvSpPr>
            <a:spLocks noGrp="1"/>
          </p:cNvSpPr>
          <p:nvPr>
            <p:ph idx="1"/>
          </p:nvPr>
        </p:nvSpPr>
        <p:spPr>
          <a:xfrm>
            <a:off x="9978" y="1799273"/>
            <a:ext cx="4164422" cy="505872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az-Latn-AZ" sz="2800" dirty="0">
                <a:solidFill>
                  <a:srgbClr val="000000"/>
                </a:solidFill>
                <a:effectLst/>
                <a:latin typeface="Footlight MT Light" panose="0204060206030A020304" pitchFamily="18" charset="0"/>
                <a:ea typeface="Calibri" panose="020F0502020204030204" pitchFamily="34" charset="0"/>
              </a:rPr>
              <a:t>Xəstə uşaqların müalicəsində </a:t>
            </a:r>
            <a:r>
              <a:rPr lang="az-Latn-AZ" sz="2800" b="1" i="1" dirty="0">
                <a:solidFill>
                  <a:schemeClr val="tx1"/>
                </a:solidFill>
                <a:effectLst/>
                <a:latin typeface="Footlight MT Light" panose="0204060206030A020304" pitchFamily="18" charset="0"/>
                <a:ea typeface="Calibri" panose="020F0502020204030204" pitchFamily="34" charset="0"/>
              </a:rPr>
              <a:t>simmetrik</a:t>
            </a:r>
            <a:r>
              <a:rPr lang="az-Latn-AZ" sz="2800" dirty="0">
                <a:solidFill>
                  <a:schemeClr val="tx1"/>
                </a:solidFill>
                <a:effectLst/>
                <a:latin typeface="Footlight MT Light" panose="0204060206030A020304" pitchFamily="18" charset="0"/>
                <a:ea typeface="Calibri" panose="020F0502020204030204" pitchFamily="34" charset="0"/>
              </a:rPr>
              <a:t> </a:t>
            </a:r>
            <a:r>
              <a:rPr lang="az-Latn-AZ" sz="2800" dirty="0">
                <a:solidFill>
                  <a:srgbClr val="000000"/>
                </a:solidFill>
                <a:effectLst/>
                <a:latin typeface="Footlight MT Light" panose="0204060206030A020304" pitchFamily="18" charset="0"/>
                <a:ea typeface="Calibri" panose="020F0502020204030204" pitchFamily="34" charset="0"/>
              </a:rPr>
              <a:t>və </a:t>
            </a:r>
            <a:r>
              <a:rPr lang="az-Latn-AZ" sz="2800" b="1" i="1" dirty="0">
                <a:solidFill>
                  <a:schemeClr val="tx1"/>
                </a:solidFill>
                <a:effectLst/>
                <a:latin typeface="Footlight MT Light" panose="0204060206030A020304" pitchFamily="18" charset="0"/>
                <a:ea typeface="Calibri" panose="020F0502020204030204" pitchFamily="34" charset="0"/>
              </a:rPr>
              <a:t>asimmetrik</a:t>
            </a:r>
            <a:r>
              <a:rPr lang="az-Latn-AZ" sz="2800" dirty="0">
                <a:solidFill>
                  <a:srgbClr val="000000"/>
                </a:solidFill>
                <a:effectLst/>
                <a:latin typeface="Footlight MT Light" panose="0204060206030A020304" pitchFamily="18" charset="0"/>
                <a:ea typeface="Calibri" panose="020F0502020204030204" pitchFamily="34" charset="0"/>
              </a:rPr>
              <a:t> tipli gimnastika hərəkətlərinin müsbət təsiri </a:t>
            </a:r>
            <a:r>
              <a:rPr lang="az-Latn-AZ" sz="2800" dirty="0">
                <a:solidFill>
                  <a:srgbClr val="000000"/>
                </a:solidFill>
                <a:latin typeface="Footlight MT Light" panose="0204060206030A020304" pitchFamily="18" charset="0"/>
                <a:ea typeface="Calibri" panose="020F0502020204030204" pitchFamily="34" charset="0"/>
              </a:rPr>
              <a:t>ç</a:t>
            </a:r>
            <a:r>
              <a:rPr lang="az-Latn-AZ" sz="2800" dirty="0">
                <a:solidFill>
                  <a:srgbClr val="000000"/>
                </a:solidFill>
                <a:effectLst/>
                <a:latin typeface="Footlight MT Light" panose="0204060206030A020304" pitchFamily="18" charset="0"/>
                <a:ea typeface="Calibri" panose="020F0502020204030204" pitchFamily="34" charset="0"/>
              </a:rPr>
              <a:t>oxdur.Simmetrik hərəkətlərə fəqərə sütununu orta vəziyyətdə saxlayan hərəkətlər aiddir</a:t>
            </a:r>
            <a:endParaRPr lang="tr-TR" sz="2800" dirty="0">
              <a:latin typeface="Footlight MT Light" panose="0204060206030A020304" pitchFamily="18" charset="0"/>
            </a:endParaRPr>
          </a:p>
          <a:p>
            <a:endParaRPr lang="en-US" dirty="0"/>
          </a:p>
        </p:txBody>
      </p:sp>
      <p:pic>
        <p:nvPicPr>
          <p:cNvPr id="13" name="Рисунок 12"/>
          <p:cNvPicPr>
            <a:picLocks noGrp="1" noChangeAspect="1"/>
          </p:cNvPicPr>
          <p:nvPr>
            <p:ph type="pic" sz="quarter" idx="13"/>
          </p:nvPr>
        </p:nvPicPr>
        <p:blipFill rotWithShape="1">
          <a:blip r:embed="rId1"/>
          <a:srcRect l="-85" t="196" r="471" b="-196"/>
          <a:stretch>
            <a:fillRect/>
          </a:stretch>
        </p:blipFill>
        <p:spPr>
          <a:xfrm>
            <a:off x="4174400" y="135542"/>
            <a:ext cx="8007622" cy="6586916"/>
          </a:xfrm>
        </p:spPr>
      </p:pic>
      <p:sp>
        <p:nvSpPr>
          <p:cNvPr id="8" name="Номер слайда 7"/>
          <p:cNvSpPr>
            <a:spLocks noGrp="1"/>
          </p:cNvSpPr>
          <p:nvPr>
            <p:ph type="sldNum" sz="quarter" idx="12"/>
          </p:nvPr>
        </p:nvSpPr>
        <p:spPr/>
        <p:txBody>
          <a:bodyPr/>
          <a:lstStyle/>
          <a:p>
            <a:pPr rtl="0"/>
            <a:fld id="{3A98EE3D-8CD1-4C3F-BD1C-C98C9596463C}" type="slidenum">
              <a:rPr lang="ru-RU" noProof="0" smtClean="0"/>
            </a:fld>
            <a:endParaRPr lang="ru-RU" noProof="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37842" y1="45264" x2="37842" y2="45264"/>
                        <a14:foregroundMark x1="37842" y1="45264" x2="37842" y2="45264"/>
                        <a14:foregroundMark x1="29688" y1="41162" x2="29688" y2="41162"/>
                        <a14:foregroundMark x1="29688" y1="41162" x2="29688" y2="41162"/>
                        <a14:foregroundMark x1="34863" y1="59473" x2="35498" y2="74561"/>
                        <a14:foregroundMark x1="35498" y1="74561" x2="35498" y2="74561"/>
                        <a14:foregroundMark x1="32910" y1="75195" x2="32910" y2="55615"/>
                        <a14:foregroundMark x1="32910" y1="55615" x2="32910" y2="55615"/>
                        <a14:foregroundMark x1="36133" y1="76514" x2="26221" y2="68750"/>
                        <a14:foregroundMark x1="26221" y1="68750" x2="26221" y2="68750"/>
                        <a14:foregroundMark x1="26221" y1="68750" x2="26221" y2="68750"/>
                        <a14:foregroundMark x1="33984" y1="76514" x2="27295" y2="69580"/>
                        <a14:foregroundMark x1="27295" y1="69580" x2="27295" y2="69580"/>
                        <a14:foregroundMark x1="27295" y1="69580" x2="27295" y2="69580"/>
                        <a14:foregroundMark x1="38965" y1="40723" x2="47754" y2="42676"/>
                        <a14:foregroundMark x1="47754" y1="42676" x2="47754" y2="42676"/>
                        <a14:foregroundMark x1="47754" y1="42676" x2="47754" y2="42676"/>
                        <a14:foregroundMark x1="31836" y1="27832" x2="38525" y2="27393"/>
                        <a14:foregroundMark x1="38525" y1="27393" x2="38525" y2="27393"/>
                      </a14:backgroundRemoval>
                    </a14:imgEffect>
                  </a14:imgLayer>
                </a14:imgProps>
              </a:ext>
            </a:extLst>
          </a:blip>
          <a:stretch>
            <a:fillRect/>
          </a:stretch>
        </p:blipFill>
        <p:spPr>
          <a:xfrm flipH="1">
            <a:off x="8502749" y="61366"/>
            <a:ext cx="4515940" cy="4078128"/>
          </a:xfrm>
          <a:prstGeom prst="rect">
            <a:avLst/>
          </a:prstGeom>
        </p:spPr>
      </p:pic>
      <p:pic>
        <p:nvPicPr>
          <p:cNvPr id="10" name="Рисунок 9"/>
          <p:cNvPicPr>
            <a:picLocks noChangeAspect="1"/>
          </p:cNvPicPr>
          <p:nvPr/>
        </p:nvPicPr>
        <p:blipFill>
          <a:blip r:embed="rId3"/>
          <a:stretch>
            <a:fillRect/>
          </a:stretch>
        </p:blipFill>
        <p:spPr>
          <a:xfrm>
            <a:off x="0" y="2485531"/>
            <a:ext cx="4322541" cy="4224559"/>
          </a:xfrm>
          <a:prstGeom prst="rect">
            <a:avLst/>
          </a:prstGeom>
          <a:ln>
            <a:noFill/>
          </a:ln>
          <a:effectLst>
            <a:softEdge rad="112500"/>
          </a:effectLst>
        </p:spPr>
      </p:pic>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sp>
        <p:nvSpPr>
          <p:cNvPr id="6" name="TextBox 5"/>
          <p:cNvSpPr txBox="1"/>
          <p:nvPr/>
        </p:nvSpPr>
        <p:spPr>
          <a:xfrm>
            <a:off x="3690494" y="2387834"/>
            <a:ext cx="7920316" cy="4401205"/>
          </a:xfrm>
          <a:prstGeom prst="rect">
            <a:avLst/>
          </a:prstGeom>
          <a:noFill/>
        </p:spPr>
        <p:txBody>
          <a:bodyPr wrap="square">
            <a:spAutoFit/>
          </a:bodyPr>
          <a:lstStyle/>
          <a:p>
            <a:pPr algn="ctr"/>
            <a:r>
              <a:rPr lang="az-Latn-AZ" sz="2800" dirty="0">
                <a:solidFill>
                  <a:srgbClr val="000000"/>
                </a:solidFill>
                <a:effectLst/>
                <a:latin typeface="Footlight MT Light" panose="0204060206030A020304" pitchFamily="18" charset="0"/>
                <a:ea typeface="Times New Roman" panose="02020603050405020304" pitchFamily="18" charset="0"/>
              </a:rPr>
              <a:t>Asimmetrik tip hərəkətlərin müalicəvi təsiri ancaq fəqərə sütununun patoloji nahiyəsinə yönləndirilir.Məsələn ayağı skoliozun qabarıq tərəfinə çəkdikdə </a:t>
            </a:r>
            <a:r>
              <a:rPr lang="az-Latn-AZ" sz="2800" dirty="0">
                <a:solidFill>
                  <a:srgbClr val="000000"/>
                </a:solidFill>
                <a:latin typeface="Footlight MT Light" panose="0204060206030A020304" pitchFamily="18" charset="0"/>
                <a:ea typeface="Times New Roman" panose="02020603050405020304" pitchFamily="18" charset="0"/>
              </a:rPr>
              <a:t>ç</a:t>
            </a:r>
            <a:r>
              <a:rPr lang="az-Latn-AZ" sz="2800" dirty="0">
                <a:solidFill>
                  <a:srgbClr val="000000"/>
                </a:solidFill>
                <a:effectLst/>
                <a:latin typeface="Footlight MT Light" panose="0204060206030A020304" pitchFamily="18" charset="0"/>
                <a:ea typeface="Times New Roman" panose="02020603050405020304" pitchFamily="18" charset="0"/>
              </a:rPr>
              <a:t>anağın vəziyyəti dəyişir,skolioz </a:t>
            </a:r>
            <a:r>
              <a:rPr lang="az-Latn-AZ" sz="2800" dirty="0">
                <a:solidFill>
                  <a:srgbClr val="000000"/>
                </a:solidFill>
                <a:latin typeface="Footlight MT Light" panose="0204060206030A020304" pitchFamily="18" charset="0"/>
                <a:ea typeface="Times New Roman" panose="02020603050405020304" pitchFamily="18" charset="0"/>
              </a:rPr>
              <a:t>ə</a:t>
            </a:r>
            <a:r>
              <a:rPr lang="az-Latn-AZ" sz="2800" dirty="0">
                <a:solidFill>
                  <a:srgbClr val="000000"/>
                </a:solidFill>
                <a:effectLst/>
                <a:latin typeface="Footlight MT Light" panose="0204060206030A020304" pitchFamily="18" charset="0"/>
                <a:ea typeface="Times New Roman" panose="02020603050405020304" pitchFamily="18" charset="0"/>
              </a:rPr>
              <a:t>yrisi azalır.</a:t>
            </a:r>
            <a:endParaRPr lang="az-Latn-AZ" sz="2800" dirty="0">
              <a:solidFill>
                <a:srgbClr val="000000"/>
              </a:solidFill>
              <a:effectLst/>
              <a:latin typeface="Footlight MT Light" panose="0204060206030A020304" pitchFamily="18" charset="0"/>
              <a:ea typeface="Times New Roman" panose="02020603050405020304" pitchFamily="18" charset="0"/>
            </a:endParaRPr>
          </a:p>
          <a:p>
            <a:pPr algn="ctr"/>
            <a:r>
              <a:rPr lang="az-Latn-AZ" sz="2800" dirty="0">
                <a:solidFill>
                  <a:srgbClr val="000000"/>
                </a:solidFill>
                <a:effectLst/>
                <a:latin typeface="Footlight MT Light" panose="0204060206030A020304" pitchFamily="18" charset="0"/>
                <a:ea typeface="Times New Roman" panose="02020603050405020304" pitchFamily="18" charset="0"/>
              </a:rPr>
              <a:t>Asimmetrik hərəkətləri həkim və ya müalicə bədən tərbiyəsi təlimatçısı seçməlidir.Daha </a:t>
            </a:r>
            <a:r>
              <a:rPr lang="az-Latn-AZ" sz="2800" dirty="0">
                <a:solidFill>
                  <a:srgbClr val="000000"/>
                </a:solidFill>
                <a:latin typeface="Footlight MT Light" panose="0204060206030A020304" pitchFamily="18" charset="0"/>
                <a:ea typeface="Times New Roman" panose="02020603050405020304" pitchFamily="18" charset="0"/>
              </a:rPr>
              <a:t>ç</a:t>
            </a:r>
            <a:r>
              <a:rPr lang="az-Latn-AZ" sz="2800" dirty="0">
                <a:solidFill>
                  <a:srgbClr val="000000"/>
                </a:solidFill>
                <a:effectLst/>
                <a:latin typeface="Footlight MT Light" panose="0204060206030A020304" pitchFamily="18" charset="0"/>
                <a:ea typeface="Times New Roman" panose="02020603050405020304" pitchFamily="18" charset="0"/>
              </a:rPr>
              <a:t>ox isə müalicədə simmetrik hərəkətlərə önəm verilir.Belin qarın basmasının döş qəfəsi əzələlərinin masajı da böyük müalicəvi təsirə malikdir.</a:t>
            </a:r>
            <a:endParaRPr lang="tr-TR" sz="2800" dirty="0">
              <a:effectLst/>
              <a:latin typeface="Footlight MT Light" panose="0204060206030A020304" pitchFamily="18" charset="0"/>
              <a:ea typeface="Times New Roman" panose="02020603050405020304" pitchFamily="18" charset="0"/>
            </a:endParaRPr>
          </a:p>
        </p:txBody>
      </p:sp>
      <p:sp>
        <p:nvSpPr>
          <p:cNvPr id="8" name="TextBox 7"/>
          <p:cNvSpPr txBox="1"/>
          <p:nvPr/>
        </p:nvSpPr>
        <p:spPr>
          <a:xfrm>
            <a:off x="254412" y="1330989"/>
            <a:ext cx="4322541" cy="769441"/>
          </a:xfrm>
          <a:prstGeom prst="rect">
            <a:avLst/>
          </a:prstGeom>
          <a:noFill/>
        </p:spPr>
        <p:txBody>
          <a:bodyPr wrap="square">
            <a:spAutoFit/>
          </a:bodyPr>
          <a:lstStyle/>
          <a:p>
            <a:r>
              <a:rPr lang="az-Latn-AZ" sz="4400" b="1" dirty="0">
                <a:solidFill>
                  <a:srgbClr val="002060"/>
                </a:solidFill>
                <a:latin typeface="Footlight MT Light" panose="0204060206030A020304" pitchFamily="18" charset="0"/>
              </a:rPr>
              <a:t>Fiziki hərəkətlər </a:t>
            </a:r>
            <a:endParaRPr lang="en-US" sz="4400" dirty="0">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pPr rtl="0"/>
            <a:fld id="{3A98EE3D-8CD1-4C3F-BD1C-C98C9596463C}" type="slidenum">
              <a:rPr lang="ru-RU" noProof="0" smtClean="0"/>
            </a:fld>
            <a:endParaRPr lang="ru-RU" noProof="0"/>
          </a:p>
        </p:txBody>
      </p:sp>
      <p:pic>
        <p:nvPicPr>
          <p:cNvPr id="9" name="Рисунок 8"/>
          <p:cNvPicPr>
            <a:picLocks noChangeAspect="1"/>
          </p:cNvPicPr>
          <p:nvPr/>
        </p:nvPicPr>
        <p:blipFill>
          <a:blip r:embed="rId1"/>
          <a:stretch>
            <a:fillRect/>
          </a:stretch>
        </p:blipFill>
        <p:spPr>
          <a:xfrm>
            <a:off x="581190" y="729370"/>
            <a:ext cx="10873740" cy="60596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pic>
        <p:nvPicPr>
          <p:cNvPr id="6" name="Рисунок 5"/>
          <p:cNvPicPr>
            <a:picLocks noChangeAspect="1"/>
          </p:cNvPicPr>
          <p:nvPr/>
        </p:nvPicPr>
        <p:blipFill>
          <a:blip r:embed="rId1"/>
          <a:stretch>
            <a:fillRect/>
          </a:stretch>
        </p:blipFill>
        <p:spPr>
          <a:xfrm>
            <a:off x="147918" y="623562"/>
            <a:ext cx="6898341" cy="6165477"/>
          </a:xfrm>
          <a:prstGeom prst="rect">
            <a:avLst/>
          </a:prstGeom>
        </p:spPr>
      </p:pic>
      <p:pic>
        <p:nvPicPr>
          <p:cNvPr id="8" name="Рисунок 7"/>
          <p:cNvPicPr>
            <a:picLocks noChangeAspect="1"/>
          </p:cNvPicPr>
          <p:nvPr/>
        </p:nvPicPr>
        <p:blipFill>
          <a:blip r:embed="rId2"/>
          <a:stretch>
            <a:fillRect/>
          </a:stretch>
        </p:blipFill>
        <p:spPr>
          <a:xfrm>
            <a:off x="3321425" y="981635"/>
            <a:ext cx="8722658" cy="54422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pic>
        <p:nvPicPr>
          <p:cNvPr id="6" name="Рисунок 5"/>
          <p:cNvPicPr>
            <a:picLocks noChangeAspect="1"/>
          </p:cNvPicPr>
          <p:nvPr/>
        </p:nvPicPr>
        <p:blipFill>
          <a:blip r:embed="rId1"/>
          <a:stretch>
            <a:fillRect/>
          </a:stretch>
        </p:blipFill>
        <p:spPr>
          <a:xfrm>
            <a:off x="4244936" y="2543857"/>
            <a:ext cx="7947064" cy="4314143"/>
          </a:xfrm>
          <a:prstGeom prst="rect">
            <a:avLst/>
          </a:prstGeom>
          <a:ln>
            <a:noFill/>
          </a:ln>
          <a:effectLst>
            <a:softEdge rad="112500"/>
          </a:effectLst>
        </p:spPr>
      </p:pic>
      <p:pic>
        <p:nvPicPr>
          <p:cNvPr id="3" name="Рисунок 2"/>
          <p:cNvPicPr>
            <a:picLocks noChangeAspect="1"/>
          </p:cNvPicPr>
          <p:nvPr/>
        </p:nvPicPr>
        <p:blipFill>
          <a:blip r:embed="rId2"/>
          <a:stretch>
            <a:fillRect/>
          </a:stretch>
        </p:blipFill>
        <p:spPr>
          <a:xfrm>
            <a:off x="130136" y="618004"/>
            <a:ext cx="6122746" cy="337577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9" name="Схема 8"/>
          <p:cNvGraphicFramePr/>
          <p:nvPr/>
        </p:nvGraphicFramePr>
        <p:xfrm>
          <a:off x="290595" y="163090"/>
          <a:ext cx="11610810" cy="672007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C79811A1-C79B-4D2C-A514-6C743C17338E}"/>
                                            </p:graphicEl>
                                          </p:spTgt>
                                        </p:tgtEl>
                                        <p:attrNameLst>
                                          <p:attrName>style.visibility</p:attrName>
                                        </p:attrNameLst>
                                      </p:cBhvr>
                                      <p:to>
                                        <p:strVal val="visible"/>
                                      </p:to>
                                    </p:set>
                                    <p:animEffect transition="in" filter="fade">
                                      <p:cBhvr>
                                        <p:cTn id="7" dur="500"/>
                                        <p:tgtEl>
                                          <p:spTgt spid="9">
                                            <p:graphicEl>
                                              <a:dgm id="{C79811A1-C79B-4D2C-A514-6C743C1733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BD440EC-5257-41F5-BC8A-C09635863A81}"/>
                                            </p:graphicEl>
                                          </p:spTgt>
                                        </p:tgtEl>
                                        <p:attrNameLst>
                                          <p:attrName>style.visibility</p:attrName>
                                        </p:attrNameLst>
                                      </p:cBhvr>
                                      <p:to>
                                        <p:strVal val="visible"/>
                                      </p:to>
                                    </p:set>
                                    <p:animEffect transition="in" filter="fade">
                                      <p:cBhvr>
                                        <p:cTn id="12" dur="500"/>
                                        <p:tgtEl>
                                          <p:spTgt spid="9">
                                            <p:graphicEl>
                                              <a:dgm id="{EBD440EC-5257-41F5-BC8A-C09635863A8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EB2AEB57-0545-4190-965E-CB9DF9BBF73C}"/>
                                            </p:graphicEl>
                                          </p:spTgt>
                                        </p:tgtEl>
                                        <p:attrNameLst>
                                          <p:attrName>style.visibility</p:attrName>
                                        </p:attrNameLst>
                                      </p:cBhvr>
                                      <p:to>
                                        <p:strVal val="visible"/>
                                      </p:to>
                                    </p:set>
                                    <p:animEffect transition="in" filter="fade">
                                      <p:cBhvr>
                                        <p:cTn id="15" dur="500"/>
                                        <p:tgtEl>
                                          <p:spTgt spid="9">
                                            <p:graphicEl>
                                              <a:dgm id="{EB2AEB57-0545-4190-965E-CB9DF9BBF73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B90C39A9-BBFF-44AF-8AA3-188D56648D3B}"/>
                                            </p:graphicEl>
                                          </p:spTgt>
                                        </p:tgtEl>
                                        <p:attrNameLst>
                                          <p:attrName>style.visibility</p:attrName>
                                        </p:attrNameLst>
                                      </p:cBhvr>
                                      <p:to>
                                        <p:strVal val="visible"/>
                                      </p:to>
                                    </p:set>
                                    <p:animEffect transition="in" filter="fade">
                                      <p:cBhvr>
                                        <p:cTn id="20" dur="500"/>
                                        <p:tgtEl>
                                          <p:spTgt spid="9">
                                            <p:graphicEl>
                                              <a:dgm id="{B90C39A9-BBFF-44AF-8AA3-188D56648D3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F2BE124-68CC-4050-89C6-45D20729797B}"/>
                                            </p:graphicEl>
                                          </p:spTgt>
                                        </p:tgtEl>
                                        <p:attrNameLst>
                                          <p:attrName>style.visibility</p:attrName>
                                        </p:attrNameLst>
                                      </p:cBhvr>
                                      <p:to>
                                        <p:strVal val="visible"/>
                                      </p:to>
                                    </p:set>
                                    <p:animEffect transition="in" filter="fade">
                                      <p:cBhvr>
                                        <p:cTn id="23" dur="500"/>
                                        <p:tgtEl>
                                          <p:spTgt spid="9">
                                            <p:graphicEl>
                                              <a:dgm id="{CF2BE124-68CC-4050-89C6-45D20729797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C8ADE771-B9EC-481C-8583-DEF57522DD56}"/>
                                            </p:graphicEl>
                                          </p:spTgt>
                                        </p:tgtEl>
                                        <p:attrNameLst>
                                          <p:attrName>style.visibility</p:attrName>
                                        </p:attrNameLst>
                                      </p:cBhvr>
                                      <p:to>
                                        <p:strVal val="visible"/>
                                      </p:to>
                                    </p:set>
                                    <p:animEffect transition="in" filter="fade">
                                      <p:cBhvr>
                                        <p:cTn id="28" dur="500"/>
                                        <p:tgtEl>
                                          <p:spTgt spid="9">
                                            <p:graphicEl>
                                              <a:dgm id="{C8ADE771-B9EC-481C-8583-DEF57522DD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ED28FCD5-B7A7-456D-8ACA-D1263C036EAD}"/>
                                            </p:graphicEl>
                                          </p:spTgt>
                                        </p:tgtEl>
                                        <p:attrNameLst>
                                          <p:attrName>style.visibility</p:attrName>
                                        </p:attrNameLst>
                                      </p:cBhvr>
                                      <p:to>
                                        <p:strVal val="visible"/>
                                      </p:to>
                                    </p:set>
                                    <p:animEffect transition="in" filter="fade">
                                      <p:cBhvr>
                                        <p:cTn id="31" dur="500"/>
                                        <p:tgtEl>
                                          <p:spTgt spid="9">
                                            <p:graphicEl>
                                              <a:dgm id="{ED28FCD5-B7A7-456D-8ACA-D1263C036EA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86BA57AB-7116-4C15-9FE8-009881EA3A7B}"/>
                                            </p:graphicEl>
                                          </p:spTgt>
                                        </p:tgtEl>
                                        <p:attrNameLst>
                                          <p:attrName>style.visibility</p:attrName>
                                        </p:attrNameLst>
                                      </p:cBhvr>
                                      <p:to>
                                        <p:strVal val="visible"/>
                                      </p:to>
                                    </p:set>
                                    <p:animEffect transition="in" filter="fade">
                                      <p:cBhvr>
                                        <p:cTn id="36" dur="500"/>
                                        <p:tgtEl>
                                          <p:spTgt spid="9">
                                            <p:graphicEl>
                                              <a:dgm id="{86BA57AB-7116-4C15-9FE8-009881EA3A7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FC096F81-BA33-4776-96B9-DA6EA99F18E0}"/>
                                            </p:graphicEl>
                                          </p:spTgt>
                                        </p:tgtEl>
                                        <p:attrNameLst>
                                          <p:attrName>style.visibility</p:attrName>
                                        </p:attrNameLst>
                                      </p:cBhvr>
                                      <p:to>
                                        <p:strVal val="visible"/>
                                      </p:to>
                                    </p:set>
                                    <p:animEffect transition="in" filter="fade">
                                      <p:cBhvr>
                                        <p:cTn id="39" dur="500"/>
                                        <p:tgtEl>
                                          <p:spTgt spid="9">
                                            <p:graphicEl>
                                              <a:dgm id="{FC096F81-BA33-4776-96B9-DA6EA99F18E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E435D213-E12C-409C-8BFA-09D7E60F9CFE}"/>
                                            </p:graphicEl>
                                          </p:spTgt>
                                        </p:tgtEl>
                                        <p:attrNameLst>
                                          <p:attrName>style.visibility</p:attrName>
                                        </p:attrNameLst>
                                      </p:cBhvr>
                                      <p:to>
                                        <p:strVal val="visible"/>
                                      </p:to>
                                    </p:set>
                                    <p:animEffect transition="in" filter="fade">
                                      <p:cBhvr>
                                        <p:cTn id="44" dur="500"/>
                                        <p:tgtEl>
                                          <p:spTgt spid="9">
                                            <p:graphicEl>
                                              <a:dgm id="{E435D213-E12C-409C-8BFA-09D7E60F9CF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D48C1178-1773-4A73-8D9D-A20270707BCE}"/>
                                            </p:graphicEl>
                                          </p:spTgt>
                                        </p:tgtEl>
                                        <p:attrNameLst>
                                          <p:attrName>style.visibility</p:attrName>
                                        </p:attrNameLst>
                                      </p:cBhvr>
                                      <p:to>
                                        <p:strVal val="visible"/>
                                      </p:to>
                                    </p:set>
                                    <p:animEffect transition="in" filter="fade">
                                      <p:cBhvr>
                                        <p:cTn id="47" dur="500"/>
                                        <p:tgtEl>
                                          <p:spTgt spid="9">
                                            <p:graphicEl>
                                              <a:dgm id="{D48C1178-1773-4A73-8D9D-A20270707BC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BD600FB8-D157-4410-B085-F8102FE9540B}"/>
                                            </p:graphicEl>
                                          </p:spTgt>
                                        </p:tgtEl>
                                        <p:attrNameLst>
                                          <p:attrName>style.visibility</p:attrName>
                                        </p:attrNameLst>
                                      </p:cBhvr>
                                      <p:to>
                                        <p:strVal val="visible"/>
                                      </p:to>
                                    </p:set>
                                    <p:animEffect transition="in" filter="fade">
                                      <p:cBhvr>
                                        <p:cTn id="52" dur="500"/>
                                        <p:tgtEl>
                                          <p:spTgt spid="9">
                                            <p:graphicEl>
                                              <a:dgm id="{BD600FB8-D157-4410-B085-F8102FE9540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B08A5C4A-8D74-4C1D-A023-B2B477F9A968}"/>
                                            </p:graphicEl>
                                          </p:spTgt>
                                        </p:tgtEl>
                                        <p:attrNameLst>
                                          <p:attrName>style.visibility</p:attrName>
                                        </p:attrNameLst>
                                      </p:cBhvr>
                                      <p:to>
                                        <p:strVal val="visible"/>
                                      </p:to>
                                    </p:set>
                                    <p:animEffect transition="in" filter="fade">
                                      <p:cBhvr>
                                        <p:cTn id="55" dur="500"/>
                                        <p:tgtEl>
                                          <p:spTgt spid="9">
                                            <p:graphicEl>
                                              <a:dgm id="{B08A5C4A-8D74-4C1D-A023-B2B477F9A96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F0026061-8362-4AE1-97C6-EF04F6453FBA}"/>
                                            </p:graphicEl>
                                          </p:spTgt>
                                        </p:tgtEl>
                                        <p:attrNameLst>
                                          <p:attrName>style.visibility</p:attrName>
                                        </p:attrNameLst>
                                      </p:cBhvr>
                                      <p:to>
                                        <p:strVal val="visible"/>
                                      </p:to>
                                    </p:set>
                                    <p:animEffect transition="in" filter="fade">
                                      <p:cBhvr>
                                        <p:cTn id="60" dur="500"/>
                                        <p:tgtEl>
                                          <p:spTgt spid="9">
                                            <p:graphicEl>
                                              <a:dgm id="{F0026061-8362-4AE1-97C6-EF04F6453FBA}"/>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257319BF-F0D2-4CFA-8EEA-F752580107DD}"/>
                                            </p:graphicEl>
                                          </p:spTgt>
                                        </p:tgtEl>
                                        <p:attrNameLst>
                                          <p:attrName>style.visibility</p:attrName>
                                        </p:attrNameLst>
                                      </p:cBhvr>
                                      <p:to>
                                        <p:strVal val="visible"/>
                                      </p:to>
                                    </p:set>
                                    <p:animEffect transition="in" filter="fade">
                                      <p:cBhvr>
                                        <p:cTn id="63" dur="500"/>
                                        <p:tgtEl>
                                          <p:spTgt spid="9">
                                            <p:graphicEl>
                                              <a:dgm id="{257319BF-F0D2-4CFA-8EEA-F752580107D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572973C4-A57B-48D8-8D19-F1D7791A2D01}"/>
                                            </p:graphicEl>
                                          </p:spTgt>
                                        </p:tgtEl>
                                        <p:attrNameLst>
                                          <p:attrName>style.visibility</p:attrName>
                                        </p:attrNameLst>
                                      </p:cBhvr>
                                      <p:to>
                                        <p:strVal val="visible"/>
                                      </p:to>
                                    </p:set>
                                    <p:animEffect transition="in" filter="fade">
                                      <p:cBhvr>
                                        <p:cTn id="68" dur="500"/>
                                        <p:tgtEl>
                                          <p:spTgt spid="9">
                                            <p:graphicEl>
                                              <a:dgm id="{572973C4-A57B-48D8-8D19-F1D7791A2D01}"/>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02E4C925-E845-42CD-B468-0F106A5304EE}"/>
                                            </p:graphicEl>
                                          </p:spTgt>
                                        </p:tgtEl>
                                        <p:attrNameLst>
                                          <p:attrName>style.visibility</p:attrName>
                                        </p:attrNameLst>
                                      </p:cBhvr>
                                      <p:to>
                                        <p:strVal val="visible"/>
                                      </p:to>
                                    </p:set>
                                    <p:animEffect transition="in" filter="fade">
                                      <p:cBhvr>
                                        <p:cTn id="71" dur="500"/>
                                        <p:tgtEl>
                                          <p:spTgt spid="9">
                                            <p:graphicEl>
                                              <a:dgm id="{02E4C925-E845-42CD-B468-0F106A5304E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graphicEl>
                                              <a:dgm id="{E19A6591-0B23-458E-925B-0B235954DBC6}"/>
                                            </p:graphicEl>
                                          </p:spTgt>
                                        </p:tgtEl>
                                        <p:attrNameLst>
                                          <p:attrName>style.visibility</p:attrName>
                                        </p:attrNameLst>
                                      </p:cBhvr>
                                      <p:to>
                                        <p:strVal val="visible"/>
                                      </p:to>
                                    </p:set>
                                    <p:animEffect transition="in" filter="fade">
                                      <p:cBhvr>
                                        <p:cTn id="76" dur="500"/>
                                        <p:tgtEl>
                                          <p:spTgt spid="9">
                                            <p:graphicEl>
                                              <a:dgm id="{E19A6591-0B23-458E-925B-0B235954DBC6}"/>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
                                            <p:graphicEl>
                                              <a:dgm id="{76B57D8A-12D0-431A-B163-9B3F755AA289}"/>
                                            </p:graphicEl>
                                          </p:spTgt>
                                        </p:tgtEl>
                                        <p:attrNameLst>
                                          <p:attrName>style.visibility</p:attrName>
                                        </p:attrNameLst>
                                      </p:cBhvr>
                                      <p:to>
                                        <p:strVal val="visible"/>
                                      </p:to>
                                    </p:set>
                                    <p:animEffect transition="in" filter="fade">
                                      <p:cBhvr>
                                        <p:cTn id="79" dur="500"/>
                                        <p:tgtEl>
                                          <p:spTgt spid="9">
                                            <p:graphicEl>
                                              <a:dgm id="{76B57D8A-12D0-431A-B163-9B3F755AA28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
                                            <p:graphicEl>
                                              <a:dgm id="{1376EC6B-FBED-42FB-986D-DBC0F3A801AC}"/>
                                            </p:graphicEl>
                                          </p:spTgt>
                                        </p:tgtEl>
                                        <p:attrNameLst>
                                          <p:attrName>style.visibility</p:attrName>
                                        </p:attrNameLst>
                                      </p:cBhvr>
                                      <p:to>
                                        <p:strVal val="visible"/>
                                      </p:to>
                                    </p:set>
                                    <p:animEffect transition="in" filter="fade">
                                      <p:cBhvr>
                                        <p:cTn id="84" dur="500"/>
                                        <p:tgtEl>
                                          <p:spTgt spid="9">
                                            <p:graphicEl>
                                              <a:dgm id="{1376EC6B-FBED-42FB-986D-DBC0F3A801AC}"/>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
                                            <p:graphicEl>
                                              <a:dgm id="{8BBD0D61-4EBA-4096-875E-D2691FEC130F}"/>
                                            </p:graphicEl>
                                          </p:spTgt>
                                        </p:tgtEl>
                                        <p:attrNameLst>
                                          <p:attrName>style.visibility</p:attrName>
                                        </p:attrNameLst>
                                      </p:cBhvr>
                                      <p:to>
                                        <p:strVal val="visible"/>
                                      </p:to>
                                    </p:set>
                                    <p:animEffect transition="in" filter="fade">
                                      <p:cBhvr>
                                        <p:cTn id="87" dur="500"/>
                                        <p:tgtEl>
                                          <p:spTgt spid="9">
                                            <p:graphicEl>
                                              <a:dgm id="{8BBD0D61-4EBA-4096-875E-D2691FEC13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pPr rtl="0"/>
            <a:fld id="{3A98EE3D-8CD1-4C3F-BD1C-C98C9596463C}" type="slidenum">
              <a:rPr lang="ru-RU" noProof="0" smtClean="0"/>
            </a:fld>
            <a:endParaRPr lang="ru-RU" noProof="0"/>
          </a:p>
        </p:txBody>
      </p:sp>
      <p:sp>
        <p:nvSpPr>
          <p:cNvPr id="9" name="TextBox 8"/>
          <p:cNvSpPr txBox="1"/>
          <p:nvPr/>
        </p:nvSpPr>
        <p:spPr>
          <a:xfrm>
            <a:off x="6242072" y="749292"/>
            <a:ext cx="5368738" cy="5693866"/>
          </a:xfrm>
          <a:prstGeom prst="rect">
            <a:avLst/>
          </a:prstGeom>
          <a:noFill/>
        </p:spPr>
        <p:txBody>
          <a:bodyPr wrap="square">
            <a:spAutoFit/>
          </a:bodyPr>
          <a:lstStyle/>
          <a:p>
            <a:pPr algn="ctr">
              <a:spcAft>
                <a:spcPts val="1125"/>
              </a:spcAft>
            </a:pPr>
            <a:r>
              <a:rPr lang="en-US" sz="2800" dirty="0">
                <a:solidFill>
                  <a:srgbClr val="000000"/>
                </a:solidFill>
                <a:effectLst/>
                <a:latin typeface="Footlight MT Light" panose="0204060206030A020304" pitchFamily="18" charset="0"/>
                <a:ea typeface="Times New Roman" panose="02020603050405020304" pitchFamily="18" charset="0"/>
              </a:rPr>
              <a:t>Normal </a:t>
            </a:r>
            <a:r>
              <a:rPr lang="en-US" sz="2800" dirty="0" err="1">
                <a:solidFill>
                  <a:srgbClr val="000000"/>
                </a:solidFill>
                <a:effectLst/>
                <a:latin typeface="Footlight MT Light" panose="0204060206030A020304" pitchFamily="18" charset="0"/>
                <a:ea typeface="Times New Roman" panose="02020603050405020304" pitchFamily="18" charset="0"/>
              </a:rPr>
              <a:t>onurğa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sütununda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fəqərələr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öndən</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və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arxadan</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baxılan</a:t>
            </a:r>
            <a:r>
              <a:rPr lang="en-US" sz="2800" dirty="0">
                <a:solidFill>
                  <a:srgbClr val="000000"/>
                </a:solidFill>
                <a:effectLst/>
                <a:latin typeface="Footlight MT Light" panose="0204060206030A020304" pitchFamily="18" charset="0"/>
                <a:ea typeface="Times New Roman" panose="02020603050405020304" pitchFamily="18" charset="0"/>
              </a:rPr>
              <a:t> zaman </a:t>
            </a:r>
            <a:r>
              <a:rPr lang="en-US" sz="2800" dirty="0" err="1">
                <a:solidFill>
                  <a:srgbClr val="000000"/>
                </a:solidFill>
                <a:effectLst/>
                <a:latin typeface="Footlight MT Light" panose="0204060206030A020304" pitchFamily="18" charset="0"/>
                <a:ea typeface="Times New Roman" panose="02020603050405020304" pitchFamily="18" charset="0"/>
              </a:rPr>
              <a:t>yuxarıdan</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aşağıya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düz</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bir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xətt</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üzərində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uzanır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Yandan</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isə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boyunda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önə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döşdə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arxaya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və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beldə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önə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omada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isə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arxaya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doğru</a:t>
            </a:r>
            <a:r>
              <a:rPr lang="en-US" sz="2800" dirty="0">
                <a:solidFill>
                  <a:srgbClr val="000000"/>
                </a:solidFill>
                <a:effectLst/>
                <a:latin typeface="Footlight MT Light" panose="0204060206030A020304" pitchFamily="18" charset="0"/>
                <a:ea typeface="Times New Roman" panose="02020603050405020304" pitchFamily="18" charset="0"/>
              </a:rPr>
              <a:t> normal </a:t>
            </a:r>
            <a:r>
              <a:rPr lang="en-US" sz="2800" dirty="0" err="1">
                <a:solidFill>
                  <a:srgbClr val="000000"/>
                </a:solidFill>
                <a:effectLst/>
                <a:latin typeface="Footlight MT Light" panose="0204060206030A020304" pitchFamily="18" charset="0"/>
                <a:ea typeface="Times New Roman" panose="02020603050405020304" pitchFamily="18" charset="0"/>
              </a:rPr>
              <a:t>əyriliyə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malikdir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Sağlam</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bir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bədəndə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onurğa</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sütunu</a:t>
            </a:r>
            <a:r>
              <a:rPr lang="en-US" sz="2800" dirty="0">
                <a:solidFill>
                  <a:srgbClr val="000000"/>
                </a:solidFill>
                <a:effectLst/>
                <a:latin typeface="Footlight MT Light" panose="0204060206030A020304" pitchFamily="18" charset="0"/>
                <a:ea typeface="Times New Roman" panose="02020603050405020304" pitchFamily="18" charset="0"/>
              </a:rPr>
              <a:t> 7 </a:t>
            </a:r>
            <a:r>
              <a:rPr lang="en-US" sz="2800" dirty="0" err="1">
                <a:solidFill>
                  <a:srgbClr val="000000"/>
                </a:solidFill>
                <a:effectLst/>
                <a:latin typeface="Footlight MT Light" panose="0204060206030A020304" pitchFamily="18" charset="0"/>
                <a:ea typeface="Times New Roman" panose="02020603050405020304" pitchFamily="18" charset="0"/>
              </a:rPr>
              <a:t>boyun</a:t>
            </a:r>
            <a:r>
              <a:rPr lang="en-US" sz="2800" dirty="0">
                <a:solidFill>
                  <a:srgbClr val="000000"/>
                </a:solidFill>
                <a:effectLst/>
                <a:latin typeface="Footlight MT Light" panose="0204060206030A020304" pitchFamily="18" charset="0"/>
                <a:ea typeface="Times New Roman" panose="02020603050405020304" pitchFamily="18" charset="0"/>
              </a:rPr>
              <a:t>, 12 </a:t>
            </a:r>
            <a:r>
              <a:rPr lang="en-US" sz="2800" dirty="0" err="1">
                <a:solidFill>
                  <a:srgbClr val="000000"/>
                </a:solidFill>
                <a:effectLst/>
                <a:latin typeface="Footlight MT Light" panose="0204060206030A020304" pitchFamily="18" charset="0"/>
                <a:ea typeface="Times New Roman" panose="02020603050405020304" pitchFamily="18" charset="0"/>
              </a:rPr>
              <a:t>döş</a:t>
            </a:r>
            <a:r>
              <a:rPr lang="en-US" sz="2800" dirty="0">
                <a:solidFill>
                  <a:srgbClr val="000000"/>
                </a:solidFill>
                <a:effectLst/>
                <a:latin typeface="Footlight MT Light" panose="0204060206030A020304" pitchFamily="18" charset="0"/>
                <a:ea typeface="Times New Roman" panose="02020603050405020304" pitchFamily="18" charset="0"/>
              </a:rPr>
              <a:t>, 5 bel, 5 </a:t>
            </a:r>
            <a:r>
              <a:rPr lang="en-US" sz="2800" dirty="0" err="1">
                <a:solidFill>
                  <a:srgbClr val="000000"/>
                </a:solidFill>
                <a:effectLst/>
                <a:latin typeface="Footlight MT Light" panose="0204060206030A020304" pitchFamily="18" charset="0"/>
                <a:ea typeface="Times New Roman" panose="02020603050405020304" pitchFamily="18" charset="0"/>
              </a:rPr>
              <a:t>oma</a:t>
            </a:r>
            <a:r>
              <a:rPr lang="en-US" sz="2800" dirty="0">
                <a:solidFill>
                  <a:srgbClr val="000000"/>
                </a:solidFill>
                <a:effectLst/>
                <a:latin typeface="Footlight MT Light" panose="0204060206030A020304" pitchFamily="18" charset="0"/>
                <a:ea typeface="Times New Roman" panose="02020603050405020304" pitchFamily="18" charset="0"/>
              </a:rPr>
              <a:t>, 4-5 </a:t>
            </a:r>
            <a:r>
              <a:rPr lang="en-US" sz="2800" dirty="0" err="1">
                <a:solidFill>
                  <a:srgbClr val="000000"/>
                </a:solidFill>
                <a:effectLst/>
                <a:latin typeface="Footlight MT Light" panose="0204060206030A020304" pitchFamily="18" charset="0"/>
                <a:ea typeface="Times New Roman" panose="02020603050405020304" pitchFamily="18" charset="0"/>
              </a:rPr>
              <a:t>büzdüm</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olmaqla</a:t>
            </a:r>
            <a:r>
              <a:rPr lang="en-US" sz="2800" dirty="0">
                <a:solidFill>
                  <a:srgbClr val="000000"/>
                </a:solidFill>
                <a:effectLst/>
                <a:latin typeface="Footlight MT Light" panose="0204060206030A020304" pitchFamily="18" charset="0"/>
                <a:ea typeface="Times New Roman" panose="02020603050405020304" pitchFamily="18" charset="0"/>
              </a:rPr>
              <a:t> 33 -34 </a:t>
            </a:r>
            <a:r>
              <a:rPr lang="en-US" sz="2800" dirty="0" err="1">
                <a:solidFill>
                  <a:srgbClr val="000000"/>
                </a:solidFill>
                <a:effectLst/>
                <a:latin typeface="Footlight MT Light" panose="0204060206030A020304" pitchFamily="18" charset="0"/>
                <a:ea typeface="Times New Roman" panose="02020603050405020304" pitchFamily="18" charset="0"/>
              </a:rPr>
              <a:t>fəqərədən</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ibarətdir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və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bir</a:t>
            </a:r>
            <a:r>
              <a:rPr lang="az-Latn-AZ" sz="2800" dirty="0">
                <a:solidFill>
                  <a:srgbClr val="000000"/>
                </a:solidFill>
                <a:effectLst/>
                <a:latin typeface="Footlight MT Light" panose="0204060206030A020304" pitchFamily="18" charset="0"/>
                <a:ea typeface="Times New Roman" panose="02020603050405020304" pitchFamily="18" charset="0"/>
              </a:rPr>
              <a:t>-</a:t>
            </a:r>
            <a:r>
              <a:rPr lang="en-US" sz="2800" dirty="0" err="1">
                <a:solidFill>
                  <a:srgbClr val="000000"/>
                </a:solidFill>
                <a:effectLst/>
                <a:latin typeface="Footlight MT Light" panose="0204060206030A020304" pitchFamily="18" charset="0"/>
                <a:ea typeface="Times New Roman" panose="02020603050405020304" pitchFamily="18" charset="0"/>
              </a:rPr>
              <a:t>birlərinə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bağlar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oynaqlar</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və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disklərlə</a:t>
            </a:r>
            <a:r>
              <a:rPr lang="en-US" sz="2800" dirty="0">
                <a:solidFill>
                  <a:srgbClr val="000000"/>
                </a:solidFill>
                <a:effectLst/>
                <a:latin typeface="Footlight MT Light" panose="0204060206030A020304" pitchFamily="18" charset="0"/>
                <a:ea typeface="Times New Roman" panose="02020603050405020304" pitchFamily="18" charset="0"/>
              </a:rPr>
              <a:t> </a:t>
            </a:r>
            <a:r>
              <a:rPr lang="en-US" sz="2800" dirty="0" err="1">
                <a:solidFill>
                  <a:srgbClr val="000000"/>
                </a:solidFill>
                <a:effectLst/>
                <a:latin typeface="Footlight MT Light" panose="0204060206030A020304" pitchFamily="18" charset="0"/>
                <a:ea typeface="Times New Roman" panose="02020603050405020304" pitchFamily="18" charset="0"/>
              </a:rPr>
              <a:t>bağlanır</a:t>
            </a:r>
            <a:r>
              <a:rPr lang="en-US" sz="2800" dirty="0">
                <a:solidFill>
                  <a:srgbClr val="000000"/>
                </a:solidFill>
                <a:effectLst/>
                <a:latin typeface="Footlight MT Light" panose="0204060206030A020304" pitchFamily="18" charset="0"/>
                <a:ea typeface="Times New Roman" panose="02020603050405020304" pitchFamily="18" charset="0"/>
              </a:rPr>
              <a:t>.</a:t>
            </a:r>
            <a:endParaRPr lang="en-US" sz="2800" dirty="0">
              <a:effectLst/>
              <a:latin typeface="Footlight MT Light" panose="0204060206030A020304" pitchFamily="18" charset="0"/>
              <a:ea typeface="Times New Roman" panose="02020603050405020304" pitchFamily="18" charset="0"/>
            </a:endParaRPr>
          </a:p>
        </p:txBody>
      </p:sp>
      <p:pic>
        <p:nvPicPr>
          <p:cNvPr id="11" name="Рисунок 10"/>
          <p:cNvPicPr>
            <a:picLocks noChangeAspect="1"/>
          </p:cNvPicPr>
          <p:nvPr/>
        </p:nvPicPr>
        <p:blipFill rotWithShape="1">
          <a:blip r:embed="rId1"/>
          <a:srcRect l="18715" t="4361" r="20129" b="4824"/>
          <a:stretch>
            <a:fillRect/>
          </a:stretch>
        </p:blipFill>
        <p:spPr>
          <a:xfrm>
            <a:off x="131109" y="585974"/>
            <a:ext cx="5964891" cy="602050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6" name="Схема 5"/>
          <p:cNvGraphicFramePr/>
          <p:nvPr/>
        </p:nvGraphicFramePr>
        <p:xfrm>
          <a:off x="581189" y="605118"/>
          <a:ext cx="7702199" cy="58187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Взрыв: 8 точек 2"/>
          <p:cNvSpPr/>
          <p:nvPr/>
        </p:nvSpPr>
        <p:spPr>
          <a:xfrm>
            <a:off x="8283388" y="1952637"/>
            <a:ext cx="3908612" cy="2743200"/>
          </a:xfrm>
          <a:prstGeom prst="irregularSeal1">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3200" dirty="0">
                <a:latin typeface="Footlight MT Light" panose="0204060206030A020304" pitchFamily="18" charset="0"/>
              </a:rPr>
              <a:t>Əks göstərişlər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graphicEl>
                                              <a:dgm id="{DFBBE63A-8A4C-4782-87C0-3E1A9A39B2C3}"/>
                                            </p:graphicEl>
                                          </p:spTgt>
                                        </p:tgtEl>
                                        <p:attrNameLst>
                                          <p:attrName>style.visibility</p:attrName>
                                        </p:attrNameLst>
                                      </p:cBhvr>
                                      <p:to>
                                        <p:strVal val="visible"/>
                                      </p:to>
                                    </p:set>
                                    <p:anim calcmode="lin" valueType="num">
                                      <p:cBhvr additive="base">
                                        <p:cTn id="7" dur="500" fill="hold"/>
                                        <p:tgtEl>
                                          <p:spTgt spid="6">
                                            <p:graphicEl>
                                              <a:dgm id="{DFBBE63A-8A4C-4782-87C0-3E1A9A39B2C3}"/>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DFBBE63A-8A4C-4782-87C0-3E1A9A39B2C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graphicEl>
                                              <a:dgm id="{EFF2D488-CA7F-47C0-A982-FF7AFC7E127E}"/>
                                            </p:graphicEl>
                                          </p:spTgt>
                                        </p:tgtEl>
                                        <p:attrNameLst>
                                          <p:attrName>style.visibility</p:attrName>
                                        </p:attrNameLst>
                                      </p:cBhvr>
                                      <p:to>
                                        <p:strVal val="visible"/>
                                      </p:to>
                                    </p:set>
                                    <p:anim calcmode="lin" valueType="num">
                                      <p:cBhvr additive="base">
                                        <p:cTn id="13" dur="500" fill="hold"/>
                                        <p:tgtEl>
                                          <p:spTgt spid="6">
                                            <p:graphicEl>
                                              <a:dgm id="{EFF2D488-CA7F-47C0-A982-FF7AFC7E127E}"/>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EFF2D488-CA7F-47C0-A982-FF7AFC7E127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graphicEl>
                                              <a:dgm id="{6C399CB2-BD2C-4107-A6FF-1809AF132109}"/>
                                            </p:graphicEl>
                                          </p:spTgt>
                                        </p:tgtEl>
                                        <p:attrNameLst>
                                          <p:attrName>style.visibility</p:attrName>
                                        </p:attrNameLst>
                                      </p:cBhvr>
                                      <p:to>
                                        <p:strVal val="visible"/>
                                      </p:to>
                                    </p:set>
                                    <p:anim calcmode="lin" valueType="num">
                                      <p:cBhvr additive="base">
                                        <p:cTn id="19" dur="500" fill="hold"/>
                                        <p:tgtEl>
                                          <p:spTgt spid="6">
                                            <p:graphicEl>
                                              <a:dgm id="{6C399CB2-BD2C-4107-A6FF-1809AF132109}"/>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graphicEl>
                                              <a:dgm id="{6C399CB2-BD2C-4107-A6FF-1809AF13210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graphicEl>
                                              <a:dgm id="{D0313DF8-5E2A-4A46-B4C6-E54DEB57B4E1}"/>
                                            </p:graphicEl>
                                          </p:spTgt>
                                        </p:tgtEl>
                                        <p:attrNameLst>
                                          <p:attrName>style.visibility</p:attrName>
                                        </p:attrNameLst>
                                      </p:cBhvr>
                                      <p:to>
                                        <p:strVal val="visible"/>
                                      </p:to>
                                    </p:set>
                                    <p:anim calcmode="lin" valueType="num">
                                      <p:cBhvr additive="base">
                                        <p:cTn id="25" dur="500" fill="hold"/>
                                        <p:tgtEl>
                                          <p:spTgt spid="6">
                                            <p:graphicEl>
                                              <a:dgm id="{D0313DF8-5E2A-4A46-B4C6-E54DEB57B4E1}"/>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graphicEl>
                                              <a:dgm id="{D0313DF8-5E2A-4A46-B4C6-E54DEB57B4E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
                                            <p:graphicEl>
                                              <a:dgm id="{BC38D86D-A4D9-4893-825A-4BF8B9035C87}"/>
                                            </p:graphicEl>
                                          </p:spTgt>
                                        </p:tgtEl>
                                        <p:attrNameLst>
                                          <p:attrName>style.visibility</p:attrName>
                                        </p:attrNameLst>
                                      </p:cBhvr>
                                      <p:to>
                                        <p:strVal val="visible"/>
                                      </p:to>
                                    </p:set>
                                    <p:anim calcmode="lin" valueType="num">
                                      <p:cBhvr additive="base">
                                        <p:cTn id="31" dur="500" fill="hold"/>
                                        <p:tgtEl>
                                          <p:spTgt spid="6">
                                            <p:graphicEl>
                                              <a:dgm id="{BC38D86D-A4D9-4893-825A-4BF8B9035C87}"/>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graphicEl>
                                              <a:dgm id="{BC38D86D-A4D9-4893-825A-4BF8B9035C8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
                                            <p:graphicEl>
                                              <a:dgm id="{56AA6791-DE85-4216-8358-3CB0DCAAC352}"/>
                                            </p:graphicEl>
                                          </p:spTgt>
                                        </p:tgtEl>
                                        <p:attrNameLst>
                                          <p:attrName>style.visibility</p:attrName>
                                        </p:attrNameLst>
                                      </p:cBhvr>
                                      <p:to>
                                        <p:strVal val="visible"/>
                                      </p:to>
                                    </p:set>
                                    <p:anim calcmode="lin" valueType="num">
                                      <p:cBhvr additive="base">
                                        <p:cTn id="37" dur="500" fill="hold"/>
                                        <p:tgtEl>
                                          <p:spTgt spid="6">
                                            <p:graphicEl>
                                              <a:dgm id="{56AA6791-DE85-4216-8358-3CB0DCAAC352}"/>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graphicEl>
                                              <a:dgm id="{56AA6791-DE85-4216-8358-3CB0DCAAC35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6">
                                            <p:graphicEl>
                                              <a:dgm id="{95755BF0-8C5E-4F81-9599-4D1B0CEE4135}"/>
                                            </p:graphicEl>
                                          </p:spTgt>
                                        </p:tgtEl>
                                        <p:attrNameLst>
                                          <p:attrName>style.visibility</p:attrName>
                                        </p:attrNameLst>
                                      </p:cBhvr>
                                      <p:to>
                                        <p:strVal val="visible"/>
                                      </p:to>
                                    </p:set>
                                    <p:anim calcmode="lin" valueType="num">
                                      <p:cBhvr additive="base">
                                        <p:cTn id="43" dur="500" fill="hold"/>
                                        <p:tgtEl>
                                          <p:spTgt spid="6">
                                            <p:graphicEl>
                                              <a:dgm id="{95755BF0-8C5E-4F81-9599-4D1B0CEE4135}"/>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graphicEl>
                                              <a:dgm id="{95755BF0-8C5E-4F81-9599-4D1B0CEE4135}"/>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6">
                                            <p:graphicEl>
                                              <a:dgm id="{275336FF-DDF4-4EC6-B33B-C3C0F9F949A6}"/>
                                            </p:graphicEl>
                                          </p:spTgt>
                                        </p:tgtEl>
                                        <p:attrNameLst>
                                          <p:attrName>style.visibility</p:attrName>
                                        </p:attrNameLst>
                                      </p:cBhvr>
                                      <p:to>
                                        <p:strVal val="visible"/>
                                      </p:to>
                                    </p:set>
                                    <p:anim calcmode="lin" valueType="num">
                                      <p:cBhvr additive="base">
                                        <p:cTn id="49" dur="500" fill="hold"/>
                                        <p:tgtEl>
                                          <p:spTgt spid="6">
                                            <p:graphicEl>
                                              <a:dgm id="{275336FF-DDF4-4EC6-B33B-C3C0F9F949A6}"/>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graphicEl>
                                              <a:dgm id="{275336FF-DDF4-4EC6-B33B-C3C0F9F949A6}"/>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6">
                                            <p:graphicEl>
                                              <a:dgm id="{F9E4DD5A-E3B4-491C-99E6-8DD717A92C60}"/>
                                            </p:graphicEl>
                                          </p:spTgt>
                                        </p:tgtEl>
                                        <p:attrNameLst>
                                          <p:attrName>style.visibility</p:attrName>
                                        </p:attrNameLst>
                                      </p:cBhvr>
                                      <p:to>
                                        <p:strVal val="visible"/>
                                      </p:to>
                                    </p:set>
                                    <p:anim calcmode="lin" valueType="num">
                                      <p:cBhvr additive="base">
                                        <p:cTn id="55" dur="500" fill="hold"/>
                                        <p:tgtEl>
                                          <p:spTgt spid="6">
                                            <p:graphicEl>
                                              <a:dgm id="{F9E4DD5A-E3B4-491C-99E6-8DD717A92C60}"/>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graphicEl>
                                              <a:dgm id="{F9E4DD5A-E3B4-491C-99E6-8DD717A92C60}"/>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6">
                                            <p:graphicEl>
                                              <a:dgm id="{241D047E-A104-47EB-869D-CD91B4D8D89B}"/>
                                            </p:graphicEl>
                                          </p:spTgt>
                                        </p:tgtEl>
                                        <p:attrNameLst>
                                          <p:attrName>style.visibility</p:attrName>
                                        </p:attrNameLst>
                                      </p:cBhvr>
                                      <p:to>
                                        <p:strVal val="visible"/>
                                      </p:to>
                                    </p:set>
                                    <p:anim calcmode="lin" valueType="num">
                                      <p:cBhvr additive="base">
                                        <p:cTn id="61" dur="500" fill="hold"/>
                                        <p:tgtEl>
                                          <p:spTgt spid="6">
                                            <p:graphicEl>
                                              <a:dgm id="{241D047E-A104-47EB-869D-CD91B4D8D89B}"/>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
                                            <p:graphicEl>
                                              <a:dgm id="{241D047E-A104-47EB-869D-CD91B4D8D89B}"/>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6">
                                            <p:graphicEl>
                                              <a:dgm id="{1CC02CDD-3417-425A-A351-43B3A1F3AB33}"/>
                                            </p:graphicEl>
                                          </p:spTgt>
                                        </p:tgtEl>
                                        <p:attrNameLst>
                                          <p:attrName>style.visibility</p:attrName>
                                        </p:attrNameLst>
                                      </p:cBhvr>
                                      <p:to>
                                        <p:strVal val="visible"/>
                                      </p:to>
                                    </p:set>
                                    <p:anim calcmode="lin" valueType="num">
                                      <p:cBhvr additive="base">
                                        <p:cTn id="67" dur="500" fill="hold"/>
                                        <p:tgtEl>
                                          <p:spTgt spid="6">
                                            <p:graphicEl>
                                              <a:dgm id="{1CC02CDD-3417-425A-A351-43B3A1F3AB33}"/>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
                                            <p:graphicEl>
                                              <a:dgm id="{1CC02CDD-3417-425A-A351-43B3A1F3AB33}"/>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6">
                                            <p:graphicEl>
                                              <a:dgm id="{966AFE6B-5FE0-4B98-AEF9-E7299DC26810}"/>
                                            </p:graphicEl>
                                          </p:spTgt>
                                        </p:tgtEl>
                                        <p:attrNameLst>
                                          <p:attrName>style.visibility</p:attrName>
                                        </p:attrNameLst>
                                      </p:cBhvr>
                                      <p:to>
                                        <p:strVal val="visible"/>
                                      </p:to>
                                    </p:set>
                                    <p:anim calcmode="lin" valueType="num">
                                      <p:cBhvr additive="base">
                                        <p:cTn id="73" dur="500" fill="hold"/>
                                        <p:tgtEl>
                                          <p:spTgt spid="6">
                                            <p:graphicEl>
                                              <a:dgm id="{966AFE6B-5FE0-4B98-AEF9-E7299DC26810}"/>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6">
                                            <p:graphicEl>
                                              <a:dgm id="{966AFE6B-5FE0-4B98-AEF9-E7299DC26810}"/>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6">
                                            <p:graphicEl>
                                              <a:dgm id="{5A652E69-9B6B-4D8B-9593-30AECD8A3DEB}"/>
                                            </p:graphicEl>
                                          </p:spTgt>
                                        </p:tgtEl>
                                        <p:attrNameLst>
                                          <p:attrName>style.visibility</p:attrName>
                                        </p:attrNameLst>
                                      </p:cBhvr>
                                      <p:to>
                                        <p:strVal val="visible"/>
                                      </p:to>
                                    </p:set>
                                    <p:anim calcmode="lin" valueType="num">
                                      <p:cBhvr additive="base">
                                        <p:cTn id="79" dur="500" fill="hold"/>
                                        <p:tgtEl>
                                          <p:spTgt spid="6">
                                            <p:graphicEl>
                                              <a:dgm id="{5A652E69-9B6B-4D8B-9593-30AECD8A3DEB}"/>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6">
                                            <p:graphicEl>
                                              <a:dgm id="{5A652E69-9B6B-4D8B-9593-30AECD8A3DEB}"/>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6" fill="hold" grpId="0" nodeType="clickEffect">
                                  <p:stCondLst>
                                    <p:cond delay="0"/>
                                  </p:stCondLst>
                                  <p:childTnLst>
                                    <p:set>
                                      <p:cBhvr>
                                        <p:cTn id="84" dur="1" fill="hold">
                                          <p:stCondLst>
                                            <p:cond delay="0"/>
                                          </p:stCondLst>
                                        </p:cTn>
                                        <p:tgtEl>
                                          <p:spTgt spid="6">
                                            <p:graphicEl>
                                              <a:dgm id="{B814F142-B793-4802-84AF-D3F74E9CDC02}"/>
                                            </p:graphicEl>
                                          </p:spTgt>
                                        </p:tgtEl>
                                        <p:attrNameLst>
                                          <p:attrName>style.visibility</p:attrName>
                                        </p:attrNameLst>
                                      </p:cBhvr>
                                      <p:to>
                                        <p:strVal val="visible"/>
                                      </p:to>
                                    </p:set>
                                    <p:anim calcmode="lin" valueType="num">
                                      <p:cBhvr additive="base">
                                        <p:cTn id="85" dur="500" fill="hold"/>
                                        <p:tgtEl>
                                          <p:spTgt spid="6">
                                            <p:graphicEl>
                                              <a:dgm id="{B814F142-B793-4802-84AF-D3F74E9CDC02}"/>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6">
                                            <p:graphicEl>
                                              <a:dgm id="{B814F142-B793-4802-84AF-D3F74E9CDC0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85225" y="3583715"/>
            <a:ext cx="8689515" cy="1153609"/>
          </a:xfrm>
        </p:spPr>
        <p:txBody>
          <a:bodyPr rtlCol="0">
            <a:normAutofit/>
          </a:bodyPr>
          <a:lstStyle/>
          <a:p>
            <a:pPr rtl="0"/>
            <a:r>
              <a:rPr lang="az-Latn-AZ" sz="3600" b="1" dirty="0">
                <a:solidFill>
                  <a:srgbClr val="002060"/>
                </a:solidFill>
                <a:latin typeface="Footlight MT Light" panose="0204060206030A020304" pitchFamily="18" charset="0"/>
              </a:rPr>
              <a:t>Yanaşı müalicə tədbirləri </a:t>
            </a:r>
            <a:endParaRPr lang="ru-RU" sz="3600" b="1" dirty="0"/>
          </a:p>
        </p:txBody>
      </p:sp>
      <p:sp>
        <p:nvSpPr>
          <p:cNvPr id="3" name="Подзаголовок 2"/>
          <p:cNvSpPr>
            <a:spLocks noGrp="1"/>
          </p:cNvSpPr>
          <p:nvPr>
            <p:ph type="subTitle" idx="1"/>
          </p:nvPr>
        </p:nvSpPr>
        <p:spPr>
          <a:xfrm>
            <a:off x="581194" y="4737324"/>
            <a:ext cx="10993546" cy="2120676"/>
          </a:xfrm>
        </p:spPr>
        <p:txBody>
          <a:bodyPr rtlCol="0">
            <a:normAutofit lnSpcReduction="10000"/>
          </a:bodyPr>
          <a:lstStyle/>
          <a:p>
            <a:pPr algn="ctr"/>
            <a:r>
              <a:rPr lang="az-Latn-AZ" sz="2000" dirty="0">
                <a:solidFill>
                  <a:srgbClr val="000000"/>
                </a:solidFill>
                <a:effectLst/>
                <a:latin typeface="Footlight MT Light" panose="0204060206030A020304" pitchFamily="18" charset="0"/>
                <a:ea typeface="Times New Roman" panose="02020603050405020304" pitchFamily="18" charset="0"/>
              </a:rPr>
              <a:t>Üçüncü dərəcəyədək olan skoliozlarla bağlı bərpa, fizioterapiya tədbirləri görülür və bunun çox müsbət nəticələri olur. Ancaq təəssüflər olun ki, dördüncü dərəcəli skoliozlarda problemi ancaq cərrahiyyə əməliyyatı ilə aradan qaldırmaq mümkündür”. Dünya praktikasında skoliozun müalicəsi ilə fizioterapevt-həkimlər məşğul olurlar. Üçüncü dərəcəyədək olan skoliozlarla bağlı fizioterapevt-tibbi bərpa mütəxəssisləri müalicə tədbirləri görməli, üçüncü dərəcədən sonra isə ortoped və neyrocərrahlar birgə qərar verməlidirlər. Təbii ki, müalicə tədbirləri skoliozun dərəcəsində uyğun olaraq seçilir. Əzələ zəifliyi müalicə olunmazsa, onurğa əyriliyinin həlli mümkün deyil.</a:t>
            </a:r>
            <a:endParaRPr lang="ru-RU" sz="2000" dirty="0"/>
          </a:p>
        </p:txBody>
      </p:sp>
      <p:pic>
        <p:nvPicPr>
          <p:cNvPr id="6" name="Рисунок 5" descr="Улыбающийся врач со стетоскопом, ребенок и мама"/>
          <p:cNvPicPr>
            <a:picLocks noGrp="1" noChangeAspect="1"/>
          </p:cNvPicPr>
          <p:nvPr>
            <p:ph type="pic" sz="quarter" idx="13"/>
          </p:nvPr>
        </p:nvPicPr>
        <p:blipFill rotWithShape="1">
          <a:blip r:embed="rId1" cstate="screen">
            <a:extLst>
              <a:ext uri="{28A0092B-C50C-407E-A947-70E740481C1C}">
                <a14:useLocalDpi xmlns:a14="http://schemas.microsoft.com/office/drawing/2010/main" val="0"/>
              </a:ext>
            </a:extLst>
          </a:blip>
          <a:srcRect/>
          <a:stretch>
            <a:fillRect/>
          </a:stretch>
        </p:blipFill>
        <p:spPr>
          <a:xfrm>
            <a:off x="449580" y="603504"/>
            <a:ext cx="11292840" cy="3557016"/>
          </a:xfrm>
        </p:spPr>
      </p:pic>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91512" y="575575"/>
            <a:ext cx="4061170" cy="904706"/>
          </a:xfrm>
        </p:spPr>
        <p:txBody>
          <a:bodyPr>
            <a:normAutofit/>
          </a:bodyPr>
          <a:lstStyle/>
          <a:p>
            <a:r>
              <a:rPr lang="az-Latn-AZ" sz="3200" b="1" dirty="0">
                <a:solidFill>
                  <a:srgbClr val="002060"/>
                </a:solidFill>
                <a:latin typeface="Footlight MT Light" panose="0204060206030A020304" pitchFamily="18" charset="0"/>
              </a:rPr>
              <a:t>Müalicəyə kömək</a:t>
            </a:r>
            <a:endParaRPr lang="en-US" sz="3200" b="1" dirty="0">
              <a:latin typeface="Footlight MT Light" panose="0204060206030A020304" pitchFamily="18" charset="0"/>
            </a:endParaRPr>
          </a:p>
        </p:txBody>
      </p:sp>
      <p:sp>
        <p:nvSpPr>
          <p:cNvPr id="6" name="Объект 5"/>
          <p:cNvSpPr>
            <a:spLocks noGrp="1"/>
          </p:cNvSpPr>
          <p:nvPr>
            <p:ph idx="1"/>
          </p:nvPr>
        </p:nvSpPr>
        <p:spPr>
          <a:xfrm>
            <a:off x="60432" y="1332362"/>
            <a:ext cx="5123329" cy="5667739"/>
          </a:xfrm>
        </p:spPr>
        <p:txBody>
          <a:bodyPr>
            <a:normAutofit fontScale="32500" lnSpcReduction="20000"/>
          </a:bodyPr>
          <a:lstStyle/>
          <a:p>
            <a:pPr algn="ctr"/>
            <a:r>
              <a:rPr lang="az-Latn-AZ" sz="5500" dirty="0">
                <a:solidFill>
                  <a:srgbClr val="000000"/>
                </a:solidFill>
                <a:effectLst/>
                <a:latin typeface="Footlight MT Light" panose="0204060206030A020304" pitchFamily="18" charset="0"/>
                <a:ea typeface="Times New Roman" panose="02020603050405020304" pitchFamily="18" charset="0"/>
              </a:rPr>
              <a:t>Skoliozu olan xəstələrin düz yataqda yatması kimi mövcud olan təsəvvür tamamilə yanlışdır: Ümumiyyətlə, səhv bir yanaşma var - onurğada problem varsa, düz yataqda yatmaq lazımdır. Anatomik olaraq bizim onurğamız S-varidir. Düz yataqda yatanda onurğaya daha çox zərər vermiş olaraq. Yarım ortopedik yataq seçməliyik ki, S-vari boşluqlar dolmalıdır ki, xəstəyə rahatlıq versin. Eyni zamanda yatağın düzgün seçilməməsi özü də skolioza səbəb ola bilər.</a:t>
            </a:r>
            <a:endParaRPr lang="tr-TR" sz="5500" dirty="0">
              <a:effectLst/>
              <a:latin typeface="Footlight MT Light" panose="0204060206030A020304" pitchFamily="18" charset="0"/>
              <a:ea typeface="Times New Roman" panose="02020603050405020304" pitchFamily="18" charset="0"/>
            </a:endParaRPr>
          </a:p>
          <a:p>
            <a:pPr algn="ctr"/>
            <a:r>
              <a:rPr lang="az-Latn-AZ" sz="5500" dirty="0">
                <a:solidFill>
                  <a:srgbClr val="000000"/>
                </a:solidFill>
                <a:effectLst/>
                <a:latin typeface="Footlight MT Light" panose="0204060206030A020304" pitchFamily="18" charset="0"/>
                <a:ea typeface="Times New Roman" panose="02020603050405020304" pitchFamily="18" charset="0"/>
              </a:rPr>
              <a:t>Uğurlu müalicənin əsas şərti tam və vitaminli qida, müntəzəm açıq havada olmaq və idmandır.Həmçinin skoliozda ən mühüm idman üzgüçülükdür. </a:t>
            </a:r>
            <a:endParaRPr lang="tr-TR" sz="5500" dirty="0">
              <a:effectLst/>
              <a:latin typeface="Footlight MT Light" panose="0204060206030A020304" pitchFamily="18" charset="0"/>
              <a:ea typeface="Times New Roman" panose="02020603050405020304" pitchFamily="18" charset="0"/>
            </a:endParaRPr>
          </a:p>
          <a:p>
            <a:pPr algn="ctr"/>
            <a:r>
              <a:rPr lang="az-Latn-AZ" sz="5500" dirty="0">
                <a:solidFill>
                  <a:srgbClr val="000000"/>
                </a:solidFill>
                <a:effectLst/>
                <a:latin typeface="Footlight MT Light" panose="0204060206030A020304" pitchFamily="18" charset="0"/>
                <a:ea typeface="Times New Roman" panose="02020603050405020304" pitchFamily="18" charset="0"/>
              </a:rPr>
              <a:t>Fiziki məşqlər onurğaya  stabilləşdirici təsir göstərir, qaməti yaxşılaşdırır, daxili nəfəs almanı tənzimləyir. Lakin bütün bunlar daha çox skaliozun ilkin  mərhələsində uğurlu olur. Əlavə müalicələr kömək xarakteri daşıyır ( fiziki məşqlər, gündəlik ,düzgün rejim, fizioterapiya və massaj).</a:t>
            </a:r>
            <a:endParaRPr lang="tr-TR" sz="5500" dirty="0">
              <a:effectLst/>
              <a:latin typeface="Footlight MT Light" panose="0204060206030A020304" pitchFamily="18" charset="0"/>
              <a:ea typeface="Times New Roman" panose="02020603050405020304" pitchFamily="18" charset="0"/>
            </a:endParaRPr>
          </a:p>
          <a:p>
            <a:endParaRPr lang="en-US" dirty="0"/>
          </a:p>
        </p:txBody>
      </p:sp>
      <p:pic>
        <p:nvPicPr>
          <p:cNvPr id="11" name="Рисунок 10"/>
          <p:cNvPicPr>
            <a:picLocks noGrp="1" noChangeAspect="1"/>
          </p:cNvPicPr>
          <p:nvPr>
            <p:ph type="pic" sz="quarter" idx="13"/>
          </p:nvPr>
        </p:nvPicPr>
        <p:blipFill rotWithShape="1">
          <a:blip r:embed="rId1"/>
          <a:srcRect l="9425" t="2009" r="9222" b="12789"/>
          <a:stretch>
            <a:fillRect/>
          </a:stretch>
        </p:blipFill>
        <p:spPr>
          <a:xfrm>
            <a:off x="6374802" y="575575"/>
            <a:ext cx="4948517" cy="3266992"/>
          </a:xfrm>
          <a:prstGeom prst="rect">
            <a:avLst/>
          </a:prstGeom>
          <a:ln>
            <a:noFill/>
          </a:ln>
          <a:effectLst>
            <a:softEdge rad="112500"/>
          </a:effectLst>
        </p:spPr>
      </p:pic>
      <p:pic>
        <p:nvPicPr>
          <p:cNvPr id="13" name="Рисунок 12"/>
          <p:cNvPicPr>
            <a:picLocks noGrp="1" noChangeAspect="1"/>
          </p:cNvPicPr>
          <p:nvPr>
            <p:ph type="pic" sz="quarter" idx="14"/>
          </p:nvPr>
        </p:nvPicPr>
        <p:blipFill rotWithShape="1">
          <a:blip r:embed="rId2"/>
          <a:srcRect t="18752" b="4613"/>
          <a:stretch>
            <a:fillRect/>
          </a:stretch>
        </p:blipFill>
        <p:spPr>
          <a:xfrm>
            <a:off x="5235966" y="3842565"/>
            <a:ext cx="3613095" cy="2961789"/>
          </a:xfrm>
          <a:prstGeom prst="rect">
            <a:avLst/>
          </a:prstGeom>
          <a:ln>
            <a:noFill/>
          </a:ln>
          <a:effectLst>
            <a:softEdge rad="112500"/>
          </a:effectLst>
        </p:spPr>
      </p:pic>
      <p:pic>
        <p:nvPicPr>
          <p:cNvPr id="15" name="Рисунок 14"/>
          <p:cNvPicPr>
            <a:picLocks noGrp="1" noChangeAspect="1"/>
          </p:cNvPicPr>
          <p:nvPr>
            <p:ph type="pic" sz="quarter" idx="15"/>
          </p:nvPr>
        </p:nvPicPr>
        <p:blipFill rotWithShape="1">
          <a:blip r:embed="rId3"/>
          <a:srcRect t="2648" b="8748"/>
          <a:stretch>
            <a:fillRect/>
          </a:stretch>
        </p:blipFill>
        <p:spPr>
          <a:xfrm>
            <a:off x="8849061" y="3842565"/>
            <a:ext cx="3342939" cy="2961790"/>
          </a:xfrm>
          <a:prstGeom prst="rect">
            <a:avLst/>
          </a:prstGeom>
          <a:ln>
            <a:noFill/>
          </a:ln>
          <a:effectLst>
            <a:softEdge rad="112500"/>
          </a:effectLst>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087" y="169496"/>
            <a:ext cx="3475915" cy="2348646"/>
          </a:xfrm>
        </p:spPr>
        <p:txBody>
          <a:bodyPr rtlCol="0">
            <a:normAutofit/>
          </a:bodyPr>
          <a:lstStyle/>
          <a:p>
            <a:pPr algn="ctr"/>
            <a:r>
              <a:rPr lang="en-US" sz="4000" b="1" dirty="0">
                <a:solidFill>
                  <a:srgbClr val="000000"/>
                </a:solidFill>
                <a:latin typeface="Footlight MT Light" panose="0204060206030A020304" pitchFamily="18" charset="0"/>
                <a:ea typeface="Times New Roman" panose="02020603050405020304" pitchFamily="18" charset="0"/>
                <a:cs typeface="Times New Roman" panose="02020603050405020304" pitchFamily="18" charset="0"/>
              </a:rPr>
              <a:t>SKOLİOZUN SƏBƏBLƏRİ</a:t>
            </a:r>
            <a:br>
              <a:rPr lang="en-US" sz="4000" dirty="0">
                <a:latin typeface="Footlight MT Light" panose="0204060206030A020304" pitchFamily="18" charset="0"/>
                <a:ea typeface="Calibri" panose="020F0502020204030204" pitchFamily="34" charset="0"/>
                <a:cs typeface="Times New Roman" panose="02020603050405020304" pitchFamily="18" charset="0"/>
              </a:rPr>
            </a:br>
            <a:endParaRPr lang="ru-RU" sz="4000" dirty="0"/>
          </a:p>
        </p:txBody>
      </p:sp>
      <p:sp>
        <p:nvSpPr>
          <p:cNvPr id="3" name="Объект 2"/>
          <p:cNvSpPr>
            <a:spLocks noGrp="1"/>
          </p:cNvSpPr>
          <p:nvPr>
            <p:ph idx="1"/>
          </p:nvPr>
        </p:nvSpPr>
        <p:spPr>
          <a:xfrm>
            <a:off x="66132" y="1758706"/>
            <a:ext cx="4235823" cy="4949932"/>
          </a:xfrm>
        </p:spPr>
        <p:txBody>
          <a:bodyPr rtlCol="0">
            <a:normAutofit/>
          </a:bodyPr>
          <a:lstStyle/>
          <a:p>
            <a:pPr algn="ctr">
              <a:spcAft>
                <a:spcPts val="1125"/>
              </a:spcAft>
            </a:pP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Skolioz</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araşdırma</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cəmiyyətinə</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(SRS – Scoliosis Research Society)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görə</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skoliozun</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təxminən</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80 %-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də</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hər</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hansı</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bir</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səbəb</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təyin</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edilə</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bilmir</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idiopatik</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skolioz</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Doğuş</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qüsurları</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nevroloji</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anormallıqlar</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və</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genetik</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qüsurlar</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skoliozda</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müəyyənləşdirilən</a:t>
            </a:r>
            <a:r>
              <a:rPr lang="az-Latn-AZ"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ümumi s</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əbəblər</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kimi</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göstərilə</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800" spc="-150" dirty="0" err="1">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bilər</a:t>
            </a:r>
            <a:r>
              <a:rPr lang="en-US" sz="2800" spc="-150" dirty="0">
                <a:solidFill>
                  <a:srgbClr val="000000"/>
                </a:solidFill>
                <a:effectLst/>
                <a:latin typeface="Footlight MT Light" panose="0204060206030A020304" pitchFamily="18" charset="0"/>
                <a:ea typeface="Times New Roman" panose="02020603050405020304" pitchFamily="18" charset="0"/>
                <a:cs typeface="Times New Roman" panose="02020603050405020304" pitchFamily="18" charset="0"/>
              </a:rPr>
              <a:t>.</a:t>
            </a:r>
            <a:endParaRPr lang="en-US" sz="2800" spc="-150" dirty="0">
              <a:effectLst/>
              <a:latin typeface="Footlight MT Light" panose="0204060206030A020304" pitchFamily="18" charset="0"/>
              <a:ea typeface="Calibri" panose="020F0502020204030204" pitchFamily="34" charset="0"/>
              <a:cs typeface="Times New Roman" panose="02020603050405020304" pitchFamily="18" charset="0"/>
            </a:endParaRPr>
          </a:p>
        </p:txBody>
      </p:sp>
      <p:pic>
        <p:nvPicPr>
          <p:cNvPr id="10" name="Рисунок 9" descr="Врач со скрещенными на груди руками"/>
          <p:cNvPicPr>
            <a:picLocks noGrp="1" noChangeAspect="1"/>
          </p:cNvPicPr>
          <p:nvPr>
            <p:ph type="pic" sz="quarter" idx="14"/>
          </p:nvPr>
        </p:nvPicPr>
        <p:blipFill rotWithShape="1">
          <a:blip r:embed="rId1" cstate="screen">
            <a:extLst>
              <a:ext uri="{28A0092B-C50C-407E-A947-70E740481C1C}">
                <a14:useLocalDpi xmlns:a14="http://schemas.microsoft.com/office/drawing/2010/main" val="0"/>
              </a:ext>
            </a:extLst>
          </a:blip>
          <a:srcRect/>
          <a:stretch>
            <a:fillRect/>
          </a:stretch>
        </p:blipFill>
        <p:spPr>
          <a:xfrm>
            <a:off x="4343400" y="4233672"/>
            <a:ext cx="3703320" cy="2139696"/>
          </a:xfrm>
        </p:spPr>
      </p:pic>
      <p:pic>
        <p:nvPicPr>
          <p:cNvPr id="12" name="Рисунок 11" descr="Улыбающийся врач со стетоскопом и пациентом"/>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a:fillRect/>
          </a:stretch>
        </p:blipFill>
        <p:spPr>
          <a:xfrm>
            <a:off x="8046720" y="4233672"/>
            <a:ext cx="3703320" cy="2139696"/>
          </a:xfrm>
        </p:spPr>
      </p:pic>
      <p:sp>
        <p:nvSpPr>
          <p:cNvPr id="15" name="Номер слайда 14"/>
          <p:cNvSpPr>
            <a:spLocks noGrp="1"/>
          </p:cNvSpPr>
          <p:nvPr>
            <p:ph type="sldNum" sz="quarter" idx="12"/>
          </p:nvPr>
        </p:nvSpPr>
        <p:spPr>
          <a:xfrm>
            <a:off x="10558300" y="6423914"/>
            <a:ext cx="1052510" cy="365125"/>
          </a:xfrm>
        </p:spPr>
        <p:txBody>
          <a:bodyPr rtlCol="0"/>
          <a:lstStyle/>
          <a:p>
            <a:pPr rtl="0"/>
            <a:fld id="{3A98EE3D-8CD1-4C3F-BD1C-C98C9596463C}" type="slidenum">
              <a:rPr lang="ru-RU" smtClean="0"/>
            </a:fld>
            <a:endParaRPr lang="ru-RU"/>
          </a:p>
        </p:txBody>
      </p:sp>
      <p:pic>
        <p:nvPicPr>
          <p:cNvPr id="17" name="Рисунок 7" descr="Врач разговаривает с пациентом"/>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416" r="16416"/>
          <a:stretch>
            <a:fillRect/>
          </a:stretch>
        </p:blipFill>
        <p:spPr>
          <a:xfrm>
            <a:off x="4241800" y="630238"/>
            <a:ext cx="7504113" cy="3521075"/>
          </a:xfrm>
          <a:prstGeom prst="rect">
            <a:avLst/>
          </a:prstGeom>
          <a:solidFill>
            <a:schemeClr val="accent2"/>
          </a:solidFill>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10" name="Схема 9"/>
          <p:cNvGraphicFramePr/>
          <p:nvPr/>
        </p:nvGraphicFramePr>
        <p:xfrm>
          <a:off x="243541" y="1254063"/>
          <a:ext cx="6883400" cy="43498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TextBox 10"/>
          <p:cNvSpPr txBox="1"/>
          <p:nvPr/>
        </p:nvSpPr>
        <p:spPr>
          <a:xfrm>
            <a:off x="7882943" y="3678538"/>
            <a:ext cx="4483869" cy="1815882"/>
          </a:xfrm>
          <a:prstGeom prst="rect">
            <a:avLst/>
          </a:prstGeom>
          <a:noFill/>
        </p:spPr>
        <p:txBody>
          <a:bodyPr wrap="square" rtlCol="0">
            <a:spAutoFit/>
          </a:bodyPr>
          <a:lstStyle/>
          <a:p>
            <a:pPr algn="ctr"/>
            <a:r>
              <a:rPr lang="az-Latn-AZ" sz="2800" dirty="0">
                <a:latin typeface="Footlight MT Light" panose="0204060206030A020304" pitchFamily="18" charset="0"/>
              </a:rPr>
              <a:t>Onurğanın yana doğru əyriliyi fəqərələrin davamlı patoloji rotasiyası ilə müşayiət olunmur.</a:t>
            </a:r>
            <a:endParaRPr lang="en-US" sz="2800" dirty="0">
              <a:latin typeface="Footlight MT Light" panose="0204060206030A020304" pitchFamily="18" charset="0"/>
            </a:endParaRPr>
          </a:p>
        </p:txBody>
      </p:sp>
      <p:sp>
        <p:nvSpPr>
          <p:cNvPr id="12" name="Стрелка: вправо 11"/>
          <p:cNvSpPr/>
          <p:nvPr/>
        </p:nvSpPr>
        <p:spPr>
          <a:xfrm>
            <a:off x="6844553" y="4344432"/>
            <a:ext cx="1169894" cy="484094"/>
          </a:xfrm>
          <a:prstGeom prst="rightArrow">
            <a:avLst/>
          </a:prstGeom>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Рисунок 13"/>
          <p:cNvPicPr>
            <a:picLocks noChangeAspect="1"/>
          </p:cNvPicPr>
          <p:nvPr/>
        </p:nvPicPr>
        <p:blipFill>
          <a:blip r:embed="rId6">
            <a:extLst>
              <a:ext uri="{BEBA8EAE-BF5A-486C-A8C5-ECC9F3942E4B}">
                <a14:imgProps xmlns:a14="http://schemas.microsoft.com/office/drawing/2010/main">
                  <a14:imgLayer r:embed="rId7">
                    <a14:imgEffect>
                      <a14:backgroundRemoval t="3756" b="97183" l="9746" r="89831">
                        <a14:foregroundMark x1="46610" y1="30986" x2="46610" y2="30986"/>
                        <a14:foregroundMark x1="46610" y1="30986" x2="46610" y2="30986"/>
                        <a14:foregroundMark x1="48729" y1="23474" x2="48729" y2="23474"/>
                        <a14:foregroundMark x1="48729" y1="23474" x2="48729" y2="23474"/>
                        <a14:foregroundMark x1="52966" y1="50704" x2="52966" y2="50704"/>
                        <a14:foregroundMark x1="52966" y1="50704" x2="52966" y2="50704"/>
                        <a14:foregroundMark x1="49153" y1="65728" x2="49153" y2="65728"/>
                        <a14:foregroundMark x1="49153" y1="65728" x2="49153" y2="65728"/>
                        <a14:foregroundMark x1="43644" y1="71831" x2="43644" y2="71831"/>
                        <a14:foregroundMark x1="43644" y1="71831" x2="43644" y2="71831"/>
                        <a14:foregroundMark x1="35593" y1="62441" x2="35593" y2="62441"/>
                        <a14:foregroundMark x1="35593" y1="62441" x2="35593" y2="62441"/>
                        <a14:foregroundMark x1="36441" y1="79812" x2="36441" y2="79812"/>
                        <a14:foregroundMark x1="36441" y1="79812" x2="36441" y2="79812"/>
                        <a14:foregroundMark x1="53390" y1="82629" x2="53390" y2="82629"/>
                        <a14:foregroundMark x1="53390" y1="82629" x2="53390" y2="82629"/>
                        <a14:foregroundMark x1="64831" y1="82629" x2="64831" y2="82629"/>
                        <a14:foregroundMark x1="64831" y1="82629" x2="64831" y2="82629"/>
                        <a14:foregroundMark x1="58051" y1="40845" x2="58051" y2="40845"/>
                        <a14:foregroundMark x1="58051" y1="40845" x2="58051" y2="40845"/>
                        <a14:foregroundMark x1="55932" y1="26291" x2="55932" y2="26291"/>
                        <a14:foregroundMark x1="55932" y1="26291" x2="50847" y2="15493"/>
                        <a14:foregroundMark x1="50847" y1="15493" x2="50847" y2="15493"/>
                        <a14:foregroundMark x1="50847" y1="15493" x2="50847" y2="15493"/>
                        <a14:foregroundMark x1="40254" y1="20188" x2="40254" y2="20188"/>
                        <a14:foregroundMark x1="40254" y1="20188" x2="40254" y2="20188"/>
                        <a14:foregroundMark x1="38559" y1="29577" x2="38559" y2="29577"/>
                        <a14:foregroundMark x1="38559" y1="29577" x2="38559" y2="29577"/>
                        <a14:foregroundMark x1="40678" y1="40845" x2="40678" y2="40845"/>
                        <a14:foregroundMark x1="40678" y1="40845" x2="40678" y2="40845"/>
                        <a14:foregroundMark x1="40678" y1="40845" x2="31780" y2="36150"/>
                        <a14:foregroundMark x1="31780" y1="36150" x2="31780" y2="36150"/>
                        <a14:foregroundMark x1="31780" y1="36150" x2="31780" y2="36150"/>
                        <a14:foregroundMark x1="50424" y1="57277" x2="50424" y2="57277"/>
                        <a14:foregroundMark x1="50424" y1="57277" x2="50424" y2="57277"/>
                        <a14:foregroundMark x1="43220" y1="57746" x2="43220" y2="57746"/>
                        <a14:foregroundMark x1="43220" y1="57746" x2="43220" y2="57746"/>
                        <a14:foregroundMark x1="43220" y1="57746" x2="43220" y2="57746"/>
                        <a14:foregroundMark x1="40254" y1="73709" x2="40254" y2="73709"/>
                        <a14:foregroundMark x1="40254" y1="73709" x2="40254" y2="73709"/>
                        <a14:foregroundMark x1="40254" y1="73709" x2="60593" y2="33333"/>
                        <a14:foregroundMark x1="60593" y1="33333" x2="60593" y2="33333"/>
                        <a14:foregroundMark x1="60593" y1="33333" x2="60593" y2="33333"/>
                        <a14:foregroundMark x1="49153" y1="27700" x2="47881" y2="85915"/>
                        <a14:foregroundMark x1="47881" y1="85915" x2="47881" y2="85915"/>
                        <a14:foregroundMark x1="47881" y1="85915" x2="47881" y2="85915"/>
                        <a14:foregroundMark x1="34322" y1="85915" x2="60593" y2="62441"/>
                        <a14:foregroundMark x1="66525" y1="79812" x2="33475" y2="79812"/>
                        <a14:foregroundMark x1="50000" y1="89202" x2="57627" y2="63380"/>
                        <a14:foregroundMark x1="60169" y1="69953" x2="36441" y2="68075"/>
                        <a14:foregroundMark x1="48729" y1="61972" x2="32627" y2="64789"/>
                        <a14:foregroundMark x1="45763" y1="48826" x2="36017" y2="25352"/>
                      </a14:backgroundRemoval>
                    </a14:imgEffect>
                  </a14:imgLayer>
                </a14:imgProps>
              </a:ext>
            </a:extLst>
          </a:blip>
          <a:stretch>
            <a:fillRect/>
          </a:stretch>
        </p:blipFill>
        <p:spPr>
          <a:xfrm flipH="1">
            <a:off x="8118660" y="611921"/>
            <a:ext cx="3620621" cy="3267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graphicEl>
                                              <a:dgm id="{31D2E8A1-591D-4725-8C6E-8205908F4447}"/>
                                            </p:graphicEl>
                                          </p:spTgt>
                                        </p:tgtEl>
                                        <p:attrNameLst>
                                          <p:attrName>style.visibility</p:attrName>
                                        </p:attrNameLst>
                                      </p:cBhvr>
                                      <p:to>
                                        <p:strVal val="visible"/>
                                      </p:to>
                                    </p:set>
                                    <p:anim calcmode="lin" valueType="num">
                                      <p:cBhvr additive="base">
                                        <p:cTn id="7" dur="500" fill="hold"/>
                                        <p:tgtEl>
                                          <p:spTgt spid="10">
                                            <p:graphicEl>
                                              <a:dgm id="{31D2E8A1-591D-4725-8C6E-8205908F4447}"/>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graphicEl>
                                              <a:dgm id="{31D2E8A1-591D-4725-8C6E-8205908F4447}"/>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graphicEl>
                                              <a:dgm id="{93576511-9191-4274-89A8-9A13ED2F339D}"/>
                                            </p:graphicEl>
                                          </p:spTgt>
                                        </p:tgtEl>
                                        <p:attrNameLst>
                                          <p:attrName>style.visibility</p:attrName>
                                        </p:attrNameLst>
                                      </p:cBhvr>
                                      <p:to>
                                        <p:strVal val="visible"/>
                                      </p:to>
                                    </p:set>
                                    <p:anim calcmode="lin" valueType="num">
                                      <p:cBhvr additive="base">
                                        <p:cTn id="11" dur="500" fill="hold"/>
                                        <p:tgtEl>
                                          <p:spTgt spid="10">
                                            <p:graphicEl>
                                              <a:dgm id="{93576511-9191-4274-89A8-9A13ED2F339D}"/>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graphicEl>
                                              <a:dgm id="{93576511-9191-4274-89A8-9A13ED2F339D}"/>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graphicEl>
                                              <a:dgm id="{351BF566-3593-402F-9327-1E7D913ABB63}"/>
                                            </p:graphicEl>
                                          </p:spTgt>
                                        </p:tgtEl>
                                        <p:attrNameLst>
                                          <p:attrName>style.visibility</p:attrName>
                                        </p:attrNameLst>
                                      </p:cBhvr>
                                      <p:to>
                                        <p:strVal val="visible"/>
                                      </p:to>
                                    </p:set>
                                    <p:anim calcmode="lin" valueType="num">
                                      <p:cBhvr additive="base">
                                        <p:cTn id="17" dur="500" fill="hold"/>
                                        <p:tgtEl>
                                          <p:spTgt spid="10">
                                            <p:graphicEl>
                                              <a:dgm id="{351BF566-3593-402F-9327-1E7D913ABB63}"/>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graphicEl>
                                              <a:dgm id="{351BF566-3593-402F-9327-1E7D913ABB63}"/>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graphicEl>
                                              <a:dgm id="{76264238-A39E-4DDE-AB11-F2C700750D2C}"/>
                                            </p:graphicEl>
                                          </p:spTgt>
                                        </p:tgtEl>
                                        <p:attrNameLst>
                                          <p:attrName>style.visibility</p:attrName>
                                        </p:attrNameLst>
                                      </p:cBhvr>
                                      <p:to>
                                        <p:strVal val="visible"/>
                                      </p:to>
                                    </p:set>
                                    <p:anim calcmode="lin" valueType="num">
                                      <p:cBhvr additive="base">
                                        <p:cTn id="21" dur="500" fill="hold"/>
                                        <p:tgtEl>
                                          <p:spTgt spid="10">
                                            <p:graphicEl>
                                              <a:dgm id="{76264238-A39E-4DDE-AB11-F2C700750D2C}"/>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graphicEl>
                                              <a:dgm id="{76264238-A39E-4DDE-AB11-F2C700750D2C}"/>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graphicEl>
                                              <a:dgm id="{BC3EA315-E646-4BFE-A8D3-94BD91014D82}"/>
                                            </p:graphicEl>
                                          </p:spTgt>
                                        </p:tgtEl>
                                        <p:attrNameLst>
                                          <p:attrName>style.visibility</p:attrName>
                                        </p:attrNameLst>
                                      </p:cBhvr>
                                      <p:to>
                                        <p:strVal val="visible"/>
                                      </p:to>
                                    </p:set>
                                    <p:anim calcmode="lin" valueType="num">
                                      <p:cBhvr additive="base">
                                        <p:cTn id="25" dur="500" fill="hold"/>
                                        <p:tgtEl>
                                          <p:spTgt spid="10">
                                            <p:graphicEl>
                                              <a:dgm id="{BC3EA315-E646-4BFE-A8D3-94BD91014D82}"/>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graphicEl>
                                              <a:dgm id="{BC3EA315-E646-4BFE-A8D3-94BD91014D82}"/>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graphicEl>
                                              <a:dgm id="{259D1553-CB4E-4B70-83B2-1EEACB8EFFD1}"/>
                                            </p:graphicEl>
                                          </p:spTgt>
                                        </p:tgtEl>
                                        <p:attrNameLst>
                                          <p:attrName>style.visibility</p:attrName>
                                        </p:attrNameLst>
                                      </p:cBhvr>
                                      <p:to>
                                        <p:strVal val="visible"/>
                                      </p:to>
                                    </p:set>
                                    <p:anim calcmode="lin" valueType="num">
                                      <p:cBhvr additive="base">
                                        <p:cTn id="31" dur="500" fill="hold"/>
                                        <p:tgtEl>
                                          <p:spTgt spid="10">
                                            <p:graphicEl>
                                              <a:dgm id="{259D1553-CB4E-4B70-83B2-1EEACB8EFFD1}"/>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graphicEl>
                                              <a:dgm id="{259D1553-CB4E-4B70-83B2-1EEACB8EFFD1}"/>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graphicEl>
                                              <a:dgm id="{AF6DD9A9-2860-4F9F-8068-DEC3C0DBE1FD}"/>
                                            </p:graphicEl>
                                          </p:spTgt>
                                        </p:tgtEl>
                                        <p:attrNameLst>
                                          <p:attrName>style.visibility</p:attrName>
                                        </p:attrNameLst>
                                      </p:cBhvr>
                                      <p:to>
                                        <p:strVal val="visible"/>
                                      </p:to>
                                    </p:set>
                                    <p:anim calcmode="lin" valueType="num">
                                      <p:cBhvr additive="base">
                                        <p:cTn id="35" dur="500" fill="hold"/>
                                        <p:tgtEl>
                                          <p:spTgt spid="10">
                                            <p:graphicEl>
                                              <a:dgm id="{AF6DD9A9-2860-4F9F-8068-DEC3C0DBE1FD}"/>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graphicEl>
                                              <a:dgm id="{AF6DD9A9-2860-4F9F-8068-DEC3C0DBE1FD}"/>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graphicEl>
                                              <a:dgm id="{0B073D85-71AA-4D68-A949-53E6F9A53DBC}"/>
                                            </p:graphicEl>
                                          </p:spTgt>
                                        </p:tgtEl>
                                        <p:attrNameLst>
                                          <p:attrName>style.visibility</p:attrName>
                                        </p:attrNameLst>
                                      </p:cBhvr>
                                      <p:to>
                                        <p:strVal val="visible"/>
                                      </p:to>
                                    </p:set>
                                    <p:anim calcmode="lin" valueType="num">
                                      <p:cBhvr additive="base">
                                        <p:cTn id="39" dur="500" fill="hold"/>
                                        <p:tgtEl>
                                          <p:spTgt spid="10">
                                            <p:graphicEl>
                                              <a:dgm id="{0B073D85-71AA-4D68-A949-53E6F9A53DBC}"/>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graphicEl>
                                              <a:dgm id="{0B073D85-71AA-4D68-A949-53E6F9A53DBC}"/>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rtlCol="0"/>
          <a:lstStyle/>
          <a:p>
            <a:pPr rtl="0"/>
            <a:fld id="{3A98EE3D-8CD1-4C3F-BD1C-C98C9596463C}" type="slidenum">
              <a:rPr lang="ru-RU" smtClean="0"/>
            </a:fld>
            <a:endParaRPr lang="ru-RU" dirty="0"/>
          </a:p>
        </p:txBody>
      </p:sp>
      <p:graphicFrame>
        <p:nvGraphicFramePr>
          <p:cNvPr id="13" name="Объект 6" descr="Заполнитель временной шкалы "/>
          <p:cNvGraphicFramePr>
            <a:graphicFrameLocks noGrp="1"/>
          </p:cNvGraphicFramePr>
          <p:nvPr>
            <p:ph idx="1"/>
          </p:nvPr>
        </p:nvGraphicFramePr>
        <p:xfrm>
          <a:off x="838200" y="68961"/>
          <a:ext cx="10515600" cy="52712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Выноска: стрелка вверх 2"/>
          <p:cNvSpPr/>
          <p:nvPr/>
        </p:nvSpPr>
        <p:spPr>
          <a:xfrm>
            <a:off x="1971429" y="4786630"/>
            <a:ext cx="8243046" cy="1694852"/>
          </a:xfrm>
          <a:prstGeom prst="up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z-Latn-AZ" sz="3200" dirty="0">
                <a:solidFill>
                  <a:schemeClr val="bg2">
                    <a:lumMod val="25000"/>
                  </a:schemeClr>
                </a:solidFill>
                <a:latin typeface="Footlight MT Light" panose="0204060206030A020304" pitchFamily="18" charset="0"/>
              </a:rPr>
              <a:t>Qeyri-struktur skoliozların formaları</a:t>
            </a:r>
            <a:endParaRPr lang="en-US" sz="3200" dirty="0">
              <a:solidFill>
                <a:schemeClr val="bg2">
                  <a:lumMod val="25000"/>
                </a:schemeClr>
              </a:solidFill>
              <a:latin typeface="Footlight MT Light" panose="0204060206030A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
                                            <p:graphicEl>
                                              <a:dgm id="{FA4E6E73-A3C8-4495-927B-8AADA5A74297}"/>
                                            </p:graphicEl>
                                          </p:spTgt>
                                        </p:tgtEl>
                                        <p:attrNameLst>
                                          <p:attrName>style.visibility</p:attrName>
                                        </p:attrNameLst>
                                      </p:cBhvr>
                                      <p:to>
                                        <p:strVal val="visible"/>
                                      </p:to>
                                    </p:set>
                                    <p:animEffect transition="in" filter="wipe(down)">
                                      <p:cBhvr>
                                        <p:cTn id="13" dur="500"/>
                                        <p:tgtEl>
                                          <p:spTgt spid="13">
                                            <p:graphicEl>
                                              <a:dgm id="{FA4E6E73-A3C8-4495-927B-8AADA5A74297}"/>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graphicEl>
                                              <a:dgm id="{CA3A6A4E-2D39-41D2-A6B1-B590D0C452D2}"/>
                                            </p:graphicEl>
                                          </p:spTgt>
                                        </p:tgtEl>
                                        <p:attrNameLst>
                                          <p:attrName>style.visibility</p:attrName>
                                        </p:attrNameLst>
                                      </p:cBhvr>
                                      <p:to>
                                        <p:strVal val="visible"/>
                                      </p:to>
                                    </p:set>
                                    <p:animEffect transition="in" filter="wipe(down)">
                                      <p:cBhvr>
                                        <p:cTn id="16" dur="500"/>
                                        <p:tgtEl>
                                          <p:spTgt spid="13">
                                            <p:graphicEl>
                                              <a:dgm id="{CA3A6A4E-2D39-41D2-A6B1-B590D0C452D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graphicEl>
                                              <a:dgm id="{810D7AA7-A541-4507-BE7F-36CCF210089F}"/>
                                            </p:graphicEl>
                                          </p:spTgt>
                                        </p:tgtEl>
                                        <p:attrNameLst>
                                          <p:attrName>style.visibility</p:attrName>
                                        </p:attrNameLst>
                                      </p:cBhvr>
                                      <p:to>
                                        <p:strVal val="visible"/>
                                      </p:to>
                                    </p:set>
                                    <p:animEffect transition="in" filter="wipe(down)">
                                      <p:cBhvr>
                                        <p:cTn id="21" dur="500"/>
                                        <p:tgtEl>
                                          <p:spTgt spid="13">
                                            <p:graphicEl>
                                              <a:dgm id="{810D7AA7-A541-4507-BE7F-36CCF210089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graphicEl>
                                              <a:dgm id="{E41E7729-FD3F-426D-804C-45BD60BD762D}"/>
                                            </p:graphicEl>
                                          </p:spTgt>
                                        </p:tgtEl>
                                        <p:attrNameLst>
                                          <p:attrName>style.visibility</p:attrName>
                                        </p:attrNameLst>
                                      </p:cBhvr>
                                      <p:to>
                                        <p:strVal val="visible"/>
                                      </p:to>
                                    </p:set>
                                    <p:animEffect transition="in" filter="wipe(down)">
                                      <p:cBhvr>
                                        <p:cTn id="26" dur="500"/>
                                        <p:tgtEl>
                                          <p:spTgt spid="13">
                                            <p:graphicEl>
                                              <a:dgm id="{E41E7729-FD3F-426D-804C-45BD60BD762D}"/>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graphicEl>
                                              <a:dgm id="{6C46E586-0364-4C52-98F9-74A7ACD803D1}"/>
                                            </p:graphicEl>
                                          </p:spTgt>
                                        </p:tgtEl>
                                        <p:attrNameLst>
                                          <p:attrName>style.visibility</p:attrName>
                                        </p:attrNameLst>
                                      </p:cBhvr>
                                      <p:to>
                                        <p:strVal val="visible"/>
                                      </p:to>
                                    </p:set>
                                    <p:animEffect transition="in" filter="wipe(down)">
                                      <p:cBhvr>
                                        <p:cTn id="29" dur="500"/>
                                        <p:tgtEl>
                                          <p:spTgt spid="13">
                                            <p:graphicEl>
                                              <a:dgm id="{6C46E586-0364-4C52-98F9-74A7ACD803D1}"/>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graphicEl>
                                              <a:dgm id="{5E07F9E4-149C-4A89-848F-4ABDD305F0C5}"/>
                                            </p:graphicEl>
                                          </p:spTgt>
                                        </p:tgtEl>
                                        <p:attrNameLst>
                                          <p:attrName>style.visibility</p:attrName>
                                        </p:attrNameLst>
                                      </p:cBhvr>
                                      <p:to>
                                        <p:strVal val="visible"/>
                                      </p:to>
                                    </p:set>
                                    <p:animEffect transition="in" filter="wipe(down)">
                                      <p:cBhvr>
                                        <p:cTn id="34" dur="500"/>
                                        <p:tgtEl>
                                          <p:spTgt spid="13">
                                            <p:graphicEl>
                                              <a:dgm id="{5E07F9E4-149C-4A89-848F-4ABDD305F0C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graphicEl>
                                              <a:dgm id="{473F2067-7126-4D56-A328-5A8CFD3D8D52}"/>
                                            </p:graphicEl>
                                          </p:spTgt>
                                        </p:tgtEl>
                                        <p:attrNameLst>
                                          <p:attrName>style.visibility</p:attrName>
                                        </p:attrNameLst>
                                      </p:cBhvr>
                                      <p:to>
                                        <p:strVal val="visible"/>
                                      </p:to>
                                    </p:set>
                                    <p:animEffect transition="in" filter="wipe(down)">
                                      <p:cBhvr>
                                        <p:cTn id="39" dur="500"/>
                                        <p:tgtEl>
                                          <p:spTgt spid="13">
                                            <p:graphicEl>
                                              <a:dgm id="{473F2067-7126-4D56-A328-5A8CFD3D8D52}"/>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graphicEl>
                                              <a:dgm id="{7A0B5EFC-88FB-4ED5-994F-D5F6584C2293}"/>
                                            </p:graphicEl>
                                          </p:spTgt>
                                        </p:tgtEl>
                                        <p:attrNameLst>
                                          <p:attrName>style.visibility</p:attrName>
                                        </p:attrNameLst>
                                      </p:cBhvr>
                                      <p:to>
                                        <p:strVal val="visible"/>
                                      </p:to>
                                    </p:set>
                                    <p:animEffect transition="in" filter="wipe(down)">
                                      <p:cBhvr>
                                        <p:cTn id="42" dur="500"/>
                                        <p:tgtEl>
                                          <p:spTgt spid="13">
                                            <p:graphicEl>
                                              <a:dgm id="{7A0B5EFC-88FB-4ED5-994F-D5F6584C229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graphicEl>
                                              <a:dgm id="{FD7B29F2-0D66-4B4B-BC8A-82DA23575305}"/>
                                            </p:graphicEl>
                                          </p:spTgt>
                                        </p:tgtEl>
                                        <p:attrNameLst>
                                          <p:attrName>style.visibility</p:attrName>
                                        </p:attrNameLst>
                                      </p:cBhvr>
                                      <p:to>
                                        <p:strVal val="visible"/>
                                      </p:to>
                                    </p:set>
                                    <p:animEffect transition="in" filter="wipe(down)">
                                      <p:cBhvr>
                                        <p:cTn id="47" dur="500"/>
                                        <p:tgtEl>
                                          <p:spTgt spid="13">
                                            <p:graphicEl>
                                              <a:dgm id="{FD7B29F2-0D66-4B4B-BC8A-82DA2357530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graphicEl>
                                              <a:dgm id="{FA8B0413-748A-4D34-901A-10655751E633}"/>
                                            </p:graphicEl>
                                          </p:spTgt>
                                        </p:tgtEl>
                                        <p:attrNameLst>
                                          <p:attrName>style.visibility</p:attrName>
                                        </p:attrNameLst>
                                      </p:cBhvr>
                                      <p:to>
                                        <p:strVal val="visible"/>
                                      </p:to>
                                    </p:set>
                                    <p:animEffect transition="in" filter="wipe(down)">
                                      <p:cBhvr>
                                        <p:cTn id="52" dur="500"/>
                                        <p:tgtEl>
                                          <p:spTgt spid="13">
                                            <p:graphicEl>
                                              <a:dgm id="{FA8B0413-748A-4D34-901A-10655751E633}"/>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
                                            <p:graphicEl>
                                              <a:dgm id="{42B4504B-C2C7-46D5-9274-2AE0A7D7838D}"/>
                                            </p:graphicEl>
                                          </p:spTgt>
                                        </p:tgtEl>
                                        <p:attrNameLst>
                                          <p:attrName>style.visibility</p:attrName>
                                        </p:attrNameLst>
                                      </p:cBhvr>
                                      <p:to>
                                        <p:strVal val="visible"/>
                                      </p:to>
                                    </p:set>
                                    <p:animEffect transition="in" filter="wipe(down)">
                                      <p:cBhvr>
                                        <p:cTn id="55" dur="500"/>
                                        <p:tgtEl>
                                          <p:spTgt spid="13">
                                            <p:graphicEl>
                                              <a:dgm id="{42B4504B-C2C7-46D5-9274-2AE0A7D7838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graphicEl>
                                              <a:dgm id="{B5A6EAC9-AF2B-412A-A97A-1F68D70AA897}"/>
                                            </p:graphicEl>
                                          </p:spTgt>
                                        </p:tgtEl>
                                        <p:attrNameLst>
                                          <p:attrName>style.visibility</p:attrName>
                                        </p:attrNameLst>
                                      </p:cBhvr>
                                      <p:to>
                                        <p:strVal val="visible"/>
                                      </p:to>
                                    </p:set>
                                    <p:animEffect transition="in" filter="wipe(down)">
                                      <p:cBhvr>
                                        <p:cTn id="60" dur="500"/>
                                        <p:tgtEl>
                                          <p:spTgt spid="13">
                                            <p:graphicEl>
                                              <a:dgm id="{B5A6EAC9-AF2B-412A-A97A-1F68D70AA8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7" name="Схема 6"/>
          <p:cNvGraphicFramePr/>
          <p:nvPr/>
        </p:nvGraphicFramePr>
        <p:xfrm>
          <a:off x="2687896" y="632012"/>
          <a:ext cx="9504104" cy="62259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Прямоугольник: скругленные углы 7"/>
          <p:cNvSpPr/>
          <p:nvPr/>
        </p:nvSpPr>
        <p:spPr>
          <a:xfrm>
            <a:off x="161366" y="1922929"/>
            <a:ext cx="2259106" cy="301214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z-Latn-AZ" sz="2800" dirty="0">
                <a:latin typeface="Footlight MT Light" panose="0204060206030A020304" pitchFamily="18" charset="0"/>
              </a:rPr>
              <a:t>Struktur skoliozun formaları (etioloji faktor nəzərə alınmaqla)</a:t>
            </a:r>
            <a:endParaRPr lang="en-US" sz="2800" dirty="0">
              <a:latin typeface="Footlight MT Light" panose="0204060206030A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graphicEl>
                                              <a:dgm id="{3CB3C989-EEB5-412A-8408-ACDC0CF6723D}"/>
                                            </p:graphicEl>
                                          </p:spTgt>
                                        </p:tgtEl>
                                        <p:attrNameLst>
                                          <p:attrName>style.visibility</p:attrName>
                                        </p:attrNameLst>
                                      </p:cBhvr>
                                      <p:to>
                                        <p:strVal val="visible"/>
                                      </p:to>
                                    </p:set>
                                    <p:anim calcmode="lin" valueType="num">
                                      <p:cBhvr additive="base">
                                        <p:cTn id="13" dur="500" fill="hold"/>
                                        <p:tgtEl>
                                          <p:spTgt spid="7">
                                            <p:graphicEl>
                                              <a:dgm id="{3CB3C989-EEB5-412A-8408-ACDC0CF6723D}"/>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3CB3C989-EEB5-412A-8408-ACDC0CF6723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
                                            <p:graphicEl>
                                              <a:dgm id="{01B8F9B0-E687-437F-BA00-F878EA35A308}"/>
                                            </p:graphicEl>
                                          </p:spTgt>
                                        </p:tgtEl>
                                        <p:attrNameLst>
                                          <p:attrName>style.visibility</p:attrName>
                                        </p:attrNameLst>
                                      </p:cBhvr>
                                      <p:to>
                                        <p:strVal val="visible"/>
                                      </p:to>
                                    </p:set>
                                    <p:anim calcmode="lin" valueType="num">
                                      <p:cBhvr additive="base">
                                        <p:cTn id="19" dur="500" fill="hold"/>
                                        <p:tgtEl>
                                          <p:spTgt spid="7">
                                            <p:graphicEl>
                                              <a:dgm id="{01B8F9B0-E687-437F-BA00-F878EA35A308}"/>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1B8F9B0-E687-437F-BA00-F878EA35A30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graphicEl>
                                              <a:dgm id="{0FA86C57-7DC0-48A1-91F3-AC5C4594C136}"/>
                                            </p:graphicEl>
                                          </p:spTgt>
                                        </p:tgtEl>
                                        <p:attrNameLst>
                                          <p:attrName>style.visibility</p:attrName>
                                        </p:attrNameLst>
                                      </p:cBhvr>
                                      <p:to>
                                        <p:strVal val="visible"/>
                                      </p:to>
                                    </p:set>
                                    <p:anim calcmode="lin" valueType="num">
                                      <p:cBhvr additive="base">
                                        <p:cTn id="25" dur="500" fill="hold"/>
                                        <p:tgtEl>
                                          <p:spTgt spid="7">
                                            <p:graphicEl>
                                              <a:dgm id="{0FA86C57-7DC0-48A1-91F3-AC5C4594C136}"/>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graphicEl>
                                              <a:dgm id="{0FA86C57-7DC0-48A1-91F3-AC5C4594C13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7">
                                            <p:graphicEl>
                                              <a:dgm id="{B75E587D-2617-4D6D-895D-F5D9B85C6B94}"/>
                                            </p:graphicEl>
                                          </p:spTgt>
                                        </p:tgtEl>
                                        <p:attrNameLst>
                                          <p:attrName>style.visibility</p:attrName>
                                        </p:attrNameLst>
                                      </p:cBhvr>
                                      <p:to>
                                        <p:strVal val="visible"/>
                                      </p:to>
                                    </p:set>
                                    <p:anim calcmode="lin" valueType="num">
                                      <p:cBhvr additive="base">
                                        <p:cTn id="31" dur="500" fill="hold"/>
                                        <p:tgtEl>
                                          <p:spTgt spid="7">
                                            <p:graphicEl>
                                              <a:dgm id="{B75E587D-2617-4D6D-895D-F5D9B85C6B94}"/>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B75E587D-2617-4D6D-895D-F5D9B85C6B9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7">
                                            <p:graphicEl>
                                              <a:dgm id="{2CD9FD90-BA41-4762-80C9-460D761BFBE7}"/>
                                            </p:graphicEl>
                                          </p:spTgt>
                                        </p:tgtEl>
                                        <p:attrNameLst>
                                          <p:attrName>style.visibility</p:attrName>
                                        </p:attrNameLst>
                                      </p:cBhvr>
                                      <p:to>
                                        <p:strVal val="visible"/>
                                      </p:to>
                                    </p:set>
                                    <p:anim calcmode="lin" valueType="num">
                                      <p:cBhvr additive="base">
                                        <p:cTn id="37" dur="500" fill="hold"/>
                                        <p:tgtEl>
                                          <p:spTgt spid="7">
                                            <p:graphicEl>
                                              <a:dgm id="{2CD9FD90-BA41-4762-80C9-460D761BFBE7}"/>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graphicEl>
                                              <a:dgm id="{2CD9FD90-BA41-4762-80C9-460D761BFBE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7">
                                            <p:graphicEl>
                                              <a:dgm id="{0C034618-D032-4410-B5DE-63EB393F8CDE}"/>
                                            </p:graphicEl>
                                          </p:spTgt>
                                        </p:tgtEl>
                                        <p:attrNameLst>
                                          <p:attrName>style.visibility</p:attrName>
                                        </p:attrNameLst>
                                      </p:cBhvr>
                                      <p:to>
                                        <p:strVal val="visible"/>
                                      </p:to>
                                    </p:set>
                                    <p:anim calcmode="lin" valueType="num">
                                      <p:cBhvr additive="base">
                                        <p:cTn id="43" dur="500" fill="hold"/>
                                        <p:tgtEl>
                                          <p:spTgt spid="7">
                                            <p:graphicEl>
                                              <a:dgm id="{0C034618-D032-4410-B5DE-63EB393F8CDE}"/>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0C034618-D032-4410-B5DE-63EB393F8CDE}"/>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7">
                                            <p:graphicEl>
                                              <a:dgm id="{1331DF1A-1244-4975-B4AA-73D1A2B942D8}"/>
                                            </p:graphicEl>
                                          </p:spTgt>
                                        </p:tgtEl>
                                        <p:attrNameLst>
                                          <p:attrName>style.visibility</p:attrName>
                                        </p:attrNameLst>
                                      </p:cBhvr>
                                      <p:to>
                                        <p:strVal val="visible"/>
                                      </p:to>
                                    </p:set>
                                    <p:anim calcmode="lin" valueType="num">
                                      <p:cBhvr additive="base">
                                        <p:cTn id="49" dur="500" fill="hold"/>
                                        <p:tgtEl>
                                          <p:spTgt spid="7">
                                            <p:graphicEl>
                                              <a:dgm id="{1331DF1A-1244-4975-B4AA-73D1A2B942D8}"/>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graphicEl>
                                              <a:dgm id="{1331DF1A-1244-4975-B4AA-73D1A2B942D8}"/>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7">
                                            <p:graphicEl>
                                              <a:dgm id="{DF3A3F95-27FE-40CF-B646-2B3430320D91}"/>
                                            </p:graphicEl>
                                          </p:spTgt>
                                        </p:tgtEl>
                                        <p:attrNameLst>
                                          <p:attrName>style.visibility</p:attrName>
                                        </p:attrNameLst>
                                      </p:cBhvr>
                                      <p:to>
                                        <p:strVal val="visible"/>
                                      </p:to>
                                    </p:set>
                                    <p:anim calcmode="lin" valueType="num">
                                      <p:cBhvr additive="base">
                                        <p:cTn id="55" dur="500" fill="hold"/>
                                        <p:tgtEl>
                                          <p:spTgt spid="7">
                                            <p:graphicEl>
                                              <a:dgm id="{DF3A3F95-27FE-40CF-B646-2B3430320D91}"/>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DF3A3F95-27FE-40CF-B646-2B3430320D91}"/>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7">
                                            <p:graphicEl>
                                              <a:dgm id="{F4667AE7-5A74-4B9D-9FC4-B4BBE8374949}"/>
                                            </p:graphicEl>
                                          </p:spTgt>
                                        </p:tgtEl>
                                        <p:attrNameLst>
                                          <p:attrName>style.visibility</p:attrName>
                                        </p:attrNameLst>
                                      </p:cBhvr>
                                      <p:to>
                                        <p:strVal val="visible"/>
                                      </p:to>
                                    </p:set>
                                    <p:anim calcmode="lin" valueType="num">
                                      <p:cBhvr additive="base">
                                        <p:cTn id="61" dur="500" fill="hold"/>
                                        <p:tgtEl>
                                          <p:spTgt spid="7">
                                            <p:graphicEl>
                                              <a:dgm id="{F4667AE7-5A74-4B9D-9FC4-B4BBE8374949}"/>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graphicEl>
                                              <a:dgm id="{F4667AE7-5A74-4B9D-9FC4-B4BBE8374949}"/>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7">
                                            <p:graphicEl>
                                              <a:dgm id="{FA667313-2032-44E7-B922-1A6D149E1718}"/>
                                            </p:graphicEl>
                                          </p:spTgt>
                                        </p:tgtEl>
                                        <p:attrNameLst>
                                          <p:attrName>style.visibility</p:attrName>
                                        </p:attrNameLst>
                                      </p:cBhvr>
                                      <p:to>
                                        <p:strVal val="visible"/>
                                      </p:to>
                                    </p:set>
                                    <p:anim calcmode="lin" valueType="num">
                                      <p:cBhvr additive="base">
                                        <p:cTn id="67" dur="500" fill="hold"/>
                                        <p:tgtEl>
                                          <p:spTgt spid="7">
                                            <p:graphicEl>
                                              <a:dgm id="{FA667313-2032-44E7-B922-1A6D149E1718}"/>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
                                            <p:graphicEl>
                                              <a:dgm id="{FA667313-2032-44E7-B922-1A6D149E1718}"/>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7">
                                            <p:graphicEl>
                                              <a:dgm id="{C419EE0E-EFED-49AF-81B9-0ECFBFA16187}"/>
                                            </p:graphicEl>
                                          </p:spTgt>
                                        </p:tgtEl>
                                        <p:attrNameLst>
                                          <p:attrName>style.visibility</p:attrName>
                                        </p:attrNameLst>
                                      </p:cBhvr>
                                      <p:to>
                                        <p:strVal val="visible"/>
                                      </p:to>
                                    </p:set>
                                    <p:anim calcmode="lin" valueType="num">
                                      <p:cBhvr additive="base">
                                        <p:cTn id="73" dur="500" fill="hold"/>
                                        <p:tgtEl>
                                          <p:spTgt spid="7">
                                            <p:graphicEl>
                                              <a:dgm id="{C419EE0E-EFED-49AF-81B9-0ECFBFA16187}"/>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graphicEl>
                                              <a:dgm id="{C419EE0E-EFED-49AF-81B9-0ECFBFA16187}"/>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7">
                                            <p:graphicEl>
                                              <a:dgm id="{DE8E7666-8F33-490C-ACE7-FC2568943C13}"/>
                                            </p:graphicEl>
                                          </p:spTgt>
                                        </p:tgtEl>
                                        <p:attrNameLst>
                                          <p:attrName>style.visibility</p:attrName>
                                        </p:attrNameLst>
                                      </p:cBhvr>
                                      <p:to>
                                        <p:strVal val="visible"/>
                                      </p:to>
                                    </p:set>
                                    <p:anim calcmode="lin" valueType="num">
                                      <p:cBhvr additive="base">
                                        <p:cTn id="79" dur="500" fill="hold"/>
                                        <p:tgtEl>
                                          <p:spTgt spid="7">
                                            <p:graphicEl>
                                              <a:dgm id="{DE8E7666-8F33-490C-ACE7-FC2568943C13}"/>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
                                            <p:graphicEl>
                                              <a:dgm id="{DE8E7666-8F33-490C-ACE7-FC2568943C13}"/>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6" fill="hold" grpId="0" nodeType="clickEffect">
                                  <p:stCondLst>
                                    <p:cond delay="0"/>
                                  </p:stCondLst>
                                  <p:childTnLst>
                                    <p:set>
                                      <p:cBhvr>
                                        <p:cTn id="84" dur="1" fill="hold">
                                          <p:stCondLst>
                                            <p:cond delay="0"/>
                                          </p:stCondLst>
                                        </p:cTn>
                                        <p:tgtEl>
                                          <p:spTgt spid="7">
                                            <p:graphicEl>
                                              <a:dgm id="{1D66D754-DFEF-4806-A3F3-B8D6CF7B8D4D}"/>
                                            </p:graphicEl>
                                          </p:spTgt>
                                        </p:tgtEl>
                                        <p:attrNameLst>
                                          <p:attrName>style.visibility</p:attrName>
                                        </p:attrNameLst>
                                      </p:cBhvr>
                                      <p:to>
                                        <p:strVal val="visible"/>
                                      </p:to>
                                    </p:set>
                                    <p:anim calcmode="lin" valueType="num">
                                      <p:cBhvr additive="base">
                                        <p:cTn id="85" dur="500" fill="hold"/>
                                        <p:tgtEl>
                                          <p:spTgt spid="7">
                                            <p:graphicEl>
                                              <a:dgm id="{1D66D754-DFEF-4806-A3F3-B8D6CF7B8D4D}"/>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graphicEl>
                                              <a:dgm id="{1D66D754-DFEF-4806-A3F3-B8D6CF7B8D4D}"/>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6" fill="hold" grpId="0" nodeType="clickEffect">
                                  <p:stCondLst>
                                    <p:cond delay="0"/>
                                  </p:stCondLst>
                                  <p:childTnLst>
                                    <p:set>
                                      <p:cBhvr>
                                        <p:cTn id="90" dur="1" fill="hold">
                                          <p:stCondLst>
                                            <p:cond delay="0"/>
                                          </p:stCondLst>
                                        </p:cTn>
                                        <p:tgtEl>
                                          <p:spTgt spid="7">
                                            <p:graphicEl>
                                              <a:dgm id="{9EE23454-C75A-493E-B541-F5D6614F81AD}"/>
                                            </p:graphicEl>
                                          </p:spTgt>
                                        </p:tgtEl>
                                        <p:attrNameLst>
                                          <p:attrName>style.visibility</p:attrName>
                                        </p:attrNameLst>
                                      </p:cBhvr>
                                      <p:to>
                                        <p:strVal val="visible"/>
                                      </p:to>
                                    </p:set>
                                    <p:anim calcmode="lin" valueType="num">
                                      <p:cBhvr additive="base">
                                        <p:cTn id="91" dur="500" fill="hold"/>
                                        <p:tgtEl>
                                          <p:spTgt spid="7">
                                            <p:graphicEl>
                                              <a:dgm id="{9EE23454-C75A-493E-B541-F5D6614F81AD}"/>
                                            </p:graphic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
                                            <p:graphicEl>
                                              <a:dgm id="{9EE23454-C75A-493E-B541-F5D6614F81A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213" y="1414498"/>
            <a:ext cx="3976951" cy="987552"/>
          </a:xfrm>
        </p:spPr>
        <p:txBody>
          <a:bodyPr>
            <a:normAutofit fontScale="90000"/>
          </a:bodyPr>
          <a:lstStyle/>
          <a:p>
            <a:pPr algn="ctr"/>
            <a:r>
              <a:rPr lang="az-Latn-AZ" sz="3200" dirty="0">
                <a:latin typeface="Footlight MT Light" panose="0204060206030A020304" pitchFamily="18" charset="0"/>
              </a:rPr>
              <a:t>Yaranma müddətinə əsasən idiopatik skoliozlar:</a:t>
            </a:r>
            <a:endParaRPr lang="en-US" sz="3200" dirty="0">
              <a:latin typeface="Footlight MT Light" panose="0204060206030A020304" pitchFamily="18" charset="0"/>
            </a:endParaRPr>
          </a:p>
        </p:txBody>
      </p:sp>
      <p:graphicFrame>
        <p:nvGraphicFramePr>
          <p:cNvPr id="7" name="Объект 6"/>
          <p:cNvGraphicFramePr>
            <a:graphicFrameLocks noGrp="1"/>
          </p:cNvGraphicFramePr>
          <p:nvPr>
            <p:ph idx="1"/>
          </p:nvPr>
        </p:nvGraphicFramePr>
        <p:xfrm>
          <a:off x="-854037" y="2504806"/>
          <a:ext cx="9236037" cy="42842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Номер слайда 5"/>
          <p:cNvSpPr>
            <a:spLocks noGrp="1"/>
          </p:cNvSpPr>
          <p:nvPr>
            <p:ph type="sldNum" sz="quarter" idx="12"/>
          </p:nvPr>
        </p:nvSpPr>
        <p:spPr/>
        <p:txBody>
          <a:bodyPr/>
          <a:lstStyle/>
          <a:p>
            <a:pPr rtl="0"/>
            <a:fld id="{3A98EE3D-8CD1-4C3F-BD1C-C98C9596463C}" type="slidenum">
              <a:rPr lang="ru-RU" noProof="0" smtClean="0"/>
            </a:fld>
            <a:endParaRPr lang="ru-RU" noProof="0"/>
          </a:p>
        </p:txBody>
      </p:sp>
      <p:sp>
        <p:nvSpPr>
          <p:cNvPr id="12" name="TextBox 11"/>
          <p:cNvSpPr txBox="1"/>
          <p:nvPr/>
        </p:nvSpPr>
        <p:spPr>
          <a:xfrm>
            <a:off x="7398327" y="658147"/>
            <a:ext cx="3029202" cy="1846659"/>
          </a:xfrm>
          <a:prstGeom prst="rect">
            <a:avLst/>
          </a:prstGeom>
          <a:noFill/>
        </p:spPr>
        <p:txBody>
          <a:bodyPr wrap="square" rtlCol="0">
            <a:spAutoFit/>
          </a:bodyPr>
          <a:lstStyle/>
          <a:p>
            <a:pPr algn="ctr"/>
            <a:r>
              <a:rPr lang="az-Latn-AZ" sz="3200" dirty="0">
                <a:latin typeface="Footlight MT Light" panose="0204060206030A020304" pitchFamily="18" charset="0"/>
              </a:rPr>
              <a:t>Əyilmə formasına görə skoliozlar:</a:t>
            </a:r>
            <a:endParaRPr lang="az-Latn-AZ" sz="3200" dirty="0">
              <a:latin typeface="Footlight MT Light" panose="0204060206030A020304" pitchFamily="18" charset="0"/>
            </a:endParaRPr>
          </a:p>
          <a:p>
            <a:r>
              <a:rPr lang="az-Latn-AZ" dirty="0"/>
              <a:t> </a:t>
            </a:r>
            <a:endParaRPr lang="en-US" dirty="0"/>
          </a:p>
        </p:txBody>
      </p:sp>
      <p:graphicFrame>
        <p:nvGraphicFramePr>
          <p:cNvPr id="13" name="Схема 12"/>
          <p:cNvGraphicFramePr/>
          <p:nvPr/>
        </p:nvGraphicFramePr>
        <p:xfrm>
          <a:off x="6096001" y="2504806"/>
          <a:ext cx="6096000" cy="44501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Рисунок 14"/>
          <p:cNvPicPr>
            <a:picLocks noChangeAspect="1"/>
          </p:cNvPicPr>
          <p:nvPr/>
        </p:nvPicPr>
        <p:blipFill rotWithShape="1">
          <a:blip r:embed="rId11"/>
          <a:srcRect l="6167" t="4243" r="3936" b="6330"/>
          <a:stretch>
            <a:fillRect/>
          </a:stretch>
        </p:blipFill>
        <p:spPr>
          <a:xfrm>
            <a:off x="3175865" y="656070"/>
            <a:ext cx="5840270" cy="613296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graphicEl>
                                              <a:dgm id="{48490C5C-A991-47A2-BC70-1683A012595A}"/>
                                            </p:graphicEl>
                                          </p:spTgt>
                                        </p:tgtEl>
                                        <p:attrNameLst>
                                          <p:attrName>style.visibility</p:attrName>
                                        </p:attrNameLst>
                                      </p:cBhvr>
                                      <p:to>
                                        <p:strVal val="visible"/>
                                      </p:to>
                                    </p:set>
                                    <p:anim calcmode="lin" valueType="num">
                                      <p:cBhvr additive="base">
                                        <p:cTn id="12" dur="500" fill="hold"/>
                                        <p:tgtEl>
                                          <p:spTgt spid="7">
                                            <p:graphicEl>
                                              <a:dgm id="{48490C5C-A991-47A2-BC70-1683A012595A}"/>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graphicEl>
                                              <a:dgm id="{48490C5C-A991-47A2-BC70-1683A012595A}"/>
                                            </p:graphic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graphicEl>
                                              <a:dgm id="{9518E6C3-66EE-4CB2-BB05-09383115FB14}"/>
                                            </p:graphicEl>
                                          </p:spTgt>
                                        </p:tgtEl>
                                        <p:attrNameLst>
                                          <p:attrName>style.visibility</p:attrName>
                                        </p:attrNameLst>
                                      </p:cBhvr>
                                      <p:to>
                                        <p:strVal val="visible"/>
                                      </p:to>
                                    </p:set>
                                    <p:anim calcmode="lin" valueType="num">
                                      <p:cBhvr additive="base">
                                        <p:cTn id="16" dur="500" fill="hold"/>
                                        <p:tgtEl>
                                          <p:spTgt spid="7">
                                            <p:graphicEl>
                                              <a:dgm id="{9518E6C3-66EE-4CB2-BB05-09383115FB14}"/>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graphicEl>
                                              <a:dgm id="{9518E6C3-66EE-4CB2-BB05-09383115FB14}"/>
                                            </p:graphic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graphicEl>
                                              <a:dgm id="{7C85B50D-25E2-4767-AADB-334B25DE17DA}"/>
                                            </p:graphicEl>
                                          </p:spTgt>
                                        </p:tgtEl>
                                        <p:attrNameLst>
                                          <p:attrName>style.visibility</p:attrName>
                                        </p:attrNameLst>
                                      </p:cBhvr>
                                      <p:to>
                                        <p:strVal val="visible"/>
                                      </p:to>
                                    </p:set>
                                    <p:anim calcmode="lin" valueType="num">
                                      <p:cBhvr additive="base">
                                        <p:cTn id="22" dur="500" fill="hold"/>
                                        <p:tgtEl>
                                          <p:spTgt spid="7">
                                            <p:graphicEl>
                                              <a:dgm id="{7C85B50D-25E2-4767-AADB-334B25DE17DA}"/>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graphicEl>
                                              <a:dgm id="{7C85B50D-25E2-4767-AADB-334B25DE17DA}"/>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graphicEl>
                                              <a:dgm id="{40B31C08-7A60-446C-801D-EA2641BE581C}"/>
                                            </p:graphicEl>
                                          </p:spTgt>
                                        </p:tgtEl>
                                        <p:attrNameLst>
                                          <p:attrName>style.visibility</p:attrName>
                                        </p:attrNameLst>
                                      </p:cBhvr>
                                      <p:to>
                                        <p:strVal val="visible"/>
                                      </p:to>
                                    </p:set>
                                    <p:anim calcmode="lin" valueType="num">
                                      <p:cBhvr additive="base">
                                        <p:cTn id="28" dur="500" fill="hold"/>
                                        <p:tgtEl>
                                          <p:spTgt spid="7">
                                            <p:graphicEl>
                                              <a:dgm id="{40B31C08-7A60-446C-801D-EA2641BE581C}"/>
                                            </p:graphic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
                                            <p:graphicEl>
                                              <a:dgm id="{40B31C08-7A60-446C-801D-EA2641BE581C}"/>
                                            </p:graphic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
                                            <p:graphicEl>
                                              <a:dgm id="{B1431445-B654-49E3-ADE6-9AD3E7F87B82}"/>
                                            </p:graphicEl>
                                          </p:spTgt>
                                        </p:tgtEl>
                                        <p:attrNameLst>
                                          <p:attrName>style.visibility</p:attrName>
                                        </p:attrNameLst>
                                      </p:cBhvr>
                                      <p:to>
                                        <p:strVal val="visible"/>
                                      </p:to>
                                    </p:set>
                                    <p:anim calcmode="lin" valueType="num">
                                      <p:cBhvr additive="base">
                                        <p:cTn id="32" dur="500" fill="hold"/>
                                        <p:tgtEl>
                                          <p:spTgt spid="7">
                                            <p:graphicEl>
                                              <a:dgm id="{B1431445-B654-49E3-ADE6-9AD3E7F87B82}"/>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
                                            <p:graphicEl>
                                              <a:dgm id="{B1431445-B654-49E3-ADE6-9AD3E7F87B82}"/>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7">
                                            <p:graphicEl>
                                              <a:dgm id="{56F23222-95ED-4B48-939F-D008E00BE5A5}"/>
                                            </p:graphicEl>
                                          </p:spTgt>
                                        </p:tgtEl>
                                        <p:attrNameLst>
                                          <p:attrName>style.visibility</p:attrName>
                                        </p:attrNameLst>
                                      </p:cBhvr>
                                      <p:to>
                                        <p:strVal val="visible"/>
                                      </p:to>
                                    </p:set>
                                    <p:anim calcmode="lin" valueType="num">
                                      <p:cBhvr additive="base">
                                        <p:cTn id="38" dur="500" fill="hold"/>
                                        <p:tgtEl>
                                          <p:spTgt spid="7">
                                            <p:graphicEl>
                                              <a:dgm id="{56F23222-95ED-4B48-939F-D008E00BE5A5}"/>
                                            </p:graphic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graphicEl>
                                              <a:dgm id="{56F23222-95ED-4B48-939F-D008E00BE5A5}"/>
                                            </p:graphic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
                                            <p:graphicEl>
                                              <a:dgm id="{C7FC1B73-24E8-4AB4-A203-AB2C5D5E5A8A}"/>
                                            </p:graphicEl>
                                          </p:spTgt>
                                        </p:tgtEl>
                                        <p:attrNameLst>
                                          <p:attrName>style.visibility</p:attrName>
                                        </p:attrNameLst>
                                      </p:cBhvr>
                                      <p:to>
                                        <p:strVal val="visible"/>
                                      </p:to>
                                    </p:set>
                                    <p:anim calcmode="lin" valueType="num">
                                      <p:cBhvr additive="base">
                                        <p:cTn id="44" dur="500" fill="hold"/>
                                        <p:tgtEl>
                                          <p:spTgt spid="7">
                                            <p:graphicEl>
                                              <a:dgm id="{C7FC1B73-24E8-4AB4-A203-AB2C5D5E5A8A}"/>
                                            </p:graphic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
                                            <p:graphicEl>
                                              <a:dgm id="{C7FC1B73-24E8-4AB4-A203-AB2C5D5E5A8A}"/>
                                            </p:graphic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
                                            <p:graphicEl>
                                              <a:dgm id="{910F20F8-386A-4E24-89B1-FF878D7CF7BF}"/>
                                            </p:graphicEl>
                                          </p:spTgt>
                                        </p:tgtEl>
                                        <p:attrNameLst>
                                          <p:attrName>style.visibility</p:attrName>
                                        </p:attrNameLst>
                                      </p:cBhvr>
                                      <p:to>
                                        <p:strVal val="visible"/>
                                      </p:to>
                                    </p:set>
                                    <p:anim calcmode="lin" valueType="num">
                                      <p:cBhvr additive="base">
                                        <p:cTn id="50" dur="500" fill="hold"/>
                                        <p:tgtEl>
                                          <p:spTgt spid="7">
                                            <p:graphicEl>
                                              <a:dgm id="{910F20F8-386A-4E24-89B1-FF878D7CF7BF}"/>
                                            </p:graphic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graphicEl>
                                              <a:dgm id="{910F20F8-386A-4E24-89B1-FF878D7CF7BF}"/>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
                                            <p:graphicEl>
                                              <a:dgm id="{1420C722-6C7C-4C63-94E4-442D8E4D9CF6}"/>
                                            </p:graphicEl>
                                          </p:spTgt>
                                        </p:tgtEl>
                                        <p:attrNameLst>
                                          <p:attrName>style.visibility</p:attrName>
                                        </p:attrNameLst>
                                      </p:cBhvr>
                                      <p:to>
                                        <p:strVal val="visible"/>
                                      </p:to>
                                    </p:set>
                                    <p:anim calcmode="lin" valueType="num">
                                      <p:cBhvr additive="base">
                                        <p:cTn id="61" dur="500" fill="hold"/>
                                        <p:tgtEl>
                                          <p:spTgt spid="13">
                                            <p:graphicEl>
                                              <a:dgm id="{1420C722-6C7C-4C63-94E4-442D8E4D9CF6}"/>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3">
                                            <p:graphicEl>
                                              <a:dgm id="{1420C722-6C7C-4C63-94E4-442D8E4D9CF6}"/>
                                            </p:graphic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3">
                                            <p:graphicEl>
                                              <a:dgm id="{EFD031D8-BF28-446B-9179-C9CED4DF97D1}"/>
                                            </p:graphicEl>
                                          </p:spTgt>
                                        </p:tgtEl>
                                        <p:attrNameLst>
                                          <p:attrName>style.visibility</p:attrName>
                                        </p:attrNameLst>
                                      </p:cBhvr>
                                      <p:to>
                                        <p:strVal val="visible"/>
                                      </p:to>
                                    </p:set>
                                    <p:anim calcmode="lin" valueType="num">
                                      <p:cBhvr additive="base">
                                        <p:cTn id="65" dur="500" fill="hold"/>
                                        <p:tgtEl>
                                          <p:spTgt spid="13">
                                            <p:graphicEl>
                                              <a:dgm id="{EFD031D8-BF28-446B-9179-C9CED4DF97D1}"/>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3">
                                            <p:graphicEl>
                                              <a:dgm id="{EFD031D8-BF28-446B-9179-C9CED4DF97D1}"/>
                                            </p:graphic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3">
                                            <p:graphicEl>
                                              <a:dgm id="{E8B74AD9-3E40-4F96-99D8-8387F52A9950}"/>
                                            </p:graphicEl>
                                          </p:spTgt>
                                        </p:tgtEl>
                                        <p:attrNameLst>
                                          <p:attrName>style.visibility</p:attrName>
                                        </p:attrNameLst>
                                      </p:cBhvr>
                                      <p:to>
                                        <p:strVal val="visible"/>
                                      </p:to>
                                    </p:set>
                                    <p:anim calcmode="lin" valueType="num">
                                      <p:cBhvr additive="base">
                                        <p:cTn id="71" dur="500" fill="hold"/>
                                        <p:tgtEl>
                                          <p:spTgt spid="13">
                                            <p:graphicEl>
                                              <a:dgm id="{E8B74AD9-3E40-4F96-99D8-8387F52A9950}"/>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3">
                                            <p:graphicEl>
                                              <a:dgm id="{E8B74AD9-3E40-4F96-99D8-8387F52A9950}"/>
                                            </p:graphic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3">
                                            <p:graphicEl>
                                              <a:dgm id="{4998DBA5-251D-4F12-BD00-AA66CAE81D11}"/>
                                            </p:graphicEl>
                                          </p:spTgt>
                                        </p:tgtEl>
                                        <p:attrNameLst>
                                          <p:attrName>style.visibility</p:attrName>
                                        </p:attrNameLst>
                                      </p:cBhvr>
                                      <p:to>
                                        <p:strVal val="visible"/>
                                      </p:to>
                                    </p:set>
                                    <p:anim calcmode="lin" valueType="num">
                                      <p:cBhvr additive="base">
                                        <p:cTn id="77" dur="500" fill="hold"/>
                                        <p:tgtEl>
                                          <p:spTgt spid="13">
                                            <p:graphicEl>
                                              <a:dgm id="{4998DBA5-251D-4F12-BD00-AA66CAE81D11}"/>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3">
                                            <p:graphicEl>
                                              <a:dgm id="{4998DBA5-251D-4F12-BD00-AA66CAE81D11}"/>
                                            </p:graphicEl>
                                          </p:spTgt>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3">
                                            <p:graphicEl>
                                              <a:dgm id="{F9C7A153-803C-44B3-97A0-6029C44C11E6}"/>
                                            </p:graphicEl>
                                          </p:spTgt>
                                        </p:tgtEl>
                                        <p:attrNameLst>
                                          <p:attrName>style.visibility</p:attrName>
                                        </p:attrNameLst>
                                      </p:cBhvr>
                                      <p:to>
                                        <p:strVal val="visible"/>
                                      </p:to>
                                    </p:set>
                                    <p:anim calcmode="lin" valueType="num">
                                      <p:cBhvr additive="base">
                                        <p:cTn id="81" dur="500" fill="hold"/>
                                        <p:tgtEl>
                                          <p:spTgt spid="13">
                                            <p:graphicEl>
                                              <a:dgm id="{F9C7A153-803C-44B3-97A0-6029C44C11E6}"/>
                                            </p:graphic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13">
                                            <p:graphicEl>
                                              <a:dgm id="{F9C7A153-803C-44B3-97A0-6029C44C11E6}"/>
                                            </p:graphic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3">
                                            <p:graphicEl>
                                              <a:dgm id="{38AA4DC3-1C72-4787-95DB-B6B927835F43}"/>
                                            </p:graphicEl>
                                          </p:spTgt>
                                        </p:tgtEl>
                                        <p:attrNameLst>
                                          <p:attrName>style.visibility</p:attrName>
                                        </p:attrNameLst>
                                      </p:cBhvr>
                                      <p:to>
                                        <p:strVal val="visible"/>
                                      </p:to>
                                    </p:set>
                                    <p:anim calcmode="lin" valueType="num">
                                      <p:cBhvr additive="base">
                                        <p:cTn id="87" dur="500" fill="hold"/>
                                        <p:tgtEl>
                                          <p:spTgt spid="13">
                                            <p:graphicEl>
                                              <a:dgm id="{38AA4DC3-1C72-4787-95DB-B6B927835F43}"/>
                                            </p:graphic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3">
                                            <p:graphicEl>
                                              <a:dgm id="{38AA4DC3-1C72-4787-95DB-B6B927835F43}"/>
                                            </p:graphic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13">
                                            <p:graphicEl>
                                              <a:dgm id="{7FAEA6DD-EC6E-4682-B500-0B1112D86C9B}"/>
                                            </p:graphicEl>
                                          </p:spTgt>
                                        </p:tgtEl>
                                        <p:attrNameLst>
                                          <p:attrName>style.visibility</p:attrName>
                                        </p:attrNameLst>
                                      </p:cBhvr>
                                      <p:to>
                                        <p:strVal val="visible"/>
                                      </p:to>
                                    </p:set>
                                    <p:anim calcmode="lin" valueType="num">
                                      <p:cBhvr additive="base">
                                        <p:cTn id="93" dur="500" fill="hold"/>
                                        <p:tgtEl>
                                          <p:spTgt spid="13">
                                            <p:graphicEl>
                                              <a:dgm id="{7FAEA6DD-EC6E-4682-B500-0B1112D86C9B}"/>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13">
                                            <p:graphicEl>
                                              <a:dgm id="{7FAEA6DD-EC6E-4682-B500-0B1112D86C9B}"/>
                                            </p:graphic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13">
                                            <p:graphicEl>
                                              <a:dgm id="{04ABAE94-6A76-4980-9D02-7E4965978515}"/>
                                            </p:graphicEl>
                                          </p:spTgt>
                                        </p:tgtEl>
                                        <p:attrNameLst>
                                          <p:attrName>style.visibility</p:attrName>
                                        </p:attrNameLst>
                                      </p:cBhvr>
                                      <p:to>
                                        <p:strVal val="visible"/>
                                      </p:to>
                                    </p:set>
                                    <p:anim calcmode="lin" valueType="num">
                                      <p:cBhvr additive="base">
                                        <p:cTn id="99" dur="500" fill="hold"/>
                                        <p:tgtEl>
                                          <p:spTgt spid="13">
                                            <p:graphicEl>
                                              <a:dgm id="{04ABAE94-6A76-4980-9D02-7E4965978515}"/>
                                            </p:graphic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3">
                                            <p:graphicEl>
                                              <a:dgm id="{04ABAE94-6A76-4980-9D02-7E4965978515}"/>
                                            </p:graphic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circle(in)">
                                      <p:cBhvr>
                                        <p:cTn id="10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P spid="12" grpId="0"/>
      <p:bldGraphic spid="1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3A98EE3D-8CD1-4C3F-BD1C-C98C9596463C}" type="slidenum">
              <a:rPr lang="ru-RU" noProof="0" smtClean="0"/>
            </a:fld>
            <a:endParaRPr lang="ru-RU" noProof="0"/>
          </a:p>
        </p:txBody>
      </p:sp>
      <p:graphicFrame>
        <p:nvGraphicFramePr>
          <p:cNvPr id="7" name="Схема 6"/>
          <p:cNvGraphicFramePr/>
          <p:nvPr/>
        </p:nvGraphicFramePr>
        <p:xfrm>
          <a:off x="116542" y="581891"/>
          <a:ext cx="5223165" cy="62071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Стрелка: вправо 8"/>
          <p:cNvSpPr/>
          <p:nvPr/>
        </p:nvSpPr>
        <p:spPr>
          <a:xfrm>
            <a:off x="5487101" y="2147455"/>
            <a:ext cx="1205345" cy="512618"/>
          </a:xfrm>
          <a:prstGeom prst="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Стрелка: вправо 9"/>
          <p:cNvSpPr/>
          <p:nvPr/>
        </p:nvSpPr>
        <p:spPr>
          <a:xfrm>
            <a:off x="5487101" y="872837"/>
            <a:ext cx="1205345" cy="512618"/>
          </a:xfrm>
          <a:prstGeom prst="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Стрелка: вправо 10"/>
          <p:cNvSpPr/>
          <p:nvPr/>
        </p:nvSpPr>
        <p:spPr>
          <a:xfrm>
            <a:off x="5487101" y="3429156"/>
            <a:ext cx="1205345" cy="512618"/>
          </a:xfrm>
          <a:prstGeom prst="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Стрелка: вправо 11"/>
          <p:cNvSpPr/>
          <p:nvPr/>
        </p:nvSpPr>
        <p:spPr>
          <a:xfrm>
            <a:off x="5487100" y="4710857"/>
            <a:ext cx="1205345" cy="512618"/>
          </a:xfrm>
          <a:prstGeom prst="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Стрелка: вправо 12"/>
          <p:cNvSpPr/>
          <p:nvPr/>
        </p:nvSpPr>
        <p:spPr>
          <a:xfrm>
            <a:off x="5487099" y="5992558"/>
            <a:ext cx="1205345" cy="512618"/>
          </a:xfrm>
          <a:prstGeom prst="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858000" y="872837"/>
            <a:ext cx="4281055" cy="707886"/>
          </a:xfrm>
          <a:prstGeom prst="rect">
            <a:avLst/>
          </a:prstGeom>
          <a:noFill/>
        </p:spPr>
        <p:txBody>
          <a:bodyPr wrap="square" rtlCol="0">
            <a:spAutoFit/>
          </a:bodyPr>
          <a:lstStyle/>
          <a:p>
            <a:r>
              <a:rPr lang="az-Latn-AZ" sz="2000" dirty="0">
                <a:latin typeface="Footlight MT Light" panose="0204060206030A020304" pitchFamily="18" charset="0"/>
              </a:rPr>
              <a:t>Əyriliyin zirvəsi III-IV döş fəqərələri səviyyəsində </a:t>
            </a:r>
            <a:endParaRPr lang="en-US" sz="2000" dirty="0">
              <a:latin typeface="Footlight MT Light" panose="0204060206030A020304" pitchFamily="18" charset="0"/>
            </a:endParaRPr>
          </a:p>
        </p:txBody>
      </p:sp>
      <p:sp>
        <p:nvSpPr>
          <p:cNvPr id="15" name="TextBox 14"/>
          <p:cNvSpPr txBox="1"/>
          <p:nvPr/>
        </p:nvSpPr>
        <p:spPr>
          <a:xfrm>
            <a:off x="6857999" y="2013742"/>
            <a:ext cx="3810001" cy="707886"/>
          </a:xfrm>
          <a:prstGeom prst="rect">
            <a:avLst/>
          </a:prstGeom>
          <a:noFill/>
        </p:spPr>
        <p:txBody>
          <a:bodyPr wrap="square" rtlCol="0">
            <a:spAutoFit/>
          </a:bodyPr>
          <a:lstStyle/>
          <a:p>
            <a:r>
              <a:rPr lang="az-Latn-AZ" sz="2000" dirty="0">
                <a:latin typeface="Footlight MT Light" panose="0204060206030A020304" pitchFamily="18" charset="0"/>
              </a:rPr>
              <a:t>Əyriliyin zirvəsi VIII-IX döş fəqərələri səviyyəsində</a:t>
            </a:r>
            <a:endParaRPr lang="en-US" sz="2000" dirty="0">
              <a:latin typeface="Footlight MT Light" panose="0204060206030A020304" pitchFamily="18" charset="0"/>
            </a:endParaRPr>
          </a:p>
        </p:txBody>
      </p:sp>
      <p:sp>
        <p:nvSpPr>
          <p:cNvPr id="16" name="TextBox 15"/>
          <p:cNvSpPr txBox="1"/>
          <p:nvPr/>
        </p:nvSpPr>
        <p:spPr>
          <a:xfrm>
            <a:off x="6968836" y="3328573"/>
            <a:ext cx="3699164" cy="707886"/>
          </a:xfrm>
          <a:prstGeom prst="rect">
            <a:avLst/>
          </a:prstGeom>
          <a:noFill/>
        </p:spPr>
        <p:txBody>
          <a:bodyPr wrap="square" rtlCol="0">
            <a:spAutoFit/>
          </a:bodyPr>
          <a:lstStyle/>
          <a:p>
            <a:r>
              <a:rPr lang="az-Latn-AZ" sz="2000" dirty="0">
                <a:latin typeface="Footlight MT Light" panose="0204060206030A020304" pitchFamily="18" charset="0"/>
              </a:rPr>
              <a:t>Əyriliyin zirvəsi XI-XII döş fəqərələri səviyyəsində</a:t>
            </a:r>
            <a:endParaRPr lang="en-US" sz="2000" dirty="0">
              <a:latin typeface="Footlight MT Light" panose="0204060206030A020304" pitchFamily="18" charset="0"/>
            </a:endParaRPr>
          </a:p>
        </p:txBody>
      </p:sp>
      <p:sp>
        <p:nvSpPr>
          <p:cNvPr id="17" name="TextBox 16"/>
          <p:cNvSpPr txBox="1"/>
          <p:nvPr/>
        </p:nvSpPr>
        <p:spPr>
          <a:xfrm>
            <a:off x="6968836" y="4636678"/>
            <a:ext cx="3810000" cy="707886"/>
          </a:xfrm>
          <a:prstGeom prst="rect">
            <a:avLst/>
          </a:prstGeom>
          <a:noFill/>
        </p:spPr>
        <p:txBody>
          <a:bodyPr wrap="square" rtlCol="0">
            <a:spAutoFit/>
          </a:bodyPr>
          <a:lstStyle/>
          <a:p>
            <a:r>
              <a:rPr lang="az-Latn-AZ" sz="2000" dirty="0">
                <a:latin typeface="Footlight MT Light" panose="0204060206030A020304" pitchFamily="18" charset="0"/>
              </a:rPr>
              <a:t>Əyriliyin zirvəsi I-II bel fəqərələri səviyyəsində</a:t>
            </a:r>
            <a:endParaRPr lang="en-US" sz="2000" dirty="0">
              <a:latin typeface="Footlight MT Light" panose="0204060206030A020304" pitchFamily="18" charset="0"/>
            </a:endParaRPr>
          </a:p>
        </p:txBody>
      </p:sp>
      <p:sp>
        <p:nvSpPr>
          <p:cNvPr id="18" name="TextBox 17"/>
          <p:cNvSpPr txBox="1"/>
          <p:nvPr/>
        </p:nvSpPr>
        <p:spPr>
          <a:xfrm>
            <a:off x="6968836" y="5960145"/>
            <a:ext cx="3588327" cy="707886"/>
          </a:xfrm>
          <a:prstGeom prst="rect">
            <a:avLst/>
          </a:prstGeom>
          <a:noFill/>
        </p:spPr>
        <p:txBody>
          <a:bodyPr wrap="square" rtlCol="0">
            <a:spAutoFit/>
          </a:bodyPr>
          <a:lstStyle/>
          <a:p>
            <a:r>
              <a:rPr lang="az-Latn-AZ" sz="2000" dirty="0">
                <a:latin typeface="Footlight MT Light" panose="0204060206030A020304" pitchFamily="18" charset="0"/>
              </a:rPr>
              <a:t>Əyriliyin zirvəsi V bel və I-II oma fəqərələri səviyəsində</a:t>
            </a:r>
            <a:endParaRPr lang="az-Latn-AZ" sz="2000" dirty="0">
              <a:latin typeface="Footlight MT Light" panose="0204060206030A020304" pitchFamily="18" charset="0"/>
            </a:endParaRPr>
          </a:p>
        </p:txBody>
      </p:sp>
      <p:pic>
        <p:nvPicPr>
          <p:cNvPr id="20" name="Рисунок 19"/>
          <p:cNvPicPr>
            <a:picLocks noChangeAspect="1"/>
          </p:cNvPicPr>
          <p:nvPr/>
        </p:nvPicPr>
        <p:blipFill>
          <a:blip r:embed="rId6"/>
          <a:stretch>
            <a:fillRect/>
          </a:stretch>
        </p:blipFill>
        <p:spPr>
          <a:xfrm>
            <a:off x="1413164" y="633448"/>
            <a:ext cx="9982608" cy="5250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FA209168-BE05-4FBB-A387-1D7E41D4D305}"/>
                                            </p:graphicEl>
                                          </p:spTgt>
                                        </p:tgtEl>
                                        <p:attrNameLst>
                                          <p:attrName>style.visibility</p:attrName>
                                        </p:attrNameLst>
                                      </p:cBhvr>
                                      <p:to>
                                        <p:strVal val="visible"/>
                                      </p:to>
                                    </p:set>
                                    <p:anim calcmode="lin" valueType="num">
                                      <p:cBhvr>
                                        <p:cTn id="7" dur="500" fill="hold"/>
                                        <p:tgtEl>
                                          <p:spTgt spid="7">
                                            <p:graphicEl>
                                              <a:dgm id="{FA209168-BE05-4FBB-A387-1D7E41D4D305}"/>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FA209168-BE05-4FBB-A387-1D7E41D4D305}"/>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FA209168-BE05-4FBB-A387-1D7E41D4D30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762DF041-4E54-45FC-B65B-8C9357852F9F}"/>
                                            </p:graphicEl>
                                          </p:spTgt>
                                        </p:tgtEl>
                                        <p:attrNameLst>
                                          <p:attrName>style.visibility</p:attrName>
                                        </p:attrNameLst>
                                      </p:cBhvr>
                                      <p:to>
                                        <p:strVal val="visible"/>
                                      </p:to>
                                    </p:set>
                                    <p:anim calcmode="lin" valueType="num">
                                      <p:cBhvr>
                                        <p:cTn id="14" dur="500" fill="hold"/>
                                        <p:tgtEl>
                                          <p:spTgt spid="7">
                                            <p:graphicEl>
                                              <a:dgm id="{762DF041-4E54-45FC-B65B-8C9357852F9F}"/>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762DF041-4E54-45FC-B65B-8C9357852F9F}"/>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762DF041-4E54-45FC-B65B-8C9357852F9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graphicEl>
                                              <a:dgm id="{A59AE56F-7AAE-4A6C-9ECF-3CB45DD09719}"/>
                                            </p:graphicEl>
                                          </p:spTgt>
                                        </p:tgtEl>
                                        <p:attrNameLst>
                                          <p:attrName>style.visibility</p:attrName>
                                        </p:attrNameLst>
                                      </p:cBhvr>
                                      <p:to>
                                        <p:strVal val="visible"/>
                                      </p:to>
                                    </p:set>
                                    <p:anim calcmode="lin" valueType="num">
                                      <p:cBhvr>
                                        <p:cTn id="19" dur="500" fill="hold"/>
                                        <p:tgtEl>
                                          <p:spTgt spid="7">
                                            <p:graphicEl>
                                              <a:dgm id="{A59AE56F-7AAE-4A6C-9ECF-3CB45DD09719}"/>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A59AE56F-7AAE-4A6C-9ECF-3CB45DD09719}"/>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A59AE56F-7AAE-4A6C-9ECF-3CB45DD0971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E162C5B7-35A7-4FB6-8403-5ED90EEFA9B7}"/>
                                            </p:graphicEl>
                                          </p:spTgt>
                                        </p:tgtEl>
                                        <p:attrNameLst>
                                          <p:attrName>style.visibility</p:attrName>
                                        </p:attrNameLst>
                                      </p:cBhvr>
                                      <p:to>
                                        <p:strVal val="visible"/>
                                      </p:to>
                                    </p:set>
                                    <p:anim calcmode="lin" valueType="num">
                                      <p:cBhvr>
                                        <p:cTn id="26" dur="500" fill="hold"/>
                                        <p:tgtEl>
                                          <p:spTgt spid="7">
                                            <p:graphicEl>
                                              <a:dgm id="{E162C5B7-35A7-4FB6-8403-5ED90EEFA9B7}"/>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E162C5B7-35A7-4FB6-8403-5ED90EEFA9B7}"/>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E162C5B7-35A7-4FB6-8403-5ED90EEFA9B7}"/>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graphicEl>
                                              <a:dgm id="{F8556BFD-1F50-4B86-BE26-46F300D795D5}"/>
                                            </p:graphicEl>
                                          </p:spTgt>
                                        </p:tgtEl>
                                        <p:attrNameLst>
                                          <p:attrName>style.visibility</p:attrName>
                                        </p:attrNameLst>
                                      </p:cBhvr>
                                      <p:to>
                                        <p:strVal val="visible"/>
                                      </p:to>
                                    </p:set>
                                    <p:anim calcmode="lin" valueType="num">
                                      <p:cBhvr>
                                        <p:cTn id="31" dur="500" fill="hold"/>
                                        <p:tgtEl>
                                          <p:spTgt spid="7">
                                            <p:graphicEl>
                                              <a:dgm id="{F8556BFD-1F50-4B86-BE26-46F300D795D5}"/>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F8556BFD-1F50-4B86-BE26-46F300D795D5}"/>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F8556BFD-1F50-4B86-BE26-46F300D795D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graphicEl>
                                              <a:dgm id="{C6021C5F-117D-40A7-9593-BDA603115E82}"/>
                                            </p:graphicEl>
                                          </p:spTgt>
                                        </p:tgtEl>
                                        <p:attrNameLst>
                                          <p:attrName>style.visibility</p:attrName>
                                        </p:attrNameLst>
                                      </p:cBhvr>
                                      <p:to>
                                        <p:strVal val="visible"/>
                                      </p:to>
                                    </p:set>
                                    <p:anim calcmode="lin" valueType="num">
                                      <p:cBhvr>
                                        <p:cTn id="38" dur="500" fill="hold"/>
                                        <p:tgtEl>
                                          <p:spTgt spid="7">
                                            <p:graphicEl>
                                              <a:dgm id="{C6021C5F-117D-40A7-9593-BDA603115E82}"/>
                                            </p:graphicEl>
                                          </p:spTgt>
                                        </p:tgtEl>
                                        <p:attrNameLst>
                                          <p:attrName>ppt_w</p:attrName>
                                        </p:attrNameLst>
                                      </p:cBhvr>
                                      <p:tavLst>
                                        <p:tav tm="0">
                                          <p:val>
                                            <p:fltVal val="0"/>
                                          </p:val>
                                        </p:tav>
                                        <p:tav tm="100000">
                                          <p:val>
                                            <p:strVal val="#ppt_w"/>
                                          </p:val>
                                        </p:tav>
                                      </p:tavLst>
                                    </p:anim>
                                    <p:anim calcmode="lin" valueType="num">
                                      <p:cBhvr>
                                        <p:cTn id="39" dur="500" fill="hold"/>
                                        <p:tgtEl>
                                          <p:spTgt spid="7">
                                            <p:graphicEl>
                                              <a:dgm id="{C6021C5F-117D-40A7-9593-BDA603115E82}"/>
                                            </p:graphicEl>
                                          </p:spTgt>
                                        </p:tgtEl>
                                        <p:attrNameLst>
                                          <p:attrName>ppt_h</p:attrName>
                                        </p:attrNameLst>
                                      </p:cBhvr>
                                      <p:tavLst>
                                        <p:tav tm="0">
                                          <p:val>
                                            <p:fltVal val="0"/>
                                          </p:val>
                                        </p:tav>
                                        <p:tav tm="100000">
                                          <p:val>
                                            <p:strVal val="#ppt_h"/>
                                          </p:val>
                                        </p:tav>
                                      </p:tavLst>
                                    </p:anim>
                                    <p:animEffect transition="in" filter="fade">
                                      <p:cBhvr>
                                        <p:cTn id="40" dur="500"/>
                                        <p:tgtEl>
                                          <p:spTgt spid="7">
                                            <p:graphicEl>
                                              <a:dgm id="{C6021C5F-117D-40A7-9593-BDA603115E82}"/>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graphicEl>
                                              <a:dgm id="{2DAE2A92-F70F-4694-A385-A283843ECD38}"/>
                                            </p:graphicEl>
                                          </p:spTgt>
                                        </p:tgtEl>
                                        <p:attrNameLst>
                                          <p:attrName>style.visibility</p:attrName>
                                        </p:attrNameLst>
                                      </p:cBhvr>
                                      <p:to>
                                        <p:strVal val="visible"/>
                                      </p:to>
                                    </p:set>
                                    <p:anim calcmode="lin" valueType="num">
                                      <p:cBhvr>
                                        <p:cTn id="43" dur="500" fill="hold"/>
                                        <p:tgtEl>
                                          <p:spTgt spid="7">
                                            <p:graphicEl>
                                              <a:dgm id="{2DAE2A92-F70F-4694-A385-A283843ECD38}"/>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DAE2A92-F70F-4694-A385-A283843ECD38}"/>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DAE2A92-F70F-4694-A385-A283843ECD3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graphicEl>
                                              <a:dgm id="{27874382-1869-4A80-80DC-773DC19FCCA5}"/>
                                            </p:graphicEl>
                                          </p:spTgt>
                                        </p:tgtEl>
                                        <p:attrNameLst>
                                          <p:attrName>style.visibility</p:attrName>
                                        </p:attrNameLst>
                                      </p:cBhvr>
                                      <p:to>
                                        <p:strVal val="visible"/>
                                      </p:to>
                                    </p:set>
                                    <p:anim calcmode="lin" valueType="num">
                                      <p:cBhvr>
                                        <p:cTn id="50" dur="500" fill="hold"/>
                                        <p:tgtEl>
                                          <p:spTgt spid="7">
                                            <p:graphicEl>
                                              <a:dgm id="{27874382-1869-4A80-80DC-773DC19FCCA5}"/>
                                            </p:graphicEl>
                                          </p:spTgt>
                                        </p:tgtEl>
                                        <p:attrNameLst>
                                          <p:attrName>ppt_w</p:attrName>
                                        </p:attrNameLst>
                                      </p:cBhvr>
                                      <p:tavLst>
                                        <p:tav tm="0">
                                          <p:val>
                                            <p:fltVal val="0"/>
                                          </p:val>
                                        </p:tav>
                                        <p:tav tm="100000">
                                          <p:val>
                                            <p:strVal val="#ppt_w"/>
                                          </p:val>
                                        </p:tav>
                                      </p:tavLst>
                                    </p:anim>
                                    <p:anim calcmode="lin" valueType="num">
                                      <p:cBhvr>
                                        <p:cTn id="51" dur="500" fill="hold"/>
                                        <p:tgtEl>
                                          <p:spTgt spid="7">
                                            <p:graphicEl>
                                              <a:dgm id="{27874382-1869-4A80-80DC-773DC19FCCA5}"/>
                                            </p:graphicEl>
                                          </p:spTgt>
                                        </p:tgtEl>
                                        <p:attrNameLst>
                                          <p:attrName>ppt_h</p:attrName>
                                        </p:attrNameLst>
                                      </p:cBhvr>
                                      <p:tavLst>
                                        <p:tav tm="0">
                                          <p:val>
                                            <p:fltVal val="0"/>
                                          </p:val>
                                        </p:tav>
                                        <p:tav tm="100000">
                                          <p:val>
                                            <p:strVal val="#ppt_h"/>
                                          </p:val>
                                        </p:tav>
                                      </p:tavLst>
                                    </p:anim>
                                    <p:animEffect transition="in" filter="fade">
                                      <p:cBhvr>
                                        <p:cTn id="52" dur="500"/>
                                        <p:tgtEl>
                                          <p:spTgt spid="7">
                                            <p:graphicEl>
                                              <a:dgm id="{27874382-1869-4A80-80DC-773DC19FCCA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
                                            <p:graphicEl>
                                              <a:dgm id="{C06428DA-2BA5-492D-9356-2E7AC46FA659}"/>
                                            </p:graphicEl>
                                          </p:spTgt>
                                        </p:tgtEl>
                                        <p:attrNameLst>
                                          <p:attrName>style.visibility</p:attrName>
                                        </p:attrNameLst>
                                      </p:cBhvr>
                                      <p:to>
                                        <p:strVal val="visible"/>
                                      </p:to>
                                    </p:set>
                                    <p:anim calcmode="lin" valueType="num">
                                      <p:cBhvr>
                                        <p:cTn id="55" dur="500" fill="hold"/>
                                        <p:tgtEl>
                                          <p:spTgt spid="7">
                                            <p:graphicEl>
                                              <a:dgm id="{C06428DA-2BA5-492D-9356-2E7AC46FA659}"/>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C06428DA-2BA5-492D-9356-2E7AC46FA659}"/>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C06428DA-2BA5-492D-9356-2E7AC46FA65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graphicEl>
                                              <a:dgm id="{196C4D2F-B457-412B-975C-8DA1627D8A30}"/>
                                            </p:graphicEl>
                                          </p:spTgt>
                                        </p:tgtEl>
                                        <p:attrNameLst>
                                          <p:attrName>style.visibility</p:attrName>
                                        </p:attrNameLst>
                                      </p:cBhvr>
                                      <p:to>
                                        <p:strVal val="visible"/>
                                      </p:to>
                                    </p:set>
                                    <p:anim calcmode="lin" valueType="num">
                                      <p:cBhvr>
                                        <p:cTn id="62" dur="500" fill="hold"/>
                                        <p:tgtEl>
                                          <p:spTgt spid="7">
                                            <p:graphicEl>
                                              <a:dgm id="{196C4D2F-B457-412B-975C-8DA1627D8A30}"/>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196C4D2F-B457-412B-975C-8DA1627D8A30}"/>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196C4D2F-B457-412B-975C-8DA1627D8A30}"/>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
                                            <p:graphicEl>
                                              <a:dgm id="{A6B2D3A1-ADEC-4F86-9C3B-665593490A1E}"/>
                                            </p:graphicEl>
                                          </p:spTgt>
                                        </p:tgtEl>
                                        <p:attrNameLst>
                                          <p:attrName>style.visibility</p:attrName>
                                        </p:attrNameLst>
                                      </p:cBhvr>
                                      <p:to>
                                        <p:strVal val="visible"/>
                                      </p:to>
                                    </p:set>
                                    <p:anim calcmode="lin" valueType="num">
                                      <p:cBhvr>
                                        <p:cTn id="67" dur="500" fill="hold"/>
                                        <p:tgtEl>
                                          <p:spTgt spid="7">
                                            <p:graphicEl>
                                              <a:dgm id="{A6B2D3A1-ADEC-4F86-9C3B-665593490A1E}"/>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A6B2D3A1-ADEC-4F86-9C3B-665593490A1E}"/>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A6B2D3A1-ADEC-4F86-9C3B-665593490A1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0-#ppt_w/2"/>
                                          </p:val>
                                        </p:tav>
                                        <p:tav tm="100000">
                                          <p:val>
                                            <p:strVal val="#ppt_x"/>
                                          </p:val>
                                        </p:tav>
                                      </p:tavLst>
                                    </p:anim>
                                    <p:anim calcmode="lin" valueType="num">
                                      <p:cBhvr additive="base">
                                        <p:cTn id="8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0-#ppt_w/2"/>
                                          </p:val>
                                        </p:tav>
                                        <p:tav tm="100000">
                                          <p:val>
                                            <p:strVal val="#ppt_x"/>
                                          </p:val>
                                        </p:tav>
                                      </p:tavLst>
                                    </p:anim>
                                    <p:anim calcmode="lin" valueType="num">
                                      <p:cBhvr additive="base">
                                        <p:cTn id="9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0-#ppt_w/2"/>
                                          </p:val>
                                        </p:tav>
                                        <p:tav tm="100000">
                                          <p:val>
                                            <p:strVal val="#ppt_x"/>
                                          </p:val>
                                        </p:tav>
                                      </p:tavLst>
                                    </p:anim>
                                    <p:anim calcmode="lin" valueType="num">
                                      <p:cBhvr additive="base">
                                        <p:cTn id="10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additive="base">
                                        <p:cTn id="118" dur="500" fill="hold"/>
                                        <p:tgtEl>
                                          <p:spTgt spid="13"/>
                                        </p:tgtEl>
                                        <p:attrNameLst>
                                          <p:attrName>ppt_x</p:attrName>
                                        </p:attrNameLst>
                                      </p:cBhvr>
                                      <p:tavLst>
                                        <p:tav tm="0">
                                          <p:val>
                                            <p:strVal val="0-#ppt_w/2"/>
                                          </p:val>
                                        </p:tav>
                                        <p:tav tm="100000">
                                          <p:val>
                                            <p:strVal val="#ppt_x"/>
                                          </p:val>
                                        </p:tav>
                                      </p:tavLst>
                                    </p:anim>
                                    <p:anim calcmode="lin" valueType="num">
                                      <p:cBhvr additive="base">
                                        <p:cTn id="1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500"/>
                                        <p:tgtEl>
                                          <p:spTgt spid="18"/>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Effect transition="in" filter="fade">
                                      <p:cBhvr>
                                        <p:cTn id="1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animBg="1"/>
      <p:bldP spid="10" grpId="0" animBg="1"/>
      <p:bldP spid="11" grpId="0" animBg="1"/>
      <p:bldP spid="12" grpId="0" animBg="1"/>
      <p:bldP spid="13" grpId="0" animBg="1"/>
      <p:bldP spid="14" grpId="0"/>
      <p:bldP spid="15" grpId="0"/>
      <p:bldP spid="16" grpId="0"/>
      <p:bldP spid="17" grpId="0"/>
      <p:bldP spid="18" grpId="0"/>
    </p:bldLst>
  </p:timing>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p : p r o p e r t i e s   x m l n s : p = " h t t p : / / s c h e m a s . m i c r o s o f t . c o m / o f f i c e / 2 0 0 6 / m e t a d a t a / p r o p e r t i e s "   x m l n s : x s i = " h t t p : / / w w w . w 3 . o r g / 2 0 0 1 / X M L S c h e m a - i n s t a n c e "   x m l n s : p c = " h t t p : / / s c h e m a s . m i c r o s o f t . c o m / o f f i c e / i n f o p a t h / 2 0 0 7 / P a r t n e r C o n t r o l s " > < d o c u m e n t M a n a g e m e n t > < S t a t u s   x m l n s = " 7 1 a f 3 2 4 3 - 3 d d 4 - 4 a 8 d - 8 c 0 d - d d 7 6 d a 1 f 0 2 a 5 " > N o t   s t a r t e d < / S t a t u s > < _ i p _ U n i f i e d C o m p l i a n c e P o l i c y U I A c t i o n   x m l n s = " h t t p : / / s c h e m a s . m i c r o s o f t . c o m / s h a r e p o i n t / v 3 "   x s i : n i l = " t r u e " / > < I m a g e   x m l n s = " 7 1 a f 3 2 4 3 - 3 d d 4 - 4 a 8 d - 8 c 0 d - d d 7 6 d a 1 f 0 2 a 5 " > < U r l   x s i : n i l = " t r u e " > < / U r l > < D e s c r i p t i o n   x s i : n i l = " t r u e " > < / D e s c r i p t i o n > < / I m a g e > < _ i p _ U n i f i e d C o m p l i a n c e P o l i c y P r o p e r t i e s   x m l n s = " h t t p : / / s c h e m a s . m i c r o s o f t . c o m / s h a r e p o i n t / v 3 "   x s i : n i l = " t r u e " / > < I m a g e T a g s T a x H T F i e l d   x m l n s = " 7 1 a f 3 2 4 3 - 3 d d 4 - 4 a 8 d - 8 c 0 d - d d 7 6 d a 1 f 0 2 a 5 " > < T e r m s   x m l n s = " h t t p : / / s c h e m a s . m i c r o s o f t . c o m / o f f i c e / i n f o p a t h / 2 0 0 7 / P a r t n e r C o n t r o l s " > < / T e r m s > < / I m a g e T a g s T a x H T F i e l d > < T a x C a t c h A l l   x m l n s = " 2 3 0 e 9 d f 3 - b e 6 5 - 4 c 7 3 - a 9 3 b - d 1 2 3 6 e b d 6 7 7 e " / > < M e d i a S e r v i c e K e y P o i n t s   x m l n s = " 7 1 a f 3 2 4 3 - 3 d d 4 - 4 a 8 d - 8 c 0 d - d d 7 6 d a 1 f 0 2 a 5 "   x s i : n i l = " t r u e " / > < / d o c u m e n t M a n a g e m e n t > < / p : p r o p e r t i e s > 
</file>

<file path=customXml/item2.xml>��< ? m s o - c o n t e n t T y p e ? > < F o r m T e m p l a t e s   x m l n s = " h t t p : / / s c h e m a s . m i c r o s o f t . c o m / s h a r e p o i n t / v 3 / c o n t e n t t y p e / f o r m s " > < D i s p l a y > D o c u m e n t L i b r a r y F o r m < / D i s p l a y > < E d i t > D o c u m e n t L i b r a r y F o r m < / E d i t > < N e w > D o c u m e n t L i b r a r y F o r m < / N e w > < / F o r m T e m p l a t e s > 
</file>

<file path=customXml/item3.xml>��< ? x m l   v e r s i o n = " 1 . 0 " ? > < c t : c o n t e n t T y p e S c h e m a   c t : _ = " "   m a : _ = " "   m a : c o n t e n t T y p e N a m e = " D o c u m e n t "   m a : c o n t e n t T y p e I D = " 0 x 0 1 0 1 0 0 7 9 F 1 1 1 E D 3 5 F 8 C C 4 7 9 4 4 9 6 0 9 E 8 A 0 9 2 3 A 6 "   m a : c o n t e n t T y p e V e r s i o n = " 2 0 "   m a : c o n t e n t T y p e D e s c r i p t i o n = " C r e a t e   a   n e w   d o c u m e n t . "   m a : c o n t e n t T y p e S c o p e = " "   m a : v e r s i o n I D = " 1 2 6 7 0 9 7 e e 5 f 5 8 7 4 a d f c c 4 0 8 0 4 1 a e 2 5 2 e "   x m l n s : c t = " h t t p : / / s c h e m a s . m i c r o s o f t . c o m / o f f i c e / 2 0 0 6 / m e t a d a t a / c o n t e n t T y p e "   x m l n s : m a = " h t t p : / / s c h e m a s . m i c r o s o f t . c o m / o f f i c e / 2 0 0 6 / m e t a d a t a / p r o p e r t i e s / m e t a A t t r i b u t e s " >  
 < x s d : s c h e m a   t a r g e t N a m e s p a c e = " h t t p : / / s c h e m a s . m i c r o s o f t . c o m / o f f i c e / 2 0 0 6 / m e t a d a t a / p r o p e r t i e s "   m a : r o o t = " t r u e "   m a : f i e l d s I D = " 3 9 5 8 9 1 a 9 3 d f 6 5 b 1 4 7 2 7 7 5 0 f 2 c 0 6 c 3 0 6 c "   n s 1 : _ = " "   n s 2 : _ = " "   n s 3 : _ = " "   n s 4 : _ = " " 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
 < x s d : i m p o r t   n a m e s p a c e = " h t t p : / / s c h e m a s . m i c r o s o f t . c o m / s h a r e p o i n t / v 3 " / >  
 < x s d : i m p o r t   n a m e s p a c e = " 7 1 a f 3 2 4 3 - 3 d d 4 - 4 a 8 d - 8 c 0 d - d d 7 6 d a 1 f 0 2 a 5 " / >  
 < x s d : i m p o r t   n a m e s p a c e = " 1 6 c 0 5 7 2 7 - a a 7 5 - 4 e 4 a - 9 b 5 f - 8 a 8 0 a 1 1 6 5 8 9 1 " / >  
 < x s d : i m p o r t   n a m e s p a c e = " 2 3 0 e 9 d f 3 - b e 6 5 - 4 c 7 3 - a 9 3 b - d 1 2 3 6 e b d 6 7 7 e " / >  
 < x s d : e l e m e n t   n a m e = " p r o p e r t i e s " >  
 < x s d : c o m p l e x T y p e >  
 < x s d : s e q u e n c e >  
 < x s d : e l e m e n t   n a m e = " d o c u m e n t M a n a g e m e n t " >  
 < x s d : c o m p l e x T y p e >  
 < x s d : a l l >  
 < x s d : e l e m e n t   r e f = " n s 2 : M e d i a S e r v i c e M e t a d a t a "   m i n O c c u r s = " 0 " / >  
 < x s d : e l e m e n t   r e f = " n s 2 : M e d i a S e r v i c e F a s t M e t a d a t a "   m i n O c c u r s = " 0 " / >  
 < x s d : e l e m e n t   r e f = " n s 2 : M e d i a S e r v i c e O C R "   m i n O c c u r s = " 0 " / >  
 < x s d : e l e m e n t   r e f = " n s 2 : M e d i a S e r v i c e A u t o T a g s "   m i n O c c u r s = " 0 " / >  
 < x s d : e l e m e n t   r e f = " n s 2 : M e d i a S e r v i c e E v e n t H a s h C o d e "   m i n O c c u r s = " 0 " / >  
 < x s d : e l e m e n t   r e f = " n s 2 : M e d i a S e r v i c e G e n e r a t i o n T i m e "   m i n O c c u r s = " 0 " / >  
 < x s d : e l e m e n t   r e f = " n s 3 : S h a r e d W i t h U s e r s "   m i n O c c u r s = " 0 " / >  
 < x s d : e l e m e n t   r e f = " n s 3 : S h a r e d W i t h D e t a i l s "   m i n O c c u r s = " 0 " / >  
 < x s d : e l e m e n t   r e f = " n s 2 : M e d i a S e r v i c e A u t o K e y P o i n t s "   m i n O c c u r s = " 0 " / >  
 < x s d : e l e m e n t   r e f = " n s 2 : M e d i a S e r v i c e K e y P o i n t s "   m i n O c c u r s = " 0 " / >  
 < x s d : e l e m e n t   r e f = " n s 2 : M e d i a S e r v i c e D a t e T a k e n "   m i n O c c u r s = " 0 " / >  
 < x s d : e l e m e n t   r e f = " n s 2 : S t a t u s "   m i n O c c u r s = " 0 " / >  
 < x s d : e l e m e n t   r e f = " n s 1 : _ i p _ U n i f i e d C o m p l i a n c e P o l i c y P r o p e r t i e s "   m i n O c c u r s = " 0 " / >  
 < x s d : e l e m e n t   r e f = " n s 1 : _ i p _ U n i f i e d C o m p l i a n c e P o l i c y U I A c t i o n "   m i n O c c u r s = " 0 " / >  
 < x s d : e l e m e n t   r e f = " n s 2 : I m a g e "   m i n O c c u r s = " 0 " / >  
 < x s d : e l e m e n t   r e f = " n s 4 : T a x C a t c h A l l "   m i n O c c u r s = " 0 " / >  
 < x s d : e l e m e n t   r e f = " n s 2 : I m a g e T a g s T a x H T F i e l d "   m i n O c c u r s = " 0 " / >  
 < / x s d : a l l >  
 < / x s d : c o m p l e x T y p e >  
 < / x s d : e l e m e n t >  
 < / x s d : s e q u e n c e >  
 < / x s d : c o m p l e x T y p e >  
 < / x s d : e l e m e n t >  
 < / x s d : s c h e m a >  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_ i p _ U n i f i e d C o m p l i a n c e P o l i c y P r o p e r t i e s "   m a : i n d e x = " 2 0 "   n i l l a b l e = " t r u e "   m a : d i s p l a y N a m e = " U n i f i e d   C o m p l i a n c e   P o l i c y   P r o p e r t i e s "   m a : h i d d e n = " t r u e "   m a : i n t e r n a l N a m e = " _ i p _ U n i f i e d C o m p l i a n c e P o l i c y P r o p e r t i e s " >  
 < x s d : s i m p l e T y p e >  
 < x s d : r e s t r i c t i o n   b a s e = " d m s : N o t e " / >  
 < / x s d : s i m p l e T y p e >  
 < / x s d : e l e m e n t >  
 < x s d : e l e m e n t   n a m e = " _ i p _ U n i f i e d C o m p l i a n c e P o l i c y U I A c t i o n "   m a : i n d e x = " 2 1 "   n i l l a b l e = " t r u e "   m a : d i s p l a y N a m e = " U n i f i e d   C o m p l i a n c e   P o l i c y   U I   A c t i o n "   m a : h i d d e n = " t r u e "   m a : i n t e r n a l N a m e = " _ i p _ U n i f i e d C o m p l i a n c e P o l i c y U I A c t i o n " >  
 < x s d : s i m p l e T y p e >  
 < x s d : r e s t r i c t i o n   b a s e = " d m s : T e x t " / >  
 < / x s d : s i m p l e T y p e >  
 < / x s d : e l e m e n t >  
 < / x s d : s c h e m a >  
 < x s d : s c h e m a   t a r g e t N a m e s p a c e = " 7 1 a f 3 2 4 3 - 3 d d 4 - 4 a 8 d - 8 c 0 d - d d 7 6 d a 1 f 0 2 a 5 " 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C R "   m a : i n d e x = " 1 0 "   n i l l a b l e = " t r u e "   m a : d i s p l a y N a m e = " M e d i a S e r v i c e O C R "   m a : i n t e r n a l N a m e = " M e d i a S e r v i c e O C R "   m a : r e a d O n l y = " t r u e " >  
 < x s d : s i m p l e T y p e >  
 < x s d : r e s t r i c t i o n   b a s e = " d m s : N o t e " >  
 < x s d : m a x L e n g t h   v a l u e = " 2 5 5 " / >  
 < / x s d : r e s t r i c t i o n >  
 < / x s d : s i m p l e T y p e >  
 < / x s d : e l e m e n t >  
 < x s d : e l e m e n t   n a m e = " M e d i a S e r v i c e A u t o T a g s "   m a : i n d e x = " 1 1 "   n i l l a b l e = " t r u e "   m a : d i s p l a y N a m e = " M e d i a S e r v i c e A u t o T a g s "   m a : i n t e r n a l N a m e = " M e d i a S e r v i c e A u t o T a g s "   m a : r e a d O n l y = " t r u e " >  
 < x s d : s i m p l e T y p e >  
 < x s d : r e s t r i c t i o n   b a s e = " d m s : T e x t " / >  
 < / x s d : s i m p l e T y p e >  
 < / x s d : e l e m e n t >  
 < x s d : e l e m e n t   n a m e = " M e d i a S e r v i c e E v e n t H a s h C o d e "   m a : i n d e x = " 1 2 "   n i l l a b l e = " t r u e "   m a : d i s p l a y N a m e = " M e d i a S e r v i c e E v e n t H a s h C o d e "   m a : h i d d e n = " t r u e "   m a : i n t e r n a l N a m e = " M e d i a S e r v i c e E v e n t H a s h C o d e "   m a : r e a d O n l y = " t r u e " >  
 < x s d : s i m p l e T y p e >  
 < x s d : r e s t r i c t i o n   b a s e = " d m s : T e x t " / > 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A u t o K e y P o i n t s "   m a : i n d e x = " 1 6 "   n i l l a b l e = " t r u e "   m a : d i s p l a y N a m e = " M e d i a S e r v i c e A u t o K e y P o i n t s "   m a : h i d d e n = " t r u e "   m a : i n t e r n a l N a m e = " M e d i a S e r v i c e A u t o K e y P o i n t s "   m a : r e a d O n l y = " t r u e " >  
 < x s d : s i m p l e T y p e >  
 < x s d : r e s t r i c t i o n   b a s e = " d m s : N o t e " / >  
 < / x s d : s i m p l e T y p e >  
 < / x s d : e l e m e n t >  
 < x s d : e l e m e n t   n a m e = " M e d i a S e r v i c e K e y P o i n t s "   m a : i n d e x = " 1 7 "   n i l l a b l e = " t r u e "   m a : d i s p l a y N a m e = " K e y P o i n t s "   m a : i n t e r n a l N a m e = " M e d i a S e r v i c e K e y P o i n t s "   m a : r e a d O n l y = " f a l s e " >  
 < x s d : s i m p l e T y p e >  
 < x s d : r e s t r i c t i o n   b a s e = " d m s : N o t e " >  
 < x s d : m a x L e n g t h   v a l u e = " 2 5 5 " / >  
 < / x s d : r e s t r i c t i o n >  
 < / x s d : s i m p l e T y p e >  
 < / x s d : e l e m e n t >  
 < x s d : e l e m e n t   n a m e = " M e d i a S e r v i c e D a t e T a k e n "   m a : i n d e x = " 1 8 "   n i l l a b l e = " t r u e "   m a : d i s p l a y N a m e = " M e d i a S e r v i c e D a t e T a k e n "   m a : h i d d e n = " t r u e "   m a : i n t e r n a l N a m e = " M e d i a S e r v i c e D a t e T a k e n "   m a : r e a d O n l y = " t r u e " >  
 < x s d : s i m p l e T y p e >  
 < x s d : r e s t r i c t i o n   b a s e = " d m s : T e x t " / >  
 < / x s d : s i m p l e T y p e >  
 < / x s d : e l e m e n t >  
 < x s d : e l e m e n t   n a m e = " S t a t u s "   m a : i n d e x = " 1 9 "   n i l l a b l e = " t r u e "   m a : d i s p l a y N a m e = " S t a t u s "   m a : d e f a u l t = " N o t   s t a r t e d "   m a : f o r m a t = " D r o p d o w n "   m a : i n t e r n a l N a m e = " S t a t u s " >  
 < x s d : s i m p l e T y p e >  
 < x s d : r e s t r i c t i o n   b a s e = " d m s : C h o i c e " >  
 < x s d : e n u m e r a t i o n   v a l u e = " N o t   s t a r t e d " / >  
 < x s d : e n u m e r a t i o n   v a l u e = " I n   P r o g r e s s " / >  
 < x s d : e n u m e r a t i o n   v a l u e = " C o m p l e t e d " / >  
 < / x s d : r e s t r i c t i o n >  
 < / x s d : s i m p l e T y p e >  
 < / x s d : e l e m e n t >  
 < x s d : e l e m e n t   n a m e = " I m a g e "   m a : i n d e x = " 2 2 "   n i l l a b l e = " t r u e "   m a : d i s p l a y N a m e = " I m a g e "   m a : f o r m a t = " I m a g e "   m a : i n t e r n a l N a m e = " I m a g e " >  
 < x s d : c o m p l e x T y p e >  
 < x s d : c o m p l e x C o n t e n t >  
 < x s d : e x t e n s i o n   b a s e = " d m s : U R L " >  
 < x s d : s e q u e n c e >  
 < x s d : e l e m e n t   n a m e = " U r l "   t y p e = " d m s : V a l i d U r l "   m i n O c c u r s = " 0 "   n i l l a b l e = " t r u e " / >  
 < x s d : e l e m e n t   n a m e = " D e s c r i p t i o n "   t y p e = " x s d : s t r i n g "   n i l l a b l e = " t r u e " / >  
 < / x s d : s e q u e n c e >  
 < / x s d : e x t e n s i o n >  
 < / x s d : c o m p l e x C o n t e n t >  
 < / x s d : c o m p l e x T y p e >  
 < / x s d : e l e m e n t >  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
 < x s d : c o m p l e x T y p e >  
 < x s d : s e q u e n c e >  
 < x s d : e l e m e n t   r e f = " p c : T e r m s "   m i n O c c u r s = " 0 "   m a x O c c u r s = " 1 " > < / x s d : e l e m e n t >  
 < / x s d : s e q u e n c e >  
 < / x s d : c o m p l e x T y p e >  
 < / x s d : e l e m e n t >  
 < / x s d : s c h e m a >  
 < x s d : s c h e m a   t a r g e t N a m e s p a c e = " 1 6 c 0 5 7 2 7 - a a 7 5 - 4 e 4 a - 9 b 5 f - 8 a 8 0 a 1 1 6 5 8 9 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4 "   n i l l a b l e = " t r u e "   m a : d i s p l a y N a m e = " S h a r e d   W i t h " 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5 "   n i l l a b l e = " t r u e "   m a : d i s p l a y N a m e = " S h a r e d   W i t h   D e t a i l s "   m a : i n t e r n a l N a m e = " S h a r e d W i t h D e t a i l s "   m a : r e a d O n l y = " t r u e " >  
 < x s d : s i m p l e T y p e >  
 < x s d : r e s t r i c t i o n   b a s e = " d m s : N o t e " >  
 < x s d : m a x L e n g t h   v a l u e = " 2 5 5 " / >  
 < / x s d : r e s t r i c t i o n >  
 < / x s d : s i m p l e T y p e >  
 < / x s d : e l e m e n t >  
 < / x s d : s c h e m a >  
 < x s d : s c h e m a   t a r g e t N a m e s p a c e = " 2 3 0 e 9 d f 3 - b e 6 5 - 4 c 7 3 - a 9 3 b - d 1 2 3 6 e b d 6 7 7 e " 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2 3 "   n i l l a b l e = " t r u e "   m a : d i s p l a y N a m e = " T a x o n o m y   C a t c h   A l l   C o l u m n "   m a : h i d d e n = " t r u e "   m a : l i s t = " { 3 f 6 b f c b c - 3 d b 3 - 4 a e 6 - b d 7 6 - 3 2 6 f 0 7 9 8 a d 2 8 } "   m a : i n t e r n a l N a m e = " T a x C a t c h A l l "   m a : s h o w F i e l d = " C a t c h A l l D a t a "   m a : w e b = " 1 6 c 0 5 7 2 7 - a a 7 5 - 4 e 4 a - 9 b 5 f - 8 a 8 0 a 1 1 6 5 8 9 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Props1.xml><?xml version="1.0" encoding="utf-8"?>
<ds:datastoreItem xmlns:ds="http://schemas.openxmlformats.org/officeDocument/2006/customXml" ds:itemID="{97333985-6DEC-4BB6-B360-FFFEFA02249A}">
  <ds:schemaRefs/>
</ds:datastoreItem>
</file>

<file path=customXml/itemProps2.xml><?xml version="1.0" encoding="utf-8"?>
<ds:datastoreItem xmlns:ds="http://schemas.openxmlformats.org/officeDocument/2006/customXml" ds:itemID="{5470C9DA-ADC8-49D9-B223-6D54C6FB7BE0}">
  <ds:schemaRefs/>
</ds:datastoreItem>
</file>

<file path=customXml/itemProps3.xml><?xml version="1.0" encoding="utf-8"?>
<ds:datastoreItem xmlns:ds="http://schemas.openxmlformats.org/officeDocument/2006/customXml" ds:itemID="{54608ECE-840A-4514-AD05-0950FC5D30AB}">
  <ds:schemaRefs/>
</ds:datastoreItem>
</file>

<file path=docProps/app.xml><?xml version="1.0" encoding="utf-8"?>
<Properties xmlns="http://schemas.openxmlformats.org/officeDocument/2006/extended-properties" xmlns:vt="http://schemas.openxmlformats.org/officeDocument/2006/docPropsVTypes">
  <TotalTime>0</TotalTime>
  <Words>7398</Words>
  <Application>WPS Presentation</Application>
  <PresentationFormat>Широкоэкранный</PresentationFormat>
  <Paragraphs>179</Paragraphs>
  <Slides>32</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SimSun</vt:lpstr>
      <vt:lpstr>Wingdings</vt:lpstr>
      <vt:lpstr>Calibri</vt:lpstr>
      <vt:lpstr>Wingdings 2</vt:lpstr>
      <vt:lpstr>Ink Free</vt:lpstr>
      <vt:lpstr>Footlight MT Light</vt:lpstr>
      <vt:lpstr>Times New Roman</vt:lpstr>
      <vt:lpstr>Microsoft YaHei</vt:lpstr>
      <vt:lpstr>Arial Unicode MS</vt:lpstr>
      <vt:lpstr>Gill Sans MT</vt:lpstr>
      <vt:lpstr>Corbel</vt:lpstr>
      <vt:lpstr>DividendVTI</vt:lpstr>
      <vt:lpstr>skolioz</vt:lpstr>
      <vt:lpstr>PowerPoint 演示文稿</vt:lpstr>
      <vt:lpstr>PowerPoint 演示文稿</vt:lpstr>
      <vt:lpstr>SKOLİOZUN SƏBƏBLƏRİ </vt:lpstr>
      <vt:lpstr>PowerPoint 演示文稿</vt:lpstr>
      <vt:lpstr>PowerPoint 演示文稿</vt:lpstr>
      <vt:lpstr>PowerPoint 演示文稿</vt:lpstr>
      <vt:lpstr>Yaranma müddətinə əsasən idiopatik skoliozlar:</vt:lpstr>
      <vt:lpstr>PowerPoint 演示文稿</vt:lpstr>
      <vt:lpstr>PowerPoint 演示文稿</vt:lpstr>
      <vt:lpstr>Skoliozun əlamətləri</vt:lpstr>
      <vt:lpstr>Daxili orqanlara təsirləri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18-20 dərəcəyə qədər olan skoliozlara yalnız mualicəvi idmanlar tətbiq olur. Daha irəli dərəcələrdə fizioterapevtik prosedurlar, reabilitasiya-xüsusi  proqram tərtib olunur.Buraya daxildir:  </vt:lpstr>
      <vt:lpstr>PowerPoint 演示文稿</vt:lpstr>
      <vt:lpstr>Skoliozda MBT</vt:lpstr>
      <vt:lpstr>PowerPoint 演示文稿</vt:lpstr>
      <vt:lpstr>PowerPoint 演示文稿</vt:lpstr>
      <vt:lpstr>PowerPoint 演示文稿</vt:lpstr>
      <vt:lpstr>PowerPoint 演示文稿</vt:lpstr>
      <vt:lpstr>PowerPoint 演示文稿</vt:lpstr>
      <vt:lpstr>PowerPoint 演示文稿</vt:lpstr>
      <vt:lpstr>Yanaşı müalicə tədbirləri </vt:lpstr>
      <vt:lpstr>Müalicəyə kömək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HELLO</cp:lastModifiedBy>
  <cp:revision>2</cp:revision>
  <dcterms:created xsi:type="dcterms:W3CDTF">2022-03-18T15:21:00Z</dcterms:created>
  <dcterms:modified xsi:type="dcterms:W3CDTF">2023-10-24T19:03:27Z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1B6D64FD6ECB47BCB91290D8C9CD8F19_13</vt:lpwstr>
  </property>
  <property fmtid="{D5CDD505-2E9C-101B-9397-08002B2CF9AE}" pid="4" name="KSOProductBuildVer">
    <vt:lpwstr>1033-12.2.0.13266</vt:lpwstr>
  </property>
</Properties>
</file>