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10.xml" ContentType="application/vnd.openxmlformats-officedocument.drawingml.diagramColors+xml"/>
  <Override PartName="/ppt/diagrams/colors1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colors8.xml" ContentType="application/vnd.openxmlformats-officedocument.drawingml.diagramColors+xml"/>
  <Override PartName="/ppt/diagrams/colors9.xml" ContentType="application/vnd.openxmlformats-officedocument.drawingml.diagramColors+xml"/>
  <Override PartName="/ppt/diagrams/data1.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rawing1.xml" ContentType="application/vnd.ms-office.drawingml.diagramDrawing+xml"/>
  <Override PartName="/ppt/diagrams/drawing10.xml" ContentType="application/vnd.ms-office.drawingml.diagramDrawing+xml"/>
  <Override PartName="/ppt/diagrams/drawing1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drawing8.xml" ContentType="application/vnd.ms-office.drawingml.diagramDrawing+xml"/>
  <Override PartName="/ppt/diagrams/drawing9.xml" ContentType="application/vnd.ms-office.drawingml.diagramDrawing+xml"/>
  <Override PartName="/ppt/diagrams/layout1.xml" ContentType="application/vnd.openxmlformats-officedocument.drawingml.diagramLayout+xml"/>
  <Override PartName="/ppt/diagrams/layout10.xml" ContentType="application/vnd.openxmlformats-officedocument.drawingml.diagramLayout+xml"/>
  <Override PartName="/ppt/diagrams/layout1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layout8.xml" ContentType="application/vnd.openxmlformats-officedocument.drawingml.diagramLayout+xml"/>
  <Override PartName="/ppt/diagrams/layout9.xml" ContentType="application/vnd.openxmlformats-officedocument.drawingml.diagramLayout+xml"/>
  <Override PartName="/ppt/diagrams/quickStyle1.xml" ContentType="application/vnd.openxmlformats-officedocument.drawingml.diagramStyle+xml"/>
  <Override PartName="/ppt/diagrams/quickStyle10.xml" ContentType="application/vnd.openxmlformats-officedocument.drawingml.diagramStyle+xml"/>
  <Override PartName="/ppt/diagrams/quickStyle1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diagrams/quickStyle8.xml" ContentType="application/vnd.openxmlformats-officedocument.drawingml.diagramStyle+xml"/>
  <Override PartName="/ppt/diagrams/quickStyle9.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35"/>
  </p:notesMasterIdLst>
  <p:handoutMasterIdLst>
    <p:handoutMasterId r:id="rId36"/>
  </p:handoutMasterIdLst>
  <p:sldIdLst>
    <p:sldId id="257" r:id="rId3"/>
    <p:sldId id="261" r:id="rId4"/>
    <p:sldId id="262" r:id="rId5"/>
    <p:sldId id="265" r:id="rId6"/>
    <p:sldId id="263" r:id="rId7"/>
    <p:sldId id="264" r:id="rId8"/>
    <p:sldId id="266" r:id="rId9"/>
    <p:sldId id="267" r:id="rId10"/>
    <p:sldId id="268" r:id="rId11"/>
    <p:sldId id="290" r:id="rId12"/>
    <p:sldId id="270" r:id="rId13"/>
    <p:sldId id="271" r:id="rId14"/>
    <p:sldId id="272" r:id="rId15"/>
    <p:sldId id="273" r:id="rId16"/>
    <p:sldId id="275" r:id="rId17"/>
    <p:sldId id="276" r:id="rId18"/>
    <p:sldId id="277" r:id="rId19"/>
    <p:sldId id="278" r:id="rId20"/>
    <p:sldId id="279" r:id="rId21"/>
    <p:sldId id="280" r:id="rId22"/>
    <p:sldId id="281" r:id="rId23"/>
    <p:sldId id="282" r:id="rId24"/>
    <p:sldId id="292" r:id="rId25"/>
    <p:sldId id="293" r:id="rId26"/>
    <p:sldId id="283" r:id="rId27"/>
    <p:sldId id="284" r:id="rId28"/>
    <p:sldId id="285" r:id="rId29"/>
    <p:sldId id="286" r:id="rId30"/>
    <p:sldId id="287" r:id="rId31"/>
    <p:sldId id="288" r:id="rId32"/>
    <p:sldId id="289" r:id="rId33"/>
    <p:sldId id="291" r:id="rId34"/>
  </p:sldIdLst>
  <p:sldSz cx="12192000" cy="6858000"/>
  <p:notesSz cx="6858000" cy="9144000"/>
  <p:defaultTextStyle>
    <a:defPPr rtl="0">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Автор"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6C2F"/>
    <a:srgbClr val="FCF7F1"/>
    <a:srgbClr val="66FF33"/>
    <a:srgbClr val="72CCD5"/>
    <a:srgbClr val="EAE83B"/>
    <a:srgbClr val="4694AE"/>
    <a:srgbClr val="F03F2B"/>
    <a:srgbClr val="344529"/>
    <a:srgbClr val="2B3922"/>
    <a:srgbClr val="2E37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2" d="100"/>
          <a:sy n="82" d="100"/>
        </p:scale>
        <p:origin x="300" y="-162"/>
      </p:cViewPr>
      <p:guideLst/>
    </p:cSldViewPr>
  </p:slideViewPr>
  <p:notesTextViewPr>
    <p:cViewPr>
      <p:scale>
        <a:sx n="1" d="1"/>
        <a:sy n="1" d="1"/>
      </p:scale>
      <p:origin x="0" y="0"/>
    </p:cViewPr>
  </p:notesTextViewPr>
  <p:notesViewPr>
    <p:cSldViewPr snapToGrid="0">
      <p:cViewPr varScale="1">
        <p:scale>
          <a:sx n="124" d="100"/>
          <a:sy n="124" d="100"/>
        </p:scale>
        <p:origin x="4950" y="96"/>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0" Type="http://schemas.openxmlformats.org/officeDocument/2006/relationships/commentAuthors" Target="commentAuthors.xml"/><Relationship Id="rId4" Type="http://schemas.openxmlformats.org/officeDocument/2006/relationships/slide" Target="slides/slide2.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handoutMaster" Target="handoutMasters/handoutMaster1.xml"/><Relationship Id="rId35" Type="http://schemas.openxmlformats.org/officeDocument/2006/relationships/notesMaster" Target="notesMasters/notesMaster1.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_rels/data5.xml.rels><?xml version="1.0" encoding="UTF-8" standalone="yes"?>
<Relationships xmlns="http://schemas.openxmlformats.org/package/2006/relationships"><Relationship Id="rId7" Type="http://schemas.openxmlformats.org/officeDocument/2006/relationships/image" Target="../media/image27.jpeg"/><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image" Target="../media/image21.jpeg"/></Relationships>
</file>

<file path=ppt/diagrams/_rels/drawing5.xml.rels><?xml version="1.0" encoding="UTF-8" standalone="yes"?>
<Relationships xmlns="http://schemas.openxmlformats.org/package/2006/relationships"><Relationship Id="rId7" Type="http://schemas.openxmlformats.org/officeDocument/2006/relationships/image" Target="../media/image27.jpeg"/><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image" Target="../media/image2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4E69EAD-F6ED-4D24-8668-49E06CE1E8D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CB639D78-5BD3-4A2D-85E3-0247B715B546}">
      <dgm:prSet phldrT="[Текст]" custT="1"/>
      <dgm:spPr>
        <a:solidFill>
          <a:srgbClr val="FCF7F1"/>
        </a:solidFill>
      </dgm:spPr>
      <dgm:t>
        <a:bodyPr/>
        <a:lstStyle/>
        <a:p>
          <a:r>
            <a:rPr lang="az-Latn-AZ" sz="4800" b="0" dirty="0">
              <a:solidFill>
                <a:schemeClr val="accent3">
                  <a:lumMod val="75000"/>
                </a:schemeClr>
              </a:solidFill>
              <a:latin typeface="Footlight MT Light" panose="0204060206030A020304" pitchFamily="18" charset="0"/>
            </a:rPr>
            <a:t>Ön divararalığı</a:t>
          </a:r>
          <a:endParaRPr lang="en-US" sz="4800" b="0" dirty="0">
            <a:solidFill>
              <a:schemeClr val="accent3">
                <a:lumMod val="75000"/>
              </a:schemeClr>
            </a:solidFill>
            <a:latin typeface="Footlight MT Light" panose="0204060206030A020304" pitchFamily="18" charset="0"/>
          </a:endParaRPr>
        </a:p>
      </dgm:t>
    </dgm:pt>
    <dgm:pt modelId="{EAFA5375-1C30-4F52-8259-32F79B812C10}" cxnId="{E7BB1C7C-F0B7-43BD-8119-F3E0EE3117D3}" type="parTrans">
      <dgm:prSet/>
      <dgm:spPr/>
      <dgm:t>
        <a:bodyPr/>
        <a:lstStyle/>
        <a:p>
          <a:endParaRPr lang="en-US"/>
        </a:p>
      </dgm:t>
    </dgm:pt>
    <dgm:pt modelId="{D0F4A53E-B7F4-47F0-B685-480F574BAB21}" cxnId="{E7BB1C7C-F0B7-43BD-8119-F3E0EE3117D3}" type="sibTrans">
      <dgm:prSet/>
      <dgm:spPr/>
      <dgm:t>
        <a:bodyPr/>
        <a:lstStyle/>
        <a:p>
          <a:endParaRPr lang="en-US"/>
        </a:p>
      </dgm:t>
    </dgm:pt>
    <dgm:pt modelId="{B55571E3-10D3-42FF-A8C5-D44FC2625296}">
      <dgm:prSet phldrT="[Текст]" custT="1"/>
      <dgm:spPr>
        <a:solidFill>
          <a:srgbClr val="FCF7F1"/>
        </a:solidFill>
      </dgm:spPr>
      <dgm:t>
        <a:bodyPr/>
        <a:lstStyle/>
        <a:p>
          <a:r>
            <a:rPr lang="az-Latn-AZ" sz="4800" dirty="0">
              <a:solidFill>
                <a:schemeClr val="accent3">
                  <a:lumMod val="75000"/>
                </a:schemeClr>
              </a:solidFill>
              <a:latin typeface="Footlight MT Light" panose="0204060206030A020304" pitchFamily="18" charset="0"/>
            </a:rPr>
            <a:t>Orta divararalığı</a:t>
          </a:r>
          <a:endParaRPr lang="en-US" sz="4800" dirty="0">
            <a:solidFill>
              <a:schemeClr val="accent3">
                <a:lumMod val="75000"/>
              </a:schemeClr>
            </a:solidFill>
            <a:latin typeface="Footlight MT Light" panose="0204060206030A020304" pitchFamily="18" charset="0"/>
          </a:endParaRPr>
        </a:p>
      </dgm:t>
    </dgm:pt>
    <dgm:pt modelId="{C6FCAA86-09CD-4B6E-9593-82DC1E32E041}" cxnId="{45DE7D76-CAE0-42D6-8A3D-CB6DEA2A58F1}" type="parTrans">
      <dgm:prSet/>
      <dgm:spPr/>
      <dgm:t>
        <a:bodyPr/>
        <a:lstStyle/>
        <a:p>
          <a:endParaRPr lang="en-US"/>
        </a:p>
      </dgm:t>
    </dgm:pt>
    <dgm:pt modelId="{E79F251D-7060-4AF0-B09F-B90507AA2ED6}" cxnId="{45DE7D76-CAE0-42D6-8A3D-CB6DEA2A58F1}" type="sibTrans">
      <dgm:prSet/>
      <dgm:spPr/>
      <dgm:t>
        <a:bodyPr/>
        <a:lstStyle/>
        <a:p>
          <a:endParaRPr lang="en-US"/>
        </a:p>
      </dgm:t>
    </dgm:pt>
    <dgm:pt modelId="{C64FFAA4-E172-4907-B252-8E8198C15379}">
      <dgm:prSet phldrT="[Текст]" custT="1"/>
      <dgm:spPr>
        <a:solidFill>
          <a:srgbClr val="FCF7F1"/>
        </a:solidFill>
      </dgm:spPr>
      <dgm:t>
        <a:bodyPr/>
        <a:lstStyle/>
        <a:p>
          <a:r>
            <a:rPr lang="az-Latn-AZ" sz="4800" dirty="0">
              <a:solidFill>
                <a:schemeClr val="accent3">
                  <a:lumMod val="75000"/>
                </a:schemeClr>
              </a:solidFill>
              <a:latin typeface="Footlight MT Light" panose="0204060206030A020304" pitchFamily="18" charset="0"/>
            </a:rPr>
            <a:t>Arxa divararalığı</a:t>
          </a:r>
          <a:endParaRPr lang="en-US" sz="4800" dirty="0">
            <a:solidFill>
              <a:schemeClr val="accent3">
                <a:lumMod val="75000"/>
              </a:schemeClr>
            </a:solidFill>
            <a:latin typeface="Footlight MT Light" panose="0204060206030A020304" pitchFamily="18" charset="0"/>
          </a:endParaRPr>
        </a:p>
      </dgm:t>
    </dgm:pt>
    <dgm:pt modelId="{42352A77-277D-4881-A04C-3CA074EA765B}" cxnId="{E87546EA-BE70-4128-987E-8CD5733ABE43}" type="parTrans">
      <dgm:prSet/>
      <dgm:spPr/>
      <dgm:t>
        <a:bodyPr/>
        <a:lstStyle/>
        <a:p>
          <a:endParaRPr lang="en-US"/>
        </a:p>
      </dgm:t>
    </dgm:pt>
    <dgm:pt modelId="{4B4BA829-8E63-4E07-9451-49C8DA619A52}" cxnId="{E87546EA-BE70-4128-987E-8CD5733ABE43}" type="sibTrans">
      <dgm:prSet/>
      <dgm:spPr/>
      <dgm:t>
        <a:bodyPr/>
        <a:lstStyle/>
        <a:p>
          <a:endParaRPr lang="en-US"/>
        </a:p>
      </dgm:t>
    </dgm:pt>
    <dgm:pt modelId="{CFB637F7-4B37-4C14-A475-FFB7221F07DD}" type="pres">
      <dgm:prSet presAssocID="{24E69EAD-F6ED-4D24-8668-49E06CE1E8DA}" presName="Name0" presStyleCnt="0">
        <dgm:presLayoutVars>
          <dgm:chMax val="7"/>
          <dgm:chPref val="7"/>
          <dgm:dir/>
        </dgm:presLayoutVars>
      </dgm:prSet>
      <dgm:spPr/>
    </dgm:pt>
    <dgm:pt modelId="{06A3DCEC-6E7F-434E-9572-4713644FAD33}" type="pres">
      <dgm:prSet presAssocID="{24E69EAD-F6ED-4D24-8668-49E06CE1E8DA}" presName="Name1" presStyleCnt="0"/>
      <dgm:spPr/>
    </dgm:pt>
    <dgm:pt modelId="{0188F8BD-8741-4E71-8812-1DE6460482D1}" type="pres">
      <dgm:prSet presAssocID="{24E69EAD-F6ED-4D24-8668-49E06CE1E8DA}" presName="cycle" presStyleCnt="0"/>
      <dgm:spPr/>
    </dgm:pt>
    <dgm:pt modelId="{A5523451-6D3A-493F-8EC3-68FA82CDB7E1}" type="pres">
      <dgm:prSet presAssocID="{24E69EAD-F6ED-4D24-8668-49E06CE1E8DA}" presName="srcNode" presStyleLbl="node1" presStyleIdx="0" presStyleCnt="3"/>
      <dgm:spPr/>
    </dgm:pt>
    <dgm:pt modelId="{6C4EE14C-4BE7-4EFE-AD7E-1EA9A30881C6}" type="pres">
      <dgm:prSet presAssocID="{24E69EAD-F6ED-4D24-8668-49E06CE1E8DA}" presName="conn" presStyleLbl="parChTrans1D2" presStyleIdx="0" presStyleCnt="1"/>
      <dgm:spPr/>
    </dgm:pt>
    <dgm:pt modelId="{5AEA9E78-720A-45F1-B7D5-503017A27DA9}" type="pres">
      <dgm:prSet presAssocID="{24E69EAD-F6ED-4D24-8668-49E06CE1E8DA}" presName="extraNode" presStyleLbl="node1" presStyleIdx="0" presStyleCnt="3"/>
      <dgm:spPr/>
    </dgm:pt>
    <dgm:pt modelId="{C6FDB09D-09AD-4250-8DAA-307049BE9DE3}" type="pres">
      <dgm:prSet presAssocID="{24E69EAD-F6ED-4D24-8668-49E06CE1E8DA}" presName="dstNode" presStyleLbl="node1" presStyleIdx="0" presStyleCnt="3"/>
      <dgm:spPr/>
    </dgm:pt>
    <dgm:pt modelId="{978E45B2-1E7F-49FE-BAA6-B099D80E1E22}" type="pres">
      <dgm:prSet presAssocID="{CB639D78-5BD3-4A2D-85E3-0247B715B546}" presName="text_1" presStyleLbl="node1" presStyleIdx="0" presStyleCnt="3">
        <dgm:presLayoutVars>
          <dgm:bulletEnabled val="1"/>
        </dgm:presLayoutVars>
      </dgm:prSet>
      <dgm:spPr/>
    </dgm:pt>
    <dgm:pt modelId="{D2AF5518-85BF-440D-B755-C1F3870A2453}" type="pres">
      <dgm:prSet presAssocID="{CB639D78-5BD3-4A2D-85E3-0247B715B546}" presName="accent_1" presStyleCnt="0"/>
      <dgm:spPr/>
    </dgm:pt>
    <dgm:pt modelId="{B6E874BE-FB7C-4A8A-9D31-19C0CA99F766}" type="pres">
      <dgm:prSet presAssocID="{CB639D78-5BD3-4A2D-85E3-0247B715B546}" presName="accentRepeatNode" presStyleLbl="solidFgAcc1" presStyleIdx="0" presStyleCnt="3"/>
      <dgm:spPr/>
    </dgm:pt>
    <dgm:pt modelId="{DFB5E562-80DE-46F1-9557-CDB65F86AF0E}" type="pres">
      <dgm:prSet presAssocID="{B55571E3-10D3-42FF-A8C5-D44FC2625296}" presName="text_2" presStyleLbl="node1" presStyleIdx="1" presStyleCnt="3">
        <dgm:presLayoutVars>
          <dgm:bulletEnabled val="1"/>
        </dgm:presLayoutVars>
      </dgm:prSet>
      <dgm:spPr/>
    </dgm:pt>
    <dgm:pt modelId="{8B6FB5BD-A1F2-4DB7-BFAA-24432F7A2594}" type="pres">
      <dgm:prSet presAssocID="{B55571E3-10D3-42FF-A8C5-D44FC2625296}" presName="accent_2" presStyleCnt="0"/>
      <dgm:spPr/>
    </dgm:pt>
    <dgm:pt modelId="{AFA640E6-B0A4-448A-BDC2-A01B8C9064ED}" type="pres">
      <dgm:prSet presAssocID="{B55571E3-10D3-42FF-A8C5-D44FC2625296}" presName="accentRepeatNode" presStyleLbl="solidFgAcc1" presStyleIdx="1" presStyleCnt="3"/>
      <dgm:spPr/>
    </dgm:pt>
    <dgm:pt modelId="{9285A4C2-36BE-444B-B7DA-798948468670}" type="pres">
      <dgm:prSet presAssocID="{C64FFAA4-E172-4907-B252-8E8198C15379}" presName="text_3" presStyleLbl="node1" presStyleIdx="2" presStyleCnt="3">
        <dgm:presLayoutVars>
          <dgm:bulletEnabled val="1"/>
        </dgm:presLayoutVars>
      </dgm:prSet>
      <dgm:spPr/>
    </dgm:pt>
    <dgm:pt modelId="{29840EBB-558D-4CCE-A67A-5259E1FE26FB}" type="pres">
      <dgm:prSet presAssocID="{C64FFAA4-E172-4907-B252-8E8198C15379}" presName="accent_3" presStyleCnt="0"/>
      <dgm:spPr/>
    </dgm:pt>
    <dgm:pt modelId="{D367207F-9762-4DBE-821C-465F1CF53980}" type="pres">
      <dgm:prSet presAssocID="{C64FFAA4-E172-4907-B252-8E8198C15379}" presName="accentRepeatNode" presStyleLbl="solidFgAcc1" presStyleIdx="2" presStyleCnt="3"/>
      <dgm:spPr/>
    </dgm:pt>
  </dgm:ptLst>
  <dgm:cxnLst>
    <dgm:cxn modelId="{D967EC39-6CF5-4190-A815-0FC6DC5C88C9}" type="presOf" srcId="{24E69EAD-F6ED-4D24-8668-49E06CE1E8DA}" destId="{CFB637F7-4B37-4C14-A475-FFB7221F07DD}" srcOrd="0" destOrd="0" presId="urn:microsoft.com/office/officeart/2008/layout/VerticalCurvedList"/>
    <dgm:cxn modelId="{45DE7D76-CAE0-42D6-8A3D-CB6DEA2A58F1}" srcId="{24E69EAD-F6ED-4D24-8668-49E06CE1E8DA}" destId="{B55571E3-10D3-42FF-A8C5-D44FC2625296}" srcOrd="1" destOrd="0" parTransId="{C6FCAA86-09CD-4B6E-9593-82DC1E32E041}" sibTransId="{E79F251D-7060-4AF0-B09F-B90507AA2ED6}"/>
    <dgm:cxn modelId="{E7BB1C7C-F0B7-43BD-8119-F3E0EE3117D3}" srcId="{24E69EAD-F6ED-4D24-8668-49E06CE1E8DA}" destId="{CB639D78-5BD3-4A2D-85E3-0247B715B546}" srcOrd="0" destOrd="0" parTransId="{EAFA5375-1C30-4F52-8259-32F79B812C10}" sibTransId="{D0F4A53E-B7F4-47F0-B685-480F574BAB21}"/>
    <dgm:cxn modelId="{02DD7891-47B8-40D5-B1C9-193EACD86DEA}" type="presOf" srcId="{D0F4A53E-B7F4-47F0-B685-480F574BAB21}" destId="{6C4EE14C-4BE7-4EFE-AD7E-1EA9A30881C6}" srcOrd="0" destOrd="0" presId="urn:microsoft.com/office/officeart/2008/layout/VerticalCurvedList"/>
    <dgm:cxn modelId="{3956F6B4-9D54-48EB-AA0A-580F571E265C}" type="presOf" srcId="{B55571E3-10D3-42FF-A8C5-D44FC2625296}" destId="{DFB5E562-80DE-46F1-9557-CDB65F86AF0E}" srcOrd="0" destOrd="0" presId="urn:microsoft.com/office/officeart/2008/layout/VerticalCurvedList"/>
    <dgm:cxn modelId="{3BFD0CBB-EA02-4826-AABC-DC6BB4064D7A}" type="presOf" srcId="{C64FFAA4-E172-4907-B252-8E8198C15379}" destId="{9285A4C2-36BE-444B-B7DA-798948468670}" srcOrd="0" destOrd="0" presId="urn:microsoft.com/office/officeart/2008/layout/VerticalCurvedList"/>
    <dgm:cxn modelId="{3D749FDA-7133-47C1-A2A8-6400C96A520B}" type="presOf" srcId="{CB639D78-5BD3-4A2D-85E3-0247B715B546}" destId="{978E45B2-1E7F-49FE-BAA6-B099D80E1E22}" srcOrd="0" destOrd="0" presId="urn:microsoft.com/office/officeart/2008/layout/VerticalCurvedList"/>
    <dgm:cxn modelId="{E87546EA-BE70-4128-987E-8CD5733ABE43}" srcId="{24E69EAD-F6ED-4D24-8668-49E06CE1E8DA}" destId="{C64FFAA4-E172-4907-B252-8E8198C15379}" srcOrd="2" destOrd="0" parTransId="{42352A77-277D-4881-A04C-3CA074EA765B}" sibTransId="{4B4BA829-8E63-4E07-9451-49C8DA619A52}"/>
    <dgm:cxn modelId="{1FA0D25D-D61E-4EA9-86E1-EEF05A19C74E}" type="presParOf" srcId="{CFB637F7-4B37-4C14-A475-FFB7221F07DD}" destId="{06A3DCEC-6E7F-434E-9572-4713644FAD33}" srcOrd="0" destOrd="0" presId="urn:microsoft.com/office/officeart/2008/layout/VerticalCurvedList"/>
    <dgm:cxn modelId="{9AA47AD0-E1AB-40FA-99DB-98B9CD641CE5}" type="presParOf" srcId="{06A3DCEC-6E7F-434E-9572-4713644FAD33}" destId="{0188F8BD-8741-4E71-8812-1DE6460482D1}" srcOrd="0" destOrd="0" presId="urn:microsoft.com/office/officeart/2008/layout/VerticalCurvedList"/>
    <dgm:cxn modelId="{C086BC16-C976-4F2B-80DA-ADCF3654DC99}" type="presParOf" srcId="{0188F8BD-8741-4E71-8812-1DE6460482D1}" destId="{A5523451-6D3A-493F-8EC3-68FA82CDB7E1}" srcOrd="0" destOrd="0" presId="urn:microsoft.com/office/officeart/2008/layout/VerticalCurvedList"/>
    <dgm:cxn modelId="{F5B0C5B9-5C33-45B3-9F13-969B1EFF7A55}" type="presParOf" srcId="{0188F8BD-8741-4E71-8812-1DE6460482D1}" destId="{6C4EE14C-4BE7-4EFE-AD7E-1EA9A30881C6}" srcOrd="1" destOrd="0" presId="urn:microsoft.com/office/officeart/2008/layout/VerticalCurvedList"/>
    <dgm:cxn modelId="{2D2BD9CE-80F9-4EB8-8A89-1D25622992FA}" type="presParOf" srcId="{0188F8BD-8741-4E71-8812-1DE6460482D1}" destId="{5AEA9E78-720A-45F1-B7D5-503017A27DA9}" srcOrd="2" destOrd="0" presId="urn:microsoft.com/office/officeart/2008/layout/VerticalCurvedList"/>
    <dgm:cxn modelId="{AD3C6271-8F39-42DF-AFEB-D7107CE30BA3}" type="presParOf" srcId="{0188F8BD-8741-4E71-8812-1DE6460482D1}" destId="{C6FDB09D-09AD-4250-8DAA-307049BE9DE3}" srcOrd="3" destOrd="0" presId="urn:microsoft.com/office/officeart/2008/layout/VerticalCurvedList"/>
    <dgm:cxn modelId="{5640324A-9BB3-43E2-BB2E-D9AA977185C9}" type="presParOf" srcId="{06A3DCEC-6E7F-434E-9572-4713644FAD33}" destId="{978E45B2-1E7F-49FE-BAA6-B099D80E1E22}" srcOrd="1" destOrd="0" presId="urn:microsoft.com/office/officeart/2008/layout/VerticalCurvedList"/>
    <dgm:cxn modelId="{7803470F-FD7F-4CEA-A3F7-5CBFB0C24BFD}" type="presParOf" srcId="{06A3DCEC-6E7F-434E-9572-4713644FAD33}" destId="{D2AF5518-85BF-440D-B755-C1F3870A2453}" srcOrd="2" destOrd="0" presId="urn:microsoft.com/office/officeart/2008/layout/VerticalCurvedList"/>
    <dgm:cxn modelId="{0AE542C8-A5FA-47DA-8752-6F7A256ED67C}" type="presParOf" srcId="{D2AF5518-85BF-440D-B755-C1F3870A2453}" destId="{B6E874BE-FB7C-4A8A-9D31-19C0CA99F766}" srcOrd="0" destOrd="0" presId="urn:microsoft.com/office/officeart/2008/layout/VerticalCurvedList"/>
    <dgm:cxn modelId="{9EA48BFC-90A1-4E94-8C8E-AE21806C2711}" type="presParOf" srcId="{06A3DCEC-6E7F-434E-9572-4713644FAD33}" destId="{DFB5E562-80DE-46F1-9557-CDB65F86AF0E}" srcOrd="3" destOrd="0" presId="urn:microsoft.com/office/officeart/2008/layout/VerticalCurvedList"/>
    <dgm:cxn modelId="{C8052B0A-3977-470E-9587-8A59DF483713}" type="presParOf" srcId="{06A3DCEC-6E7F-434E-9572-4713644FAD33}" destId="{8B6FB5BD-A1F2-4DB7-BFAA-24432F7A2594}" srcOrd="4" destOrd="0" presId="urn:microsoft.com/office/officeart/2008/layout/VerticalCurvedList"/>
    <dgm:cxn modelId="{1B485C8E-906A-4C9A-B540-23B6B8936D7B}" type="presParOf" srcId="{8B6FB5BD-A1F2-4DB7-BFAA-24432F7A2594}" destId="{AFA640E6-B0A4-448A-BDC2-A01B8C9064ED}" srcOrd="0" destOrd="0" presId="urn:microsoft.com/office/officeart/2008/layout/VerticalCurvedList"/>
    <dgm:cxn modelId="{0DF7B160-3A54-4E35-836F-39A52ABB195C}" type="presParOf" srcId="{06A3DCEC-6E7F-434E-9572-4713644FAD33}" destId="{9285A4C2-36BE-444B-B7DA-798948468670}" srcOrd="5" destOrd="0" presId="urn:microsoft.com/office/officeart/2008/layout/VerticalCurvedList"/>
    <dgm:cxn modelId="{E87051A8-6FBF-4502-A83E-21B5FD897597}" type="presParOf" srcId="{06A3DCEC-6E7F-434E-9572-4713644FAD33}" destId="{29840EBB-558D-4CCE-A67A-5259E1FE26FB}" srcOrd="6" destOrd="0" presId="urn:microsoft.com/office/officeart/2008/layout/VerticalCurvedList"/>
    <dgm:cxn modelId="{96DE9263-2134-453E-A99A-D354A3ED91C4}" type="presParOf" srcId="{29840EBB-558D-4CCE-A67A-5259E1FE26FB}" destId="{D367207F-9762-4DBE-821C-465F1CF53980}" srcOrd="0" destOrd="0" presId="urn:microsoft.com/office/officeart/2008/layout/VerticalCurve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BC4D7F2-A2CF-4DC2-8A9C-7ACE38E76507}"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en-US"/>
        </a:p>
      </dgm:t>
    </dgm:pt>
    <dgm:pt modelId="{F3D8F51D-5B60-4AC5-801F-D3A95126A492}">
      <dgm:prSet phldrT="[Текст]"/>
      <dgm:spPr/>
      <dgm:t>
        <a:bodyPr/>
        <a:lstStyle/>
        <a:p>
          <a:r>
            <a:rPr lang="en-US" dirty="0">
              <a:latin typeface="Footlight MT Light" panose="0204060206030A020304" pitchFamily="18" charset="0"/>
            </a:rPr>
            <a:t>• </a:t>
          </a:r>
          <a:r>
            <a:rPr lang="en-US" dirty="0" err="1">
              <a:latin typeface="Footlight MT Light" panose="0204060206030A020304" pitchFamily="18" charset="0"/>
            </a:rPr>
            <a:t>Yuxarı</a:t>
          </a:r>
          <a:r>
            <a:rPr lang="en-US" dirty="0">
              <a:latin typeface="Footlight MT Light" panose="0204060206030A020304" pitchFamily="18" charset="0"/>
            </a:rPr>
            <a:t> </a:t>
          </a:r>
          <a:r>
            <a:rPr lang="en-US" dirty="0" err="1">
              <a:latin typeface="Footlight MT Light" panose="0204060206030A020304" pitchFamily="18" charset="0"/>
            </a:rPr>
            <a:t>boş</a:t>
          </a:r>
          <a:r>
            <a:rPr lang="en-US" dirty="0">
              <a:latin typeface="Footlight MT Light" panose="0204060206030A020304" pitchFamily="18" charset="0"/>
            </a:rPr>
            <a:t> vena </a:t>
          </a:r>
          <a:r>
            <a:rPr lang="en-US" dirty="0" err="1">
              <a:latin typeface="Footlight MT Light" panose="0204060206030A020304" pitchFamily="18" charset="0"/>
            </a:rPr>
            <a:t>sindromu</a:t>
          </a:r>
          <a:endParaRPr lang="en-US" dirty="0">
            <a:latin typeface="Footlight MT Light" panose="0204060206030A020304" pitchFamily="18" charset="0"/>
          </a:endParaRPr>
        </a:p>
      </dgm:t>
    </dgm:pt>
    <dgm:pt modelId="{9373ADCF-7B19-4C99-8050-376A564516FD}" cxnId="{C2356DB4-FB83-4151-8AFA-FCCDFAEF13EE}" type="parTrans">
      <dgm:prSet/>
      <dgm:spPr/>
      <dgm:t>
        <a:bodyPr/>
        <a:lstStyle/>
        <a:p>
          <a:endParaRPr lang="en-US"/>
        </a:p>
      </dgm:t>
    </dgm:pt>
    <dgm:pt modelId="{54F879E0-315C-435A-9005-7277FF3767A8}" cxnId="{C2356DB4-FB83-4151-8AFA-FCCDFAEF13EE}" type="sibTrans">
      <dgm:prSet/>
      <dgm:spPr/>
      <dgm:t>
        <a:bodyPr/>
        <a:lstStyle/>
        <a:p>
          <a:endParaRPr lang="en-US"/>
        </a:p>
      </dgm:t>
    </dgm:pt>
    <dgm:pt modelId="{43795183-D880-4C03-9224-32912D2C10D1}">
      <dgm:prSet/>
      <dgm:spPr/>
      <dgm:t>
        <a:bodyPr/>
        <a:lstStyle/>
        <a:p>
          <a:r>
            <a:rPr lang="en-US" dirty="0">
              <a:latin typeface="Footlight MT Light" panose="0204060206030A020304" pitchFamily="18" charset="0"/>
            </a:rPr>
            <a:t>• </a:t>
          </a:r>
          <a:r>
            <a:rPr lang="en-US" dirty="0" err="1">
              <a:latin typeface="Footlight MT Light" panose="0204060206030A020304" pitchFamily="18" charset="0"/>
            </a:rPr>
            <a:t>Qida</a:t>
          </a:r>
          <a:r>
            <a:rPr lang="en-US" dirty="0">
              <a:latin typeface="Footlight MT Light" panose="0204060206030A020304" pitchFamily="18" charset="0"/>
            </a:rPr>
            <a:t> </a:t>
          </a:r>
          <a:r>
            <a:rPr lang="en-US" dirty="0" err="1">
              <a:latin typeface="Footlight MT Light" panose="0204060206030A020304" pitchFamily="18" charset="0"/>
            </a:rPr>
            <a:t>borusu</a:t>
          </a:r>
          <a:r>
            <a:rPr lang="en-US" dirty="0">
              <a:latin typeface="Footlight MT Light" panose="0204060206030A020304" pitchFamily="18" charset="0"/>
            </a:rPr>
            <a:t> </a:t>
          </a:r>
          <a:r>
            <a:rPr lang="en-US" dirty="0" err="1">
              <a:latin typeface="Footlight MT Light" panose="0204060206030A020304" pitchFamily="18" charset="0"/>
            </a:rPr>
            <a:t>obstruksiyası</a:t>
          </a:r>
          <a:endParaRPr lang="en-US" dirty="0">
            <a:latin typeface="Footlight MT Light" panose="0204060206030A020304" pitchFamily="18" charset="0"/>
          </a:endParaRPr>
        </a:p>
      </dgm:t>
    </dgm:pt>
    <dgm:pt modelId="{973DFE1D-76A6-400A-A503-0C67B0D1A75D}" cxnId="{3F205F43-7045-4288-B5D2-054F7342FF54}" type="parTrans">
      <dgm:prSet/>
      <dgm:spPr/>
      <dgm:t>
        <a:bodyPr/>
        <a:lstStyle/>
        <a:p>
          <a:endParaRPr lang="en-US"/>
        </a:p>
      </dgm:t>
    </dgm:pt>
    <dgm:pt modelId="{CDB22455-C12E-483D-917B-324798C32FB3}" cxnId="{3F205F43-7045-4288-B5D2-054F7342FF54}" type="sibTrans">
      <dgm:prSet/>
      <dgm:spPr/>
      <dgm:t>
        <a:bodyPr/>
        <a:lstStyle/>
        <a:p>
          <a:endParaRPr lang="en-US"/>
        </a:p>
      </dgm:t>
    </dgm:pt>
    <dgm:pt modelId="{E0C39FFF-1FFC-4BED-82C3-D579F808FE49}">
      <dgm:prSet/>
      <dgm:spPr/>
      <dgm:t>
        <a:bodyPr/>
        <a:lstStyle/>
        <a:p>
          <a:r>
            <a:rPr lang="en-US" dirty="0">
              <a:latin typeface="Footlight MT Light" panose="0204060206030A020304" pitchFamily="18" charset="0"/>
            </a:rPr>
            <a:t>• </a:t>
          </a:r>
          <a:r>
            <a:rPr lang="en-US" dirty="0" err="1">
              <a:latin typeface="Footlight MT Light" panose="0204060206030A020304" pitchFamily="18" charset="0"/>
            </a:rPr>
            <a:t>Traxeo-bronxial</a:t>
          </a:r>
          <a:r>
            <a:rPr lang="en-US" dirty="0">
              <a:latin typeface="Footlight MT Light" panose="0204060206030A020304" pitchFamily="18" charset="0"/>
            </a:rPr>
            <a:t> </a:t>
          </a:r>
          <a:r>
            <a:rPr lang="en-US" dirty="0" err="1">
              <a:latin typeface="Footlight MT Light" panose="0204060206030A020304" pitchFamily="18" charset="0"/>
            </a:rPr>
            <a:t>obstruksiya</a:t>
          </a:r>
          <a:endParaRPr lang="en-US" dirty="0">
            <a:latin typeface="Footlight MT Light" panose="0204060206030A020304" pitchFamily="18" charset="0"/>
          </a:endParaRPr>
        </a:p>
      </dgm:t>
    </dgm:pt>
    <dgm:pt modelId="{677C6612-752C-45BC-9D77-E922EB4607D4}" cxnId="{F1298F7B-D4B6-4845-856E-5AA366DB1F34}" type="parTrans">
      <dgm:prSet/>
      <dgm:spPr/>
      <dgm:t>
        <a:bodyPr/>
        <a:lstStyle/>
        <a:p>
          <a:endParaRPr lang="en-US"/>
        </a:p>
      </dgm:t>
    </dgm:pt>
    <dgm:pt modelId="{B5A45F31-C6C5-46B6-BB41-3532C8F24787}" cxnId="{F1298F7B-D4B6-4845-856E-5AA366DB1F34}" type="sibTrans">
      <dgm:prSet/>
      <dgm:spPr/>
      <dgm:t>
        <a:bodyPr/>
        <a:lstStyle/>
        <a:p>
          <a:endParaRPr lang="en-US"/>
        </a:p>
      </dgm:t>
    </dgm:pt>
    <dgm:pt modelId="{F8621A0D-810C-4014-A085-22699A16B4E4}">
      <dgm:prSet/>
      <dgm:spPr/>
      <dgm:t>
        <a:bodyPr/>
        <a:lstStyle/>
        <a:p>
          <a:r>
            <a:rPr lang="en-US" dirty="0">
              <a:latin typeface="Footlight MT Light" panose="0204060206030A020304" pitchFamily="18" charset="0"/>
            </a:rPr>
            <a:t>• </a:t>
          </a:r>
          <a:r>
            <a:rPr lang="en-US" dirty="0" err="1">
              <a:latin typeface="Footlight MT Light" panose="0204060206030A020304" pitchFamily="18" charset="0"/>
            </a:rPr>
            <a:t>Pulmonar</a:t>
          </a:r>
          <a:r>
            <a:rPr lang="en-US" dirty="0">
              <a:latin typeface="Footlight MT Light" panose="0204060206030A020304" pitchFamily="18" charset="0"/>
            </a:rPr>
            <a:t> </a:t>
          </a:r>
          <a:r>
            <a:rPr lang="en-US" dirty="0" err="1">
              <a:latin typeface="Footlight MT Light" panose="0204060206030A020304" pitchFamily="18" charset="0"/>
            </a:rPr>
            <a:t>qapı</a:t>
          </a:r>
          <a:r>
            <a:rPr lang="en-US" dirty="0">
              <a:latin typeface="Footlight MT Light" panose="0204060206030A020304" pitchFamily="18" charset="0"/>
            </a:rPr>
            <a:t> </a:t>
          </a:r>
          <a:r>
            <a:rPr lang="en-US" dirty="0" err="1">
              <a:latin typeface="Footlight MT Light" panose="0204060206030A020304" pitchFamily="18" charset="0"/>
            </a:rPr>
            <a:t>obstruksiyası</a:t>
          </a:r>
          <a:r>
            <a:rPr lang="en-US" dirty="0">
              <a:latin typeface="Footlight MT Light" panose="0204060206030A020304" pitchFamily="18" charset="0"/>
            </a:rPr>
            <a:t> </a:t>
          </a:r>
          <a:r>
            <a:rPr lang="en-US" dirty="0" err="1">
              <a:latin typeface="Footlight MT Light" panose="0204060206030A020304" pitchFamily="18" charset="0"/>
            </a:rPr>
            <a:t>və</a:t>
          </a:r>
          <a:r>
            <a:rPr lang="en-US" dirty="0">
              <a:latin typeface="Footlight MT Light" panose="0204060206030A020304" pitchFamily="18" charset="0"/>
            </a:rPr>
            <a:t> </a:t>
          </a:r>
          <a:r>
            <a:rPr lang="en-US" dirty="0" err="1">
              <a:latin typeface="Footlight MT Light" panose="0204060206030A020304" pitchFamily="18" charset="0"/>
            </a:rPr>
            <a:t>sağ</a:t>
          </a:r>
          <a:r>
            <a:rPr lang="en-US" dirty="0">
              <a:latin typeface="Footlight MT Light" panose="0204060206030A020304" pitchFamily="18" charset="0"/>
            </a:rPr>
            <a:t> </a:t>
          </a:r>
          <a:r>
            <a:rPr lang="en-US" dirty="0" err="1">
              <a:latin typeface="Footlight MT Light" panose="0204060206030A020304" pitchFamily="18" charset="0"/>
            </a:rPr>
            <a:t>ürək</a:t>
          </a:r>
          <a:r>
            <a:rPr lang="en-US" dirty="0">
              <a:latin typeface="Footlight MT Light" panose="0204060206030A020304" pitchFamily="18" charset="0"/>
            </a:rPr>
            <a:t> </a:t>
          </a:r>
          <a:r>
            <a:rPr lang="en-US" dirty="0" err="1">
              <a:latin typeface="Footlight MT Light" panose="0204060206030A020304" pitchFamily="18" charset="0"/>
            </a:rPr>
            <a:t>yetməzliyi</a:t>
          </a:r>
          <a:endParaRPr lang="en-US" dirty="0">
            <a:latin typeface="Footlight MT Light" panose="0204060206030A020304" pitchFamily="18" charset="0"/>
          </a:endParaRPr>
        </a:p>
      </dgm:t>
    </dgm:pt>
    <dgm:pt modelId="{647291CE-9A56-4974-A7A1-A154EB7B175B}" cxnId="{1842D3D6-620B-4C1D-BEB2-59136EB35C0A}" type="parTrans">
      <dgm:prSet/>
      <dgm:spPr/>
      <dgm:t>
        <a:bodyPr/>
        <a:lstStyle/>
        <a:p>
          <a:endParaRPr lang="en-US"/>
        </a:p>
      </dgm:t>
    </dgm:pt>
    <dgm:pt modelId="{95F63C33-BE6E-4BEA-A1CF-9FE33B0E876F}" cxnId="{1842D3D6-620B-4C1D-BEB2-59136EB35C0A}" type="sibTrans">
      <dgm:prSet/>
      <dgm:spPr/>
      <dgm:t>
        <a:bodyPr/>
        <a:lstStyle/>
        <a:p>
          <a:endParaRPr lang="en-US"/>
        </a:p>
      </dgm:t>
    </dgm:pt>
    <dgm:pt modelId="{1ED6537A-A11A-447D-953C-C67E82326ED0}">
      <dgm:prSet/>
      <dgm:spPr/>
      <dgm:t>
        <a:bodyPr/>
        <a:lstStyle/>
        <a:p>
          <a:r>
            <a:rPr lang="en-US" dirty="0">
              <a:latin typeface="Footlight MT Light" panose="0204060206030A020304" pitchFamily="18" charset="0"/>
            </a:rPr>
            <a:t>• </a:t>
          </a:r>
          <a:r>
            <a:rPr lang="en-US" dirty="0" err="1">
              <a:latin typeface="Footlight MT Light" panose="0204060206030A020304" pitchFamily="18" charset="0"/>
            </a:rPr>
            <a:t>Aşağı</a:t>
          </a:r>
          <a:r>
            <a:rPr lang="en-US" dirty="0">
              <a:latin typeface="Footlight MT Light" panose="0204060206030A020304" pitchFamily="18" charset="0"/>
            </a:rPr>
            <a:t> </a:t>
          </a:r>
          <a:r>
            <a:rPr lang="en-US" dirty="0" err="1">
              <a:latin typeface="Footlight MT Light" panose="0204060206030A020304" pitchFamily="18" charset="0"/>
            </a:rPr>
            <a:t>boş</a:t>
          </a:r>
          <a:r>
            <a:rPr lang="en-US" dirty="0">
              <a:latin typeface="Footlight MT Light" panose="0204060206030A020304" pitchFamily="18" charset="0"/>
            </a:rPr>
            <a:t> vena </a:t>
          </a:r>
          <a:r>
            <a:rPr lang="en-US" dirty="0" err="1">
              <a:latin typeface="Footlight MT Light" panose="0204060206030A020304" pitchFamily="18" charset="0"/>
            </a:rPr>
            <a:t>obstruksiyası</a:t>
          </a:r>
          <a:endParaRPr lang="en-US" dirty="0">
            <a:latin typeface="Footlight MT Light" panose="0204060206030A020304" pitchFamily="18" charset="0"/>
          </a:endParaRPr>
        </a:p>
      </dgm:t>
    </dgm:pt>
    <dgm:pt modelId="{7786DD05-0EEF-4EF6-B4F1-16E6BD02BBEA}" cxnId="{72F5A2B3-58A9-45D5-9B0F-EBAF26C45932}" type="parTrans">
      <dgm:prSet/>
      <dgm:spPr/>
      <dgm:t>
        <a:bodyPr/>
        <a:lstStyle/>
        <a:p>
          <a:endParaRPr lang="en-US"/>
        </a:p>
      </dgm:t>
    </dgm:pt>
    <dgm:pt modelId="{F1385DBA-65D2-4507-9B28-A36BE9E14777}" cxnId="{72F5A2B3-58A9-45D5-9B0F-EBAF26C45932}" type="sibTrans">
      <dgm:prSet/>
      <dgm:spPr/>
      <dgm:t>
        <a:bodyPr/>
        <a:lstStyle/>
        <a:p>
          <a:endParaRPr lang="en-US"/>
        </a:p>
      </dgm:t>
    </dgm:pt>
    <dgm:pt modelId="{8711CC83-3EB0-4D72-A16C-CC59AEAC01BC}" type="pres">
      <dgm:prSet presAssocID="{3BC4D7F2-A2CF-4DC2-8A9C-7ACE38E76507}" presName="diagram" presStyleCnt="0">
        <dgm:presLayoutVars>
          <dgm:dir/>
          <dgm:resizeHandles val="exact"/>
        </dgm:presLayoutVars>
      </dgm:prSet>
      <dgm:spPr/>
    </dgm:pt>
    <dgm:pt modelId="{61DD1595-6BDF-479A-AA07-8A0B66073B58}" type="pres">
      <dgm:prSet presAssocID="{F3D8F51D-5B60-4AC5-801F-D3A95126A492}" presName="node" presStyleLbl="node1" presStyleIdx="0" presStyleCnt="5">
        <dgm:presLayoutVars>
          <dgm:bulletEnabled val="1"/>
        </dgm:presLayoutVars>
      </dgm:prSet>
      <dgm:spPr/>
    </dgm:pt>
    <dgm:pt modelId="{C0B7F4DA-07C0-4B19-ACA9-89ED90473D20}" type="pres">
      <dgm:prSet presAssocID="{54F879E0-315C-435A-9005-7277FF3767A8}" presName="sibTrans" presStyleCnt="0"/>
      <dgm:spPr/>
    </dgm:pt>
    <dgm:pt modelId="{FF61F651-28E0-4004-B555-CD54E95C913A}" type="pres">
      <dgm:prSet presAssocID="{43795183-D880-4C03-9224-32912D2C10D1}" presName="node" presStyleLbl="node1" presStyleIdx="1" presStyleCnt="5">
        <dgm:presLayoutVars>
          <dgm:bulletEnabled val="1"/>
        </dgm:presLayoutVars>
      </dgm:prSet>
      <dgm:spPr/>
    </dgm:pt>
    <dgm:pt modelId="{CFB69F6A-8548-49B8-BC62-4D07D64D2C7E}" type="pres">
      <dgm:prSet presAssocID="{CDB22455-C12E-483D-917B-324798C32FB3}" presName="sibTrans" presStyleCnt="0"/>
      <dgm:spPr/>
    </dgm:pt>
    <dgm:pt modelId="{ADB2E97C-048D-45F0-A7B6-E3AB0A229ADA}" type="pres">
      <dgm:prSet presAssocID="{E0C39FFF-1FFC-4BED-82C3-D579F808FE49}" presName="node" presStyleLbl="node1" presStyleIdx="2" presStyleCnt="5">
        <dgm:presLayoutVars>
          <dgm:bulletEnabled val="1"/>
        </dgm:presLayoutVars>
      </dgm:prSet>
      <dgm:spPr/>
    </dgm:pt>
    <dgm:pt modelId="{6919EE31-6F2D-4C6D-A8D5-1088C04D4AB8}" type="pres">
      <dgm:prSet presAssocID="{B5A45F31-C6C5-46B6-BB41-3532C8F24787}" presName="sibTrans" presStyleCnt="0"/>
      <dgm:spPr/>
    </dgm:pt>
    <dgm:pt modelId="{DD396793-41BD-4F24-93D5-939C6A157D76}" type="pres">
      <dgm:prSet presAssocID="{F8621A0D-810C-4014-A085-22699A16B4E4}" presName="node" presStyleLbl="node1" presStyleIdx="3" presStyleCnt="5">
        <dgm:presLayoutVars>
          <dgm:bulletEnabled val="1"/>
        </dgm:presLayoutVars>
      </dgm:prSet>
      <dgm:spPr/>
    </dgm:pt>
    <dgm:pt modelId="{F9555CDC-48C5-4BBD-BB8B-2B20B4120F11}" type="pres">
      <dgm:prSet presAssocID="{95F63C33-BE6E-4BEA-A1CF-9FE33B0E876F}" presName="sibTrans" presStyleCnt="0"/>
      <dgm:spPr/>
    </dgm:pt>
    <dgm:pt modelId="{43AD84E2-770D-4246-AD2D-438E9B246011}" type="pres">
      <dgm:prSet presAssocID="{1ED6537A-A11A-447D-953C-C67E82326ED0}" presName="node" presStyleLbl="node1" presStyleIdx="4" presStyleCnt="5">
        <dgm:presLayoutVars>
          <dgm:bulletEnabled val="1"/>
        </dgm:presLayoutVars>
      </dgm:prSet>
      <dgm:spPr/>
    </dgm:pt>
  </dgm:ptLst>
  <dgm:cxnLst>
    <dgm:cxn modelId="{11AE1F30-5A64-4D59-967D-C3CBD0980F5C}" type="presOf" srcId="{E0C39FFF-1FFC-4BED-82C3-D579F808FE49}" destId="{ADB2E97C-048D-45F0-A7B6-E3AB0A229ADA}" srcOrd="0" destOrd="0" presId="urn:microsoft.com/office/officeart/2005/8/layout/default"/>
    <dgm:cxn modelId="{CCDA6F5B-FC80-46F0-BD2E-4E8F064425F2}" type="presOf" srcId="{43795183-D880-4C03-9224-32912D2C10D1}" destId="{FF61F651-28E0-4004-B555-CD54E95C913A}" srcOrd="0" destOrd="0" presId="urn:microsoft.com/office/officeart/2005/8/layout/default"/>
    <dgm:cxn modelId="{3F205F43-7045-4288-B5D2-054F7342FF54}" srcId="{3BC4D7F2-A2CF-4DC2-8A9C-7ACE38E76507}" destId="{43795183-D880-4C03-9224-32912D2C10D1}" srcOrd="1" destOrd="0" parTransId="{973DFE1D-76A6-400A-A503-0C67B0D1A75D}" sibTransId="{CDB22455-C12E-483D-917B-324798C32FB3}"/>
    <dgm:cxn modelId="{B30CE26F-13FE-4AB9-97F0-3254EBD4536E}" type="presOf" srcId="{1ED6537A-A11A-447D-953C-C67E82326ED0}" destId="{43AD84E2-770D-4246-AD2D-438E9B246011}" srcOrd="0" destOrd="0" presId="urn:microsoft.com/office/officeart/2005/8/layout/default"/>
    <dgm:cxn modelId="{5802D27A-3A8B-4FCC-B07B-8EA99E4FD8B2}" type="presOf" srcId="{F8621A0D-810C-4014-A085-22699A16B4E4}" destId="{DD396793-41BD-4F24-93D5-939C6A157D76}" srcOrd="0" destOrd="0" presId="urn:microsoft.com/office/officeart/2005/8/layout/default"/>
    <dgm:cxn modelId="{F1298F7B-D4B6-4845-856E-5AA366DB1F34}" srcId="{3BC4D7F2-A2CF-4DC2-8A9C-7ACE38E76507}" destId="{E0C39FFF-1FFC-4BED-82C3-D579F808FE49}" srcOrd="2" destOrd="0" parTransId="{677C6612-752C-45BC-9D77-E922EB4607D4}" sibTransId="{B5A45F31-C6C5-46B6-BB41-3532C8F24787}"/>
    <dgm:cxn modelId="{72F5A2B3-58A9-45D5-9B0F-EBAF26C45932}" srcId="{3BC4D7F2-A2CF-4DC2-8A9C-7ACE38E76507}" destId="{1ED6537A-A11A-447D-953C-C67E82326ED0}" srcOrd="4" destOrd="0" parTransId="{7786DD05-0EEF-4EF6-B4F1-16E6BD02BBEA}" sibTransId="{F1385DBA-65D2-4507-9B28-A36BE9E14777}"/>
    <dgm:cxn modelId="{C2356DB4-FB83-4151-8AFA-FCCDFAEF13EE}" srcId="{3BC4D7F2-A2CF-4DC2-8A9C-7ACE38E76507}" destId="{F3D8F51D-5B60-4AC5-801F-D3A95126A492}" srcOrd="0" destOrd="0" parTransId="{9373ADCF-7B19-4C99-8050-376A564516FD}" sibTransId="{54F879E0-315C-435A-9005-7277FF3767A8}"/>
    <dgm:cxn modelId="{1842D3D6-620B-4C1D-BEB2-59136EB35C0A}" srcId="{3BC4D7F2-A2CF-4DC2-8A9C-7ACE38E76507}" destId="{F8621A0D-810C-4014-A085-22699A16B4E4}" srcOrd="3" destOrd="0" parTransId="{647291CE-9A56-4974-A7A1-A154EB7B175B}" sibTransId="{95F63C33-BE6E-4BEA-A1CF-9FE33B0E876F}"/>
    <dgm:cxn modelId="{281920FD-3BC8-4149-B4F0-10482AD6DC38}" type="presOf" srcId="{F3D8F51D-5B60-4AC5-801F-D3A95126A492}" destId="{61DD1595-6BDF-479A-AA07-8A0B66073B58}" srcOrd="0" destOrd="0" presId="urn:microsoft.com/office/officeart/2005/8/layout/default"/>
    <dgm:cxn modelId="{76F91FFE-45ED-4420-9AEC-05F021C3F9F6}" type="presOf" srcId="{3BC4D7F2-A2CF-4DC2-8A9C-7ACE38E76507}" destId="{8711CC83-3EB0-4D72-A16C-CC59AEAC01BC}" srcOrd="0" destOrd="0" presId="urn:microsoft.com/office/officeart/2005/8/layout/default"/>
    <dgm:cxn modelId="{3E83EDAB-2679-4213-8168-123574C2D8CB}" type="presParOf" srcId="{8711CC83-3EB0-4D72-A16C-CC59AEAC01BC}" destId="{61DD1595-6BDF-479A-AA07-8A0B66073B58}" srcOrd="0" destOrd="0" presId="urn:microsoft.com/office/officeart/2005/8/layout/default"/>
    <dgm:cxn modelId="{65B0A391-C258-4C8E-8309-A0ADF377AA3E}" type="presParOf" srcId="{8711CC83-3EB0-4D72-A16C-CC59AEAC01BC}" destId="{C0B7F4DA-07C0-4B19-ACA9-89ED90473D20}" srcOrd="1" destOrd="0" presId="urn:microsoft.com/office/officeart/2005/8/layout/default"/>
    <dgm:cxn modelId="{00052DCF-0D9F-42BE-8254-D83509ED92F5}" type="presParOf" srcId="{8711CC83-3EB0-4D72-A16C-CC59AEAC01BC}" destId="{FF61F651-28E0-4004-B555-CD54E95C913A}" srcOrd="2" destOrd="0" presId="urn:microsoft.com/office/officeart/2005/8/layout/default"/>
    <dgm:cxn modelId="{9A5F0337-D39F-45F9-A48E-3FBE3E3B2780}" type="presParOf" srcId="{8711CC83-3EB0-4D72-A16C-CC59AEAC01BC}" destId="{CFB69F6A-8548-49B8-BC62-4D07D64D2C7E}" srcOrd="3" destOrd="0" presId="urn:microsoft.com/office/officeart/2005/8/layout/default"/>
    <dgm:cxn modelId="{C234C8C5-E37F-425E-B7FE-1CCD5D857B27}" type="presParOf" srcId="{8711CC83-3EB0-4D72-A16C-CC59AEAC01BC}" destId="{ADB2E97C-048D-45F0-A7B6-E3AB0A229ADA}" srcOrd="4" destOrd="0" presId="urn:microsoft.com/office/officeart/2005/8/layout/default"/>
    <dgm:cxn modelId="{87E420BC-D7B1-45D5-BC57-9BACC0F16737}" type="presParOf" srcId="{8711CC83-3EB0-4D72-A16C-CC59AEAC01BC}" destId="{6919EE31-6F2D-4C6D-A8D5-1088C04D4AB8}" srcOrd="5" destOrd="0" presId="urn:microsoft.com/office/officeart/2005/8/layout/default"/>
    <dgm:cxn modelId="{1DC4C5C0-7604-45BB-81BD-199B8D3B38AC}" type="presParOf" srcId="{8711CC83-3EB0-4D72-A16C-CC59AEAC01BC}" destId="{DD396793-41BD-4F24-93D5-939C6A157D76}" srcOrd="6" destOrd="0" presId="urn:microsoft.com/office/officeart/2005/8/layout/default"/>
    <dgm:cxn modelId="{811314D5-A51D-4B44-9A91-7C50CE27594D}" type="presParOf" srcId="{8711CC83-3EB0-4D72-A16C-CC59AEAC01BC}" destId="{F9555CDC-48C5-4BBD-BB8B-2B20B4120F11}" srcOrd="7" destOrd="0" presId="urn:microsoft.com/office/officeart/2005/8/layout/default"/>
    <dgm:cxn modelId="{A3146D92-C688-47B0-805F-A8AA57106EB2}" type="presParOf" srcId="{8711CC83-3EB0-4D72-A16C-CC59AEAC01BC}" destId="{43AD84E2-770D-4246-AD2D-438E9B246011}" srcOrd="8" destOrd="0" presId="urn:microsoft.com/office/officeart/2005/8/layout/defaul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84EE44A-8544-45E5-AAC1-C76C43E0C643}"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D792F1A2-3BC0-4BEB-9BD8-6F75416A3974}">
      <dgm:prSet phldrT="[Текст]"/>
      <dgm:spPr/>
      <dgm:t>
        <a:bodyPr/>
        <a:lstStyle/>
        <a:p>
          <a:r>
            <a:rPr lang="az-Latn-AZ" dirty="0">
              <a:solidFill>
                <a:schemeClr val="bg1"/>
              </a:solidFill>
              <a:latin typeface="Footlight MT Light" panose="0204060206030A020304" pitchFamily="18" charset="0"/>
            </a:rPr>
            <a:t>Diaqnostikası</a:t>
          </a:r>
          <a:endParaRPr lang="en-US" dirty="0">
            <a:solidFill>
              <a:schemeClr val="bg1"/>
            </a:solidFill>
            <a:latin typeface="Footlight MT Light" panose="0204060206030A020304" pitchFamily="18" charset="0"/>
          </a:endParaRPr>
        </a:p>
      </dgm:t>
    </dgm:pt>
    <dgm:pt modelId="{7B89A27F-EF1C-406B-A85B-F0AC3FCBBD09}" cxnId="{B753D3FC-B849-4E19-B2D8-E94457E07F83}" type="parTrans">
      <dgm:prSet/>
      <dgm:spPr/>
      <dgm:t>
        <a:bodyPr/>
        <a:lstStyle/>
        <a:p>
          <a:endParaRPr lang="en-US"/>
        </a:p>
      </dgm:t>
    </dgm:pt>
    <dgm:pt modelId="{D95A3183-883B-4B12-A1EE-EFD43BCBF6F8}" cxnId="{B753D3FC-B849-4E19-B2D8-E94457E07F83}" type="sibTrans">
      <dgm:prSet/>
      <dgm:spPr/>
      <dgm:t>
        <a:bodyPr/>
        <a:lstStyle/>
        <a:p>
          <a:endParaRPr lang="en-US"/>
        </a:p>
      </dgm:t>
    </dgm:pt>
    <dgm:pt modelId="{06A50DB4-7816-4CD4-97B4-9FE867938F0C}">
      <dgm:prSet phldrT="[Текст]"/>
      <dgm:spPr/>
      <dgm:t>
        <a:bodyPr/>
        <a:lstStyle/>
        <a:p>
          <a:r>
            <a:rPr lang="az-Latn-AZ" dirty="0">
              <a:solidFill>
                <a:srgbClr val="416C2F"/>
              </a:solidFill>
              <a:latin typeface="Footlight MT Light" panose="0204060206030A020304" pitchFamily="18" charset="0"/>
            </a:rPr>
            <a:t>Şübhə</a:t>
          </a:r>
          <a:endParaRPr lang="en-US" dirty="0">
            <a:solidFill>
              <a:srgbClr val="416C2F"/>
            </a:solidFill>
            <a:latin typeface="Footlight MT Light" panose="0204060206030A020304" pitchFamily="18" charset="0"/>
          </a:endParaRPr>
        </a:p>
      </dgm:t>
    </dgm:pt>
    <dgm:pt modelId="{8ACCDA75-BF47-47CD-A56E-1B1FE79CA37B}" cxnId="{7EFD9AD9-F000-47C5-926F-095EFFB39604}" type="parTrans">
      <dgm:prSet/>
      <dgm:spPr/>
      <dgm:t>
        <a:bodyPr/>
        <a:lstStyle/>
        <a:p>
          <a:endParaRPr lang="en-US"/>
        </a:p>
      </dgm:t>
    </dgm:pt>
    <dgm:pt modelId="{49164BA5-FD93-4F3E-A6F2-9BC24E17D8C7}" cxnId="{7EFD9AD9-F000-47C5-926F-095EFFB39604}" type="sibTrans">
      <dgm:prSet/>
      <dgm:spPr/>
      <dgm:t>
        <a:bodyPr/>
        <a:lstStyle/>
        <a:p>
          <a:endParaRPr lang="en-US"/>
        </a:p>
      </dgm:t>
    </dgm:pt>
    <dgm:pt modelId="{3B449CEF-8B57-4F66-B00A-3F58924B8F55}">
      <dgm:prSet phldrT="[Текст]"/>
      <dgm:spPr/>
      <dgm:t>
        <a:bodyPr/>
        <a:lstStyle/>
        <a:p>
          <a:r>
            <a:rPr lang="az-Latn-AZ" dirty="0">
              <a:solidFill>
                <a:srgbClr val="416C2F"/>
              </a:solidFill>
              <a:latin typeface="Footlight MT Light" panose="0204060206030A020304" pitchFamily="18" charset="0"/>
            </a:rPr>
            <a:t>Dəqiqləşdirmə</a:t>
          </a:r>
          <a:endParaRPr lang="en-US" dirty="0">
            <a:solidFill>
              <a:srgbClr val="416C2F"/>
            </a:solidFill>
            <a:latin typeface="Footlight MT Light" panose="0204060206030A020304" pitchFamily="18" charset="0"/>
          </a:endParaRPr>
        </a:p>
      </dgm:t>
    </dgm:pt>
    <dgm:pt modelId="{475EC7C8-6752-411A-9D05-5D14720B7845}" cxnId="{CDE8A1C9-0DCE-40AD-A420-E0C0CADE6C57}" type="sibTrans">
      <dgm:prSet/>
      <dgm:spPr/>
      <dgm:t>
        <a:bodyPr/>
        <a:lstStyle/>
        <a:p>
          <a:endParaRPr lang="en-US"/>
        </a:p>
      </dgm:t>
    </dgm:pt>
    <dgm:pt modelId="{E7054210-A0F2-4DCF-843B-EDD8DB68D7F6}" cxnId="{CDE8A1C9-0DCE-40AD-A420-E0C0CADE6C57}" type="parTrans">
      <dgm:prSet/>
      <dgm:spPr/>
      <dgm:t>
        <a:bodyPr/>
        <a:lstStyle/>
        <a:p>
          <a:endParaRPr lang="en-US"/>
        </a:p>
      </dgm:t>
    </dgm:pt>
    <dgm:pt modelId="{15BC387B-C53B-46F5-ADD0-DE3129C9769C}">
      <dgm:prSet phldrT="[Текст]"/>
      <dgm:spPr/>
      <dgm:t>
        <a:bodyPr/>
        <a:lstStyle/>
        <a:p>
          <a:r>
            <a:rPr lang="az-Latn-AZ" dirty="0">
              <a:solidFill>
                <a:srgbClr val="416C2F"/>
              </a:solidFill>
              <a:latin typeface="Footlight MT Light" panose="0204060206030A020304" pitchFamily="18" charset="0"/>
            </a:rPr>
            <a:t>Diaqnostik əlamətlər</a:t>
          </a:r>
          <a:endParaRPr lang="en-US" dirty="0">
            <a:solidFill>
              <a:srgbClr val="416C2F"/>
            </a:solidFill>
            <a:latin typeface="Footlight MT Light" panose="0204060206030A020304" pitchFamily="18" charset="0"/>
          </a:endParaRPr>
        </a:p>
      </dgm:t>
    </dgm:pt>
    <dgm:pt modelId="{C538BE48-0A54-4885-A23F-53177333B836}" cxnId="{4BA00AF2-4996-4AEF-BC14-F2329A61E6B3}" type="parTrans">
      <dgm:prSet/>
      <dgm:spPr/>
      <dgm:t>
        <a:bodyPr/>
        <a:lstStyle/>
        <a:p>
          <a:endParaRPr lang="en-US"/>
        </a:p>
      </dgm:t>
    </dgm:pt>
    <dgm:pt modelId="{4EF7A1A6-58AC-4620-9103-BEE0F21C06FF}" cxnId="{4BA00AF2-4996-4AEF-BC14-F2329A61E6B3}" type="sibTrans">
      <dgm:prSet/>
      <dgm:spPr/>
      <dgm:t>
        <a:bodyPr/>
        <a:lstStyle/>
        <a:p>
          <a:endParaRPr lang="en-US"/>
        </a:p>
      </dgm:t>
    </dgm:pt>
    <dgm:pt modelId="{8849B50A-36CC-477F-B3E9-1033F5B307EF}" type="pres">
      <dgm:prSet presAssocID="{284EE44A-8544-45E5-AAC1-C76C43E0C643}" presName="diagram" presStyleCnt="0">
        <dgm:presLayoutVars>
          <dgm:chPref val="1"/>
          <dgm:dir/>
          <dgm:animOne val="branch"/>
          <dgm:animLvl val="lvl"/>
          <dgm:resizeHandles/>
        </dgm:presLayoutVars>
      </dgm:prSet>
      <dgm:spPr/>
    </dgm:pt>
    <dgm:pt modelId="{59F72786-6EEF-4A9E-B22B-EEDEE85C056E}" type="pres">
      <dgm:prSet presAssocID="{D792F1A2-3BC0-4BEB-9BD8-6F75416A3974}" presName="root" presStyleCnt="0"/>
      <dgm:spPr/>
    </dgm:pt>
    <dgm:pt modelId="{075C0DB7-BF61-42AC-AEF1-82BC0BBDBFB2}" type="pres">
      <dgm:prSet presAssocID="{D792F1A2-3BC0-4BEB-9BD8-6F75416A3974}" presName="rootComposite" presStyleCnt="0"/>
      <dgm:spPr/>
    </dgm:pt>
    <dgm:pt modelId="{9B8285C3-26FD-42A0-9B0C-7ACA4F74B3DC}" type="pres">
      <dgm:prSet presAssocID="{D792F1A2-3BC0-4BEB-9BD8-6F75416A3974}" presName="rootText" presStyleLbl="node1" presStyleIdx="0" presStyleCnt="1" custScaleX="382680"/>
      <dgm:spPr/>
    </dgm:pt>
    <dgm:pt modelId="{96F7B748-AEB5-40E1-A425-21D4DD5EE58E}" type="pres">
      <dgm:prSet presAssocID="{D792F1A2-3BC0-4BEB-9BD8-6F75416A3974}" presName="rootConnector" presStyleLbl="node1" presStyleIdx="0" presStyleCnt="1"/>
      <dgm:spPr/>
    </dgm:pt>
    <dgm:pt modelId="{E91578EC-F0AB-43D6-910A-ED670F99CE14}" type="pres">
      <dgm:prSet presAssocID="{D792F1A2-3BC0-4BEB-9BD8-6F75416A3974}" presName="childShape" presStyleCnt="0"/>
      <dgm:spPr/>
    </dgm:pt>
    <dgm:pt modelId="{8091EADA-548E-4296-AB9B-1497BDCBFC24}" type="pres">
      <dgm:prSet presAssocID="{8ACCDA75-BF47-47CD-A56E-1B1FE79CA37B}" presName="Name13" presStyleLbl="parChTrans1D2" presStyleIdx="0" presStyleCnt="3"/>
      <dgm:spPr/>
    </dgm:pt>
    <dgm:pt modelId="{C34DD811-C47B-4BA0-86B0-66645BDD89E9}" type="pres">
      <dgm:prSet presAssocID="{06A50DB4-7816-4CD4-97B4-9FE867938F0C}" presName="childText" presStyleLbl="bgAcc1" presStyleIdx="0" presStyleCnt="3" custScaleX="500101">
        <dgm:presLayoutVars>
          <dgm:bulletEnabled val="1"/>
        </dgm:presLayoutVars>
      </dgm:prSet>
      <dgm:spPr/>
    </dgm:pt>
    <dgm:pt modelId="{55E0E7A8-37E2-4504-BF8D-FFD31C2F5E69}" type="pres">
      <dgm:prSet presAssocID="{E7054210-A0F2-4DCF-843B-EDD8DB68D7F6}" presName="Name13" presStyleLbl="parChTrans1D2" presStyleIdx="1" presStyleCnt="3"/>
      <dgm:spPr/>
    </dgm:pt>
    <dgm:pt modelId="{37C80A17-7B0A-44DA-BA1F-570059208E65}" type="pres">
      <dgm:prSet presAssocID="{3B449CEF-8B57-4F66-B00A-3F58924B8F55}" presName="childText" presStyleLbl="bgAcc1" presStyleIdx="1" presStyleCnt="3" custScaleX="500101">
        <dgm:presLayoutVars>
          <dgm:bulletEnabled val="1"/>
        </dgm:presLayoutVars>
      </dgm:prSet>
      <dgm:spPr/>
    </dgm:pt>
    <dgm:pt modelId="{5EED63C8-685C-4F23-8B5E-237D425EDF03}" type="pres">
      <dgm:prSet presAssocID="{C538BE48-0A54-4885-A23F-53177333B836}" presName="Name13" presStyleLbl="parChTrans1D2" presStyleIdx="2" presStyleCnt="3"/>
      <dgm:spPr/>
    </dgm:pt>
    <dgm:pt modelId="{1D2E4535-CD79-456A-91BB-EAF032A0FFF5}" type="pres">
      <dgm:prSet presAssocID="{15BC387B-C53B-46F5-ADD0-DE3129C9769C}" presName="childText" presStyleLbl="bgAcc1" presStyleIdx="2" presStyleCnt="3" custScaleX="502683">
        <dgm:presLayoutVars>
          <dgm:bulletEnabled val="1"/>
        </dgm:presLayoutVars>
      </dgm:prSet>
      <dgm:spPr/>
    </dgm:pt>
  </dgm:ptLst>
  <dgm:cxnLst>
    <dgm:cxn modelId="{DC34C627-FFAB-4096-8C15-2DF7C327DC12}" type="presOf" srcId="{3B449CEF-8B57-4F66-B00A-3F58924B8F55}" destId="{37C80A17-7B0A-44DA-BA1F-570059208E65}" srcOrd="0" destOrd="0" presId="urn:microsoft.com/office/officeart/2005/8/layout/hierarchy3"/>
    <dgm:cxn modelId="{3D9DF74B-EB2D-4135-904B-1108E2913660}" type="presOf" srcId="{284EE44A-8544-45E5-AAC1-C76C43E0C643}" destId="{8849B50A-36CC-477F-B3E9-1033F5B307EF}" srcOrd="0" destOrd="0" presId="urn:microsoft.com/office/officeart/2005/8/layout/hierarchy3"/>
    <dgm:cxn modelId="{D34C0778-2EF2-4B02-AF4A-96E8E3542A3E}" type="presOf" srcId="{E7054210-A0F2-4DCF-843B-EDD8DB68D7F6}" destId="{55E0E7A8-37E2-4504-BF8D-FFD31C2F5E69}" srcOrd="0" destOrd="0" presId="urn:microsoft.com/office/officeart/2005/8/layout/hierarchy3"/>
    <dgm:cxn modelId="{02722E7C-2067-46EA-A320-CBA3C8C54270}" type="presOf" srcId="{15BC387B-C53B-46F5-ADD0-DE3129C9769C}" destId="{1D2E4535-CD79-456A-91BB-EAF032A0FFF5}" srcOrd="0" destOrd="0" presId="urn:microsoft.com/office/officeart/2005/8/layout/hierarchy3"/>
    <dgm:cxn modelId="{40B18C93-9BAC-4FC6-84C0-1DC264611A34}" type="presOf" srcId="{D792F1A2-3BC0-4BEB-9BD8-6F75416A3974}" destId="{96F7B748-AEB5-40E1-A425-21D4DD5EE58E}" srcOrd="1" destOrd="0" presId="urn:microsoft.com/office/officeart/2005/8/layout/hierarchy3"/>
    <dgm:cxn modelId="{1A32A69C-A45D-4D8A-9C81-DD3D516FC3A4}" type="presOf" srcId="{06A50DB4-7816-4CD4-97B4-9FE867938F0C}" destId="{C34DD811-C47B-4BA0-86B0-66645BDD89E9}" srcOrd="0" destOrd="0" presId="urn:microsoft.com/office/officeart/2005/8/layout/hierarchy3"/>
    <dgm:cxn modelId="{F21E25BB-0852-46AE-8F83-C1352B31E8D1}" type="presOf" srcId="{D792F1A2-3BC0-4BEB-9BD8-6F75416A3974}" destId="{9B8285C3-26FD-42A0-9B0C-7ACA4F74B3DC}" srcOrd="0" destOrd="0" presId="urn:microsoft.com/office/officeart/2005/8/layout/hierarchy3"/>
    <dgm:cxn modelId="{CDE8A1C9-0DCE-40AD-A420-E0C0CADE6C57}" srcId="{D792F1A2-3BC0-4BEB-9BD8-6F75416A3974}" destId="{3B449CEF-8B57-4F66-B00A-3F58924B8F55}" srcOrd="1" destOrd="0" parTransId="{E7054210-A0F2-4DCF-843B-EDD8DB68D7F6}" sibTransId="{475EC7C8-6752-411A-9D05-5D14720B7845}"/>
    <dgm:cxn modelId="{FEC6C8CD-D950-4835-9282-DC1C237BF115}" type="presOf" srcId="{8ACCDA75-BF47-47CD-A56E-1B1FE79CA37B}" destId="{8091EADA-548E-4296-AB9B-1497BDCBFC24}" srcOrd="0" destOrd="0" presId="urn:microsoft.com/office/officeart/2005/8/layout/hierarchy3"/>
    <dgm:cxn modelId="{7EFD9AD9-F000-47C5-926F-095EFFB39604}" srcId="{D792F1A2-3BC0-4BEB-9BD8-6F75416A3974}" destId="{06A50DB4-7816-4CD4-97B4-9FE867938F0C}" srcOrd="0" destOrd="0" parTransId="{8ACCDA75-BF47-47CD-A56E-1B1FE79CA37B}" sibTransId="{49164BA5-FD93-4F3E-A6F2-9BC24E17D8C7}"/>
    <dgm:cxn modelId="{72F2C9E8-41B7-41DD-BDCD-3843BFB6A2AA}" type="presOf" srcId="{C538BE48-0A54-4885-A23F-53177333B836}" destId="{5EED63C8-685C-4F23-8B5E-237D425EDF03}" srcOrd="0" destOrd="0" presId="urn:microsoft.com/office/officeart/2005/8/layout/hierarchy3"/>
    <dgm:cxn modelId="{4BA00AF2-4996-4AEF-BC14-F2329A61E6B3}" srcId="{D792F1A2-3BC0-4BEB-9BD8-6F75416A3974}" destId="{15BC387B-C53B-46F5-ADD0-DE3129C9769C}" srcOrd="2" destOrd="0" parTransId="{C538BE48-0A54-4885-A23F-53177333B836}" sibTransId="{4EF7A1A6-58AC-4620-9103-BEE0F21C06FF}"/>
    <dgm:cxn modelId="{B753D3FC-B849-4E19-B2D8-E94457E07F83}" srcId="{284EE44A-8544-45E5-AAC1-C76C43E0C643}" destId="{D792F1A2-3BC0-4BEB-9BD8-6F75416A3974}" srcOrd="0" destOrd="0" parTransId="{7B89A27F-EF1C-406B-A85B-F0AC3FCBBD09}" sibTransId="{D95A3183-883B-4B12-A1EE-EFD43BCBF6F8}"/>
    <dgm:cxn modelId="{15ED636B-C920-4428-8F87-20D8E5D21F28}" type="presParOf" srcId="{8849B50A-36CC-477F-B3E9-1033F5B307EF}" destId="{59F72786-6EEF-4A9E-B22B-EEDEE85C056E}" srcOrd="0" destOrd="0" presId="urn:microsoft.com/office/officeart/2005/8/layout/hierarchy3"/>
    <dgm:cxn modelId="{A9086D62-8EB5-474E-AD4B-06ABE56FCF29}" type="presParOf" srcId="{59F72786-6EEF-4A9E-B22B-EEDEE85C056E}" destId="{075C0DB7-BF61-42AC-AEF1-82BC0BBDBFB2}" srcOrd="0" destOrd="0" presId="urn:microsoft.com/office/officeart/2005/8/layout/hierarchy3"/>
    <dgm:cxn modelId="{568D39AB-6237-4EC8-A351-283E9A32D470}" type="presParOf" srcId="{075C0DB7-BF61-42AC-AEF1-82BC0BBDBFB2}" destId="{9B8285C3-26FD-42A0-9B0C-7ACA4F74B3DC}" srcOrd="0" destOrd="0" presId="urn:microsoft.com/office/officeart/2005/8/layout/hierarchy3"/>
    <dgm:cxn modelId="{01F2A3D9-F8E5-417B-B15F-E3D466B24318}" type="presParOf" srcId="{075C0DB7-BF61-42AC-AEF1-82BC0BBDBFB2}" destId="{96F7B748-AEB5-40E1-A425-21D4DD5EE58E}" srcOrd="1" destOrd="0" presId="urn:microsoft.com/office/officeart/2005/8/layout/hierarchy3"/>
    <dgm:cxn modelId="{AF0A204E-A8C1-4CF6-BD51-E4C327443DD2}" type="presParOf" srcId="{59F72786-6EEF-4A9E-B22B-EEDEE85C056E}" destId="{E91578EC-F0AB-43D6-910A-ED670F99CE14}" srcOrd="1" destOrd="0" presId="urn:microsoft.com/office/officeart/2005/8/layout/hierarchy3"/>
    <dgm:cxn modelId="{DA80F727-EFEF-4A0D-B864-1388A2D5EFA4}" type="presParOf" srcId="{E91578EC-F0AB-43D6-910A-ED670F99CE14}" destId="{8091EADA-548E-4296-AB9B-1497BDCBFC24}" srcOrd="0" destOrd="0" presId="urn:microsoft.com/office/officeart/2005/8/layout/hierarchy3"/>
    <dgm:cxn modelId="{AAE47ACE-D3D9-441E-9C71-399B0376CB8F}" type="presParOf" srcId="{E91578EC-F0AB-43D6-910A-ED670F99CE14}" destId="{C34DD811-C47B-4BA0-86B0-66645BDD89E9}" srcOrd="1" destOrd="0" presId="urn:microsoft.com/office/officeart/2005/8/layout/hierarchy3"/>
    <dgm:cxn modelId="{393CBBC6-595A-4F57-B476-6F611E0D19CA}" type="presParOf" srcId="{E91578EC-F0AB-43D6-910A-ED670F99CE14}" destId="{55E0E7A8-37E2-4504-BF8D-FFD31C2F5E69}" srcOrd="2" destOrd="0" presId="urn:microsoft.com/office/officeart/2005/8/layout/hierarchy3"/>
    <dgm:cxn modelId="{3A2C6573-670D-4EDA-AC91-84B6635AD7E6}" type="presParOf" srcId="{E91578EC-F0AB-43D6-910A-ED670F99CE14}" destId="{37C80A17-7B0A-44DA-BA1F-570059208E65}" srcOrd="3" destOrd="0" presId="urn:microsoft.com/office/officeart/2005/8/layout/hierarchy3"/>
    <dgm:cxn modelId="{6B0CD511-85E2-49D6-83C0-45A3F022FE8D}" type="presParOf" srcId="{E91578EC-F0AB-43D6-910A-ED670F99CE14}" destId="{5EED63C8-685C-4F23-8B5E-237D425EDF03}" srcOrd="4" destOrd="0" presId="urn:microsoft.com/office/officeart/2005/8/layout/hierarchy3"/>
    <dgm:cxn modelId="{296E95FA-C1DF-4933-8248-5AE9EDA14270}" type="presParOf" srcId="{E91578EC-F0AB-43D6-910A-ED670F99CE14}" destId="{1D2E4535-CD79-456A-91BB-EAF032A0FFF5}" srcOrd="5" destOrd="0" presId="urn:microsoft.com/office/officeart/2005/8/layout/hierarchy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E779C6-9356-447D-8C7A-47D1FA0BFF95}" type="doc">
      <dgm:prSet loTypeId="urn:microsoft.com/office/officeart/2005/8/layout/hierarchy1" loCatId="hierarchy" qsTypeId="urn:microsoft.com/office/officeart/2005/8/quickstyle/simple1" qsCatId="simple" csTypeId="urn:microsoft.com/office/officeart/2005/8/colors/colorful4" csCatId="colorful" phldr="1"/>
      <dgm:spPr/>
      <dgm:t>
        <a:bodyPr/>
        <a:lstStyle/>
        <a:p>
          <a:endParaRPr lang="en-US"/>
        </a:p>
      </dgm:t>
    </dgm:pt>
    <dgm:pt modelId="{177964E2-36B5-461A-9024-B2F1F835B782}">
      <dgm:prSet phldrT="[Текст]" custT="1"/>
      <dgm:spPr/>
      <dgm:t>
        <a:bodyPr/>
        <a:lstStyle/>
        <a:p>
          <a:r>
            <a:rPr lang="az-Latn-AZ" sz="3600" b="1" i="0" dirty="0">
              <a:solidFill>
                <a:schemeClr val="accent3">
                  <a:lumMod val="75000"/>
                </a:schemeClr>
              </a:solidFill>
              <a:latin typeface="Footlight MT Light" panose="0204060206030A020304" pitchFamily="18" charset="0"/>
            </a:rPr>
            <a:t>Yayılmasına görə</a:t>
          </a:r>
          <a:endParaRPr lang="en-US" sz="3600" b="1" i="0" dirty="0">
            <a:solidFill>
              <a:schemeClr val="accent3">
                <a:lumMod val="75000"/>
              </a:schemeClr>
            </a:solidFill>
            <a:latin typeface="Footlight MT Light" panose="0204060206030A020304" pitchFamily="18" charset="0"/>
          </a:endParaRPr>
        </a:p>
      </dgm:t>
    </dgm:pt>
    <dgm:pt modelId="{1293D43D-D91C-4511-A045-F8504BC22155}" cxnId="{1FF2AF29-846F-4E93-BF93-0D3E469AC6A2}" type="parTrans">
      <dgm:prSet/>
      <dgm:spPr/>
      <dgm:t>
        <a:bodyPr/>
        <a:lstStyle/>
        <a:p>
          <a:endParaRPr lang="en-US"/>
        </a:p>
      </dgm:t>
    </dgm:pt>
    <dgm:pt modelId="{9B4F86DA-C8CC-444F-BEA3-DF312A59C44C}" cxnId="{1FF2AF29-846F-4E93-BF93-0D3E469AC6A2}" type="sibTrans">
      <dgm:prSet/>
      <dgm:spPr/>
      <dgm:t>
        <a:bodyPr/>
        <a:lstStyle/>
        <a:p>
          <a:endParaRPr lang="en-US"/>
        </a:p>
      </dgm:t>
    </dgm:pt>
    <dgm:pt modelId="{ABCF4691-4E71-4D1B-A5E5-FAF81969EFF4}">
      <dgm:prSet phldrT="[Текст]" custT="1"/>
      <dgm:spPr/>
      <dgm:t>
        <a:bodyPr/>
        <a:lstStyle/>
        <a:p>
          <a:r>
            <a:rPr lang="az-Latn-AZ" sz="4000" dirty="0">
              <a:solidFill>
                <a:schemeClr val="accent3">
                  <a:lumMod val="75000"/>
                </a:schemeClr>
              </a:solidFill>
              <a:latin typeface="Footlight MT Light" panose="0204060206030A020304" pitchFamily="18" charset="0"/>
            </a:rPr>
            <a:t>Diffuz</a:t>
          </a:r>
          <a:endParaRPr lang="en-US" sz="4000" dirty="0">
            <a:solidFill>
              <a:schemeClr val="accent3">
                <a:lumMod val="75000"/>
              </a:schemeClr>
            </a:solidFill>
            <a:latin typeface="Footlight MT Light" panose="0204060206030A020304" pitchFamily="18" charset="0"/>
          </a:endParaRPr>
        </a:p>
      </dgm:t>
    </dgm:pt>
    <dgm:pt modelId="{6969AAD3-222D-45D0-AD06-348E8B377215}" cxnId="{1EDEB3EB-D451-4B48-B034-1F7ABDB4BCA4}" type="parTrans">
      <dgm:prSet/>
      <dgm:spPr/>
      <dgm:t>
        <a:bodyPr/>
        <a:lstStyle/>
        <a:p>
          <a:endParaRPr lang="en-US"/>
        </a:p>
      </dgm:t>
    </dgm:pt>
    <dgm:pt modelId="{94372C96-2715-4C19-B2AF-4143C0C237D8}" cxnId="{1EDEB3EB-D451-4B48-B034-1F7ABDB4BCA4}" type="sibTrans">
      <dgm:prSet/>
      <dgm:spPr/>
      <dgm:t>
        <a:bodyPr/>
        <a:lstStyle/>
        <a:p>
          <a:endParaRPr lang="en-US"/>
        </a:p>
      </dgm:t>
    </dgm:pt>
    <dgm:pt modelId="{B8C16279-4475-4239-8892-C683B03B5E93}">
      <dgm:prSet phldrT="[Текст]" custT="1"/>
      <dgm:spPr/>
      <dgm:t>
        <a:bodyPr/>
        <a:lstStyle/>
        <a:p>
          <a:r>
            <a:rPr lang="az-Latn-AZ" sz="3600" dirty="0">
              <a:solidFill>
                <a:schemeClr val="accent3">
                  <a:lumMod val="75000"/>
                </a:schemeClr>
              </a:solidFill>
              <a:latin typeface="Footlight MT Light" panose="0204060206030A020304" pitchFamily="18" charset="0"/>
            </a:rPr>
            <a:t>Məhdud (abses)</a:t>
          </a:r>
          <a:endParaRPr lang="en-US" sz="3600" dirty="0">
            <a:solidFill>
              <a:schemeClr val="accent3">
                <a:lumMod val="75000"/>
              </a:schemeClr>
            </a:solidFill>
            <a:latin typeface="Footlight MT Light" panose="0204060206030A020304" pitchFamily="18" charset="0"/>
          </a:endParaRPr>
        </a:p>
      </dgm:t>
    </dgm:pt>
    <dgm:pt modelId="{1698B1FB-6266-4D3B-8DD9-D388A501891F}" cxnId="{261C9AEE-7E20-468E-B50E-D4B9864628F6}" type="parTrans">
      <dgm:prSet/>
      <dgm:spPr/>
      <dgm:t>
        <a:bodyPr/>
        <a:lstStyle/>
        <a:p>
          <a:endParaRPr lang="en-US"/>
        </a:p>
      </dgm:t>
    </dgm:pt>
    <dgm:pt modelId="{08425E81-A3EE-4460-8800-E187025C9E18}" cxnId="{261C9AEE-7E20-468E-B50E-D4B9864628F6}" type="sibTrans">
      <dgm:prSet/>
      <dgm:spPr/>
      <dgm:t>
        <a:bodyPr/>
        <a:lstStyle/>
        <a:p>
          <a:endParaRPr lang="en-US"/>
        </a:p>
      </dgm:t>
    </dgm:pt>
    <dgm:pt modelId="{24D43A01-1B95-470C-A17E-B37C726649D0}" type="pres">
      <dgm:prSet presAssocID="{BBE779C6-9356-447D-8C7A-47D1FA0BFF95}" presName="hierChild1" presStyleCnt="0">
        <dgm:presLayoutVars>
          <dgm:chPref val="1"/>
          <dgm:dir/>
          <dgm:animOne val="branch"/>
          <dgm:animLvl val="lvl"/>
          <dgm:resizeHandles/>
        </dgm:presLayoutVars>
      </dgm:prSet>
      <dgm:spPr/>
    </dgm:pt>
    <dgm:pt modelId="{1C6C921A-AF57-4A0F-BD31-3B5DD39E3ED7}" type="pres">
      <dgm:prSet presAssocID="{177964E2-36B5-461A-9024-B2F1F835B782}" presName="hierRoot1" presStyleCnt="0"/>
      <dgm:spPr/>
    </dgm:pt>
    <dgm:pt modelId="{951694D4-485E-4437-8A22-C1A813F151DF}" type="pres">
      <dgm:prSet presAssocID="{177964E2-36B5-461A-9024-B2F1F835B782}" presName="composite" presStyleCnt="0"/>
      <dgm:spPr/>
    </dgm:pt>
    <dgm:pt modelId="{4966B6B4-E27D-47B1-A343-9ED7F6295493}" type="pres">
      <dgm:prSet presAssocID="{177964E2-36B5-461A-9024-B2F1F835B782}" presName="background" presStyleLbl="node0" presStyleIdx="0" presStyleCnt="1"/>
      <dgm:spPr/>
    </dgm:pt>
    <dgm:pt modelId="{F189DDCD-B5A2-43A9-A2CE-45938D8D3DAF}" type="pres">
      <dgm:prSet presAssocID="{177964E2-36B5-461A-9024-B2F1F835B782}" presName="text" presStyleLbl="fgAcc0" presStyleIdx="0" presStyleCnt="1" custScaleX="123783">
        <dgm:presLayoutVars>
          <dgm:chPref val="3"/>
        </dgm:presLayoutVars>
      </dgm:prSet>
      <dgm:spPr/>
    </dgm:pt>
    <dgm:pt modelId="{CF5579EC-420F-4F77-B103-168B42E1BDF8}" type="pres">
      <dgm:prSet presAssocID="{177964E2-36B5-461A-9024-B2F1F835B782}" presName="hierChild2" presStyleCnt="0"/>
      <dgm:spPr/>
    </dgm:pt>
    <dgm:pt modelId="{BE53DF4B-01EC-4EED-99A3-072890E03491}" type="pres">
      <dgm:prSet presAssocID="{6969AAD3-222D-45D0-AD06-348E8B377215}" presName="Name10" presStyleLbl="parChTrans1D2" presStyleIdx="0" presStyleCnt="2"/>
      <dgm:spPr/>
    </dgm:pt>
    <dgm:pt modelId="{52D7C6B5-30DB-49A2-A65E-E2F1A6F0F598}" type="pres">
      <dgm:prSet presAssocID="{ABCF4691-4E71-4D1B-A5E5-FAF81969EFF4}" presName="hierRoot2" presStyleCnt="0"/>
      <dgm:spPr/>
    </dgm:pt>
    <dgm:pt modelId="{C0B81E81-AE33-4E40-88C0-A7B324AE5B27}" type="pres">
      <dgm:prSet presAssocID="{ABCF4691-4E71-4D1B-A5E5-FAF81969EFF4}" presName="composite2" presStyleCnt="0"/>
      <dgm:spPr/>
    </dgm:pt>
    <dgm:pt modelId="{C5AD0FDD-CA75-4D77-9D77-5564D05515D0}" type="pres">
      <dgm:prSet presAssocID="{ABCF4691-4E71-4D1B-A5E5-FAF81969EFF4}" presName="background2" presStyleLbl="node2" presStyleIdx="0" presStyleCnt="2"/>
      <dgm:spPr/>
    </dgm:pt>
    <dgm:pt modelId="{9F2AAFFB-D0BE-4D5F-8D1D-AC452367BE7A}" type="pres">
      <dgm:prSet presAssocID="{ABCF4691-4E71-4D1B-A5E5-FAF81969EFF4}" presName="text2" presStyleLbl="fgAcc2" presStyleIdx="0" presStyleCnt="2">
        <dgm:presLayoutVars>
          <dgm:chPref val="3"/>
        </dgm:presLayoutVars>
      </dgm:prSet>
      <dgm:spPr/>
    </dgm:pt>
    <dgm:pt modelId="{3682894F-C555-4E32-8D8A-76CE1468917D}" type="pres">
      <dgm:prSet presAssocID="{ABCF4691-4E71-4D1B-A5E5-FAF81969EFF4}" presName="hierChild3" presStyleCnt="0"/>
      <dgm:spPr/>
    </dgm:pt>
    <dgm:pt modelId="{27CA10A5-7303-4F20-AAB1-6865A470A1D5}" type="pres">
      <dgm:prSet presAssocID="{1698B1FB-6266-4D3B-8DD9-D388A501891F}" presName="Name10" presStyleLbl="parChTrans1D2" presStyleIdx="1" presStyleCnt="2"/>
      <dgm:spPr/>
    </dgm:pt>
    <dgm:pt modelId="{90FBA0EC-6E7F-4522-B1A4-BD2DDF36FEB0}" type="pres">
      <dgm:prSet presAssocID="{B8C16279-4475-4239-8892-C683B03B5E93}" presName="hierRoot2" presStyleCnt="0"/>
      <dgm:spPr/>
    </dgm:pt>
    <dgm:pt modelId="{EFACBDCF-7D9B-4EF3-932E-0B411D9F7F31}" type="pres">
      <dgm:prSet presAssocID="{B8C16279-4475-4239-8892-C683B03B5E93}" presName="composite2" presStyleCnt="0"/>
      <dgm:spPr/>
    </dgm:pt>
    <dgm:pt modelId="{2199C07C-0A3C-4D64-AF35-47451D5A7C2C}" type="pres">
      <dgm:prSet presAssocID="{B8C16279-4475-4239-8892-C683B03B5E93}" presName="background2" presStyleLbl="node2" presStyleIdx="1" presStyleCnt="2"/>
      <dgm:spPr/>
    </dgm:pt>
    <dgm:pt modelId="{E451D496-E1F1-46A8-979A-E943463CA60A}" type="pres">
      <dgm:prSet presAssocID="{B8C16279-4475-4239-8892-C683B03B5E93}" presName="text2" presStyleLbl="fgAcc2" presStyleIdx="1" presStyleCnt="2">
        <dgm:presLayoutVars>
          <dgm:chPref val="3"/>
        </dgm:presLayoutVars>
      </dgm:prSet>
      <dgm:spPr/>
    </dgm:pt>
    <dgm:pt modelId="{B5AD21B4-6180-48FD-929F-6649F574BAF7}" type="pres">
      <dgm:prSet presAssocID="{B8C16279-4475-4239-8892-C683B03B5E93}" presName="hierChild3" presStyleCnt="0"/>
      <dgm:spPr/>
    </dgm:pt>
  </dgm:ptLst>
  <dgm:cxnLst>
    <dgm:cxn modelId="{0B717F01-2CF9-4143-B0BE-30D3405BBAC8}" type="presOf" srcId="{ABCF4691-4E71-4D1B-A5E5-FAF81969EFF4}" destId="{9F2AAFFB-D0BE-4D5F-8D1D-AC452367BE7A}" srcOrd="0" destOrd="0" presId="urn:microsoft.com/office/officeart/2005/8/layout/hierarchy1"/>
    <dgm:cxn modelId="{1FF2AF29-846F-4E93-BF93-0D3E469AC6A2}" srcId="{BBE779C6-9356-447D-8C7A-47D1FA0BFF95}" destId="{177964E2-36B5-461A-9024-B2F1F835B782}" srcOrd="0" destOrd="0" parTransId="{1293D43D-D91C-4511-A045-F8504BC22155}" sibTransId="{9B4F86DA-C8CC-444F-BEA3-DF312A59C44C}"/>
    <dgm:cxn modelId="{C633CB5F-DE39-4ECB-9CB1-EA463DA8121B}" type="presOf" srcId="{177964E2-36B5-461A-9024-B2F1F835B782}" destId="{F189DDCD-B5A2-43A9-A2CE-45938D8D3DAF}" srcOrd="0" destOrd="0" presId="urn:microsoft.com/office/officeart/2005/8/layout/hierarchy1"/>
    <dgm:cxn modelId="{3B47ED82-3543-402C-B6AA-AA48A73F8E62}" type="presOf" srcId="{1698B1FB-6266-4D3B-8DD9-D388A501891F}" destId="{27CA10A5-7303-4F20-AAB1-6865A470A1D5}" srcOrd="0" destOrd="0" presId="urn:microsoft.com/office/officeart/2005/8/layout/hierarchy1"/>
    <dgm:cxn modelId="{AC43A78F-AB6F-454C-AE26-20C613EF94F0}" type="presOf" srcId="{B8C16279-4475-4239-8892-C683B03B5E93}" destId="{E451D496-E1F1-46A8-979A-E943463CA60A}" srcOrd="0" destOrd="0" presId="urn:microsoft.com/office/officeart/2005/8/layout/hierarchy1"/>
    <dgm:cxn modelId="{2054F79E-709E-43D3-8C0A-8FECA918EB0D}" type="presOf" srcId="{6969AAD3-222D-45D0-AD06-348E8B377215}" destId="{BE53DF4B-01EC-4EED-99A3-072890E03491}" srcOrd="0" destOrd="0" presId="urn:microsoft.com/office/officeart/2005/8/layout/hierarchy1"/>
    <dgm:cxn modelId="{CF1786D8-CBDD-47CA-A650-DCC2B85B93CB}" type="presOf" srcId="{BBE779C6-9356-447D-8C7A-47D1FA0BFF95}" destId="{24D43A01-1B95-470C-A17E-B37C726649D0}" srcOrd="0" destOrd="0" presId="urn:microsoft.com/office/officeart/2005/8/layout/hierarchy1"/>
    <dgm:cxn modelId="{1EDEB3EB-D451-4B48-B034-1F7ABDB4BCA4}" srcId="{177964E2-36B5-461A-9024-B2F1F835B782}" destId="{ABCF4691-4E71-4D1B-A5E5-FAF81969EFF4}" srcOrd="0" destOrd="0" parTransId="{6969AAD3-222D-45D0-AD06-348E8B377215}" sibTransId="{94372C96-2715-4C19-B2AF-4143C0C237D8}"/>
    <dgm:cxn modelId="{261C9AEE-7E20-468E-B50E-D4B9864628F6}" srcId="{177964E2-36B5-461A-9024-B2F1F835B782}" destId="{B8C16279-4475-4239-8892-C683B03B5E93}" srcOrd="1" destOrd="0" parTransId="{1698B1FB-6266-4D3B-8DD9-D388A501891F}" sibTransId="{08425E81-A3EE-4460-8800-E187025C9E18}"/>
    <dgm:cxn modelId="{47936323-2ECE-4F3B-B098-125C66B15071}" type="presParOf" srcId="{24D43A01-1B95-470C-A17E-B37C726649D0}" destId="{1C6C921A-AF57-4A0F-BD31-3B5DD39E3ED7}" srcOrd="0" destOrd="0" presId="urn:microsoft.com/office/officeart/2005/8/layout/hierarchy1"/>
    <dgm:cxn modelId="{1DF009F2-88C7-492A-948B-73AF4F876C54}" type="presParOf" srcId="{1C6C921A-AF57-4A0F-BD31-3B5DD39E3ED7}" destId="{951694D4-485E-4437-8A22-C1A813F151DF}" srcOrd="0" destOrd="0" presId="urn:microsoft.com/office/officeart/2005/8/layout/hierarchy1"/>
    <dgm:cxn modelId="{22EF235E-319D-4800-9E55-134F76857FCC}" type="presParOf" srcId="{951694D4-485E-4437-8A22-C1A813F151DF}" destId="{4966B6B4-E27D-47B1-A343-9ED7F6295493}" srcOrd="0" destOrd="0" presId="urn:microsoft.com/office/officeart/2005/8/layout/hierarchy1"/>
    <dgm:cxn modelId="{B78A7788-8C6D-4DDF-A112-3643860925B7}" type="presParOf" srcId="{951694D4-485E-4437-8A22-C1A813F151DF}" destId="{F189DDCD-B5A2-43A9-A2CE-45938D8D3DAF}" srcOrd="1" destOrd="0" presId="urn:microsoft.com/office/officeart/2005/8/layout/hierarchy1"/>
    <dgm:cxn modelId="{35342A6E-6059-4669-95F0-31841DEDE6C8}" type="presParOf" srcId="{1C6C921A-AF57-4A0F-BD31-3B5DD39E3ED7}" destId="{CF5579EC-420F-4F77-B103-168B42E1BDF8}" srcOrd="1" destOrd="0" presId="urn:microsoft.com/office/officeart/2005/8/layout/hierarchy1"/>
    <dgm:cxn modelId="{03DDC098-EC44-4759-97B9-A6BDD8395F24}" type="presParOf" srcId="{CF5579EC-420F-4F77-B103-168B42E1BDF8}" destId="{BE53DF4B-01EC-4EED-99A3-072890E03491}" srcOrd="0" destOrd="0" presId="urn:microsoft.com/office/officeart/2005/8/layout/hierarchy1"/>
    <dgm:cxn modelId="{094CAE25-CEE3-40F5-821F-67873B8A2CEC}" type="presParOf" srcId="{CF5579EC-420F-4F77-B103-168B42E1BDF8}" destId="{52D7C6B5-30DB-49A2-A65E-E2F1A6F0F598}" srcOrd="1" destOrd="0" presId="urn:microsoft.com/office/officeart/2005/8/layout/hierarchy1"/>
    <dgm:cxn modelId="{8BD14A2E-2622-4988-B0D0-3A9A018BB885}" type="presParOf" srcId="{52D7C6B5-30DB-49A2-A65E-E2F1A6F0F598}" destId="{C0B81E81-AE33-4E40-88C0-A7B324AE5B27}" srcOrd="0" destOrd="0" presId="urn:microsoft.com/office/officeart/2005/8/layout/hierarchy1"/>
    <dgm:cxn modelId="{79BEDA98-685F-41D9-9A6A-F7F338927475}" type="presParOf" srcId="{C0B81E81-AE33-4E40-88C0-A7B324AE5B27}" destId="{C5AD0FDD-CA75-4D77-9D77-5564D05515D0}" srcOrd="0" destOrd="0" presId="urn:microsoft.com/office/officeart/2005/8/layout/hierarchy1"/>
    <dgm:cxn modelId="{00791855-5CD6-4FFA-A90F-C802AF19812B}" type="presParOf" srcId="{C0B81E81-AE33-4E40-88C0-A7B324AE5B27}" destId="{9F2AAFFB-D0BE-4D5F-8D1D-AC452367BE7A}" srcOrd="1" destOrd="0" presId="urn:microsoft.com/office/officeart/2005/8/layout/hierarchy1"/>
    <dgm:cxn modelId="{2930392E-3BD7-48EB-837F-4549B8F73198}" type="presParOf" srcId="{52D7C6B5-30DB-49A2-A65E-E2F1A6F0F598}" destId="{3682894F-C555-4E32-8D8A-76CE1468917D}" srcOrd="1" destOrd="0" presId="urn:microsoft.com/office/officeart/2005/8/layout/hierarchy1"/>
    <dgm:cxn modelId="{BC30355B-A00D-4662-B941-92172437B1A0}" type="presParOf" srcId="{CF5579EC-420F-4F77-B103-168B42E1BDF8}" destId="{27CA10A5-7303-4F20-AAB1-6865A470A1D5}" srcOrd="2" destOrd="0" presId="urn:microsoft.com/office/officeart/2005/8/layout/hierarchy1"/>
    <dgm:cxn modelId="{3B580DA8-A1B5-4FA8-8BFD-ED9F525EA958}" type="presParOf" srcId="{CF5579EC-420F-4F77-B103-168B42E1BDF8}" destId="{90FBA0EC-6E7F-4522-B1A4-BD2DDF36FEB0}" srcOrd="3" destOrd="0" presId="urn:microsoft.com/office/officeart/2005/8/layout/hierarchy1"/>
    <dgm:cxn modelId="{AACC2001-3D19-4C7F-B312-A525253967AD}" type="presParOf" srcId="{90FBA0EC-6E7F-4522-B1A4-BD2DDF36FEB0}" destId="{EFACBDCF-7D9B-4EF3-932E-0B411D9F7F31}" srcOrd="0" destOrd="0" presId="urn:microsoft.com/office/officeart/2005/8/layout/hierarchy1"/>
    <dgm:cxn modelId="{0095D136-3D07-426C-B0FA-3F71BD852008}" type="presParOf" srcId="{EFACBDCF-7D9B-4EF3-932E-0B411D9F7F31}" destId="{2199C07C-0A3C-4D64-AF35-47451D5A7C2C}" srcOrd="0" destOrd="0" presId="urn:microsoft.com/office/officeart/2005/8/layout/hierarchy1"/>
    <dgm:cxn modelId="{BC68CAF5-4C3D-40E1-BC9B-59CE327B9DD1}" type="presParOf" srcId="{EFACBDCF-7D9B-4EF3-932E-0B411D9F7F31}" destId="{E451D496-E1F1-46A8-979A-E943463CA60A}" srcOrd="1" destOrd="0" presId="urn:microsoft.com/office/officeart/2005/8/layout/hierarchy1"/>
    <dgm:cxn modelId="{5996B68C-96FA-4F63-A1F8-E0575F95DC19}" type="presParOf" srcId="{90FBA0EC-6E7F-4522-B1A4-BD2DDF36FEB0}" destId="{B5AD21B4-6180-48FD-929F-6649F574BAF7}" srcOrd="1" destOrd="0" presId="urn:microsoft.com/office/officeart/2005/8/layout/hierarchy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3E6F46-0696-44D3-A8BB-AD6E54518CA4}" type="doc">
      <dgm:prSet loTypeId="urn:microsoft.com/office/officeart/2005/8/layout/hierarchy1" loCatId="hierarchy" qsTypeId="urn:microsoft.com/office/officeart/2005/8/quickstyle/simple1" qsCatId="simple" csTypeId="urn:microsoft.com/office/officeart/2005/8/colors/colorful4" csCatId="colorful" phldr="1"/>
      <dgm:spPr/>
      <dgm:t>
        <a:bodyPr/>
        <a:lstStyle/>
        <a:p>
          <a:endParaRPr lang="en-US"/>
        </a:p>
      </dgm:t>
    </dgm:pt>
    <dgm:pt modelId="{4FCC1ECB-A9D0-43C9-869D-962BBBD71DDB}">
      <dgm:prSet phldrT="[Текст]" custT="1"/>
      <dgm:spPr/>
      <dgm:t>
        <a:bodyPr/>
        <a:lstStyle/>
        <a:p>
          <a:r>
            <a:rPr lang="az-Latn-AZ" sz="4000" b="1" dirty="0">
              <a:solidFill>
                <a:schemeClr val="accent3">
                  <a:lumMod val="75000"/>
                </a:schemeClr>
              </a:solidFill>
              <a:latin typeface="Footlight MT Light" panose="0204060206030A020304" pitchFamily="18" charset="0"/>
            </a:rPr>
            <a:t>Mexanizminə görə</a:t>
          </a:r>
          <a:endParaRPr lang="en-US" sz="4000" b="1" dirty="0">
            <a:solidFill>
              <a:schemeClr val="accent3">
                <a:lumMod val="75000"/>
              </a:schemeClr>
            </a:solidFill>
            <a:latin typeface="Footlight MT Light" panose="0204060206030A020304" pitchFamily="18" charset="0"/>
          </a:endParaRPr>
        </a:p>
      </dgm:t>
    </dgm:pt>
    <dgm:pt modelId="{668A292C-62FE-4944-B342-E6AE7550C14E}" cxnId="{8CB131C1-46E9-46BF-AC84-4650B77A9862}" type="parTrans">
      <dgm:prSet/>
      <dgm:spPr/>
      <dgm:t>
        <a:bodyPr/>
        <a:lstStyle/>
        <a:p>
          <a:endParaRPr lang="en-US"/>
        </a:p>
      </dgm:t>
    </dgm:pt>
    <dgm:pt modelId="{42F74C6C-155C-48E6-8240-F461F4C5B9AF}" cxnId="{8CB131C1-46E9-46BF-AC84-4650B77A9862}" type="sibTrans">
      <dgm:prSet/>
      <dgm:spPr/>
      <dgm:t>
        <a:bodyPr/>
        <a:lstStyle/>
        <a:p>
          <a:endParaRPr lang="en-US"/>
        </a:p>
      </dgm:t>
    </dgm:pt>
    <dgm:pt modelId="{B597D9DA-7D0E-4741-8605-D488229E8C05}">
      <dgm:prSet phldrT="[Текст]" custT="1"/>
      <dgm:spPr/>
      <dgm:t>
        <a:bodyPr/>
        <a:lstStyle/>
        <a:p>
          <a:r>
            <a:rPr lang="az-Latn-AZ" sz="3200" dirty="0">
              <a:solidFill>
                <a:schemeClr val="accent3">
                  <a:lumMod val="75000"/>
                </a:schemeClr>
              </a:solidFill>
              <a:latin typeface="Footlight MT Light" panose="0204060206030A020304" pitchFamily="18" charset="0"/>
            </a:rPr>
            <a:t>Konta-minasi-ya</a:t>
          </a:r>
          <a:endParaRPr lang="en-US" sz="3200" dirty="0">
            <a:solidFill>
              <a:schemeClr val="accent3">
                <a:lumMod val="75000"/>
              </a:schemeClr>
            </a:solidFill>
            <a:latin typeface="Footlight MT Light" panose="0204060206030A020304" pitchFamily="18" charset="0"/>
          </a:endParaRPr>
        </a:p>
      </dgm:t>
    </dgm:pt>
    <dgm:pt modelId="{95540A5C-FB4D-44E9-B319-E724E8D13162}" cxnId="{2DA57401-A04B-4181-8353-6A3F8642F163}" type="parTrans">
      <dgm:prSet/>
      <dgm:spPr/>
      <dgm:t>
        <a:bodyPr/>
        <a:lstStyle/>
        <a:p>
          <a:endParaRPr lang="en-US"/>
        </a:p>
      </dgm:t>
    </dgm:pt>
    <dgm:pt modelId="{FE7221C0-C97A-4D40-A7AD-E3A7456A15D7}" cxnId="{2DA57401-A04B-4181-8353-6A3F8642F163}" type="sibTrans">
      <dgm:prSet/>
      <dgm:spPr/>
      <dgm:t>
        <a:bodyPr/>
        <a:lstStyle/>
        <a:p>
          <a:endParaRPr lang="en-US"/>
        </a:p>
      </dgm:t>
    </dgm:pt>
    <dgm:pt modelId="{30120DE7-8FAA-417C-A6B9-2E5E25DFCF14}">
      <dgm:prSet phldrT="[Текст]" custT="1"/>
      <dgm:spPr/>
      <dgm:t>
        <a:bodyPr/>
        <a:lstStyle/>
        <a:p>
          <a:r>
            <a:rPr lang="az-Latn-AZ" sz="3200" dirty="0">
              <a:solidFill>
                <a:schemeClr val="accent3">
                  <a:lumMod val="75000"/>
                </a:schemeClr>
              </a:solidFill>
              <a:latin typeface="Footlight MT Light" panose="0204060206030A020304" pitchFamily="18" charset="0"/>
            </a:rPr>
            <a:t>Uzaq-dan yayıl-ma</a:t>
          </a:r>
          <a:endParaRPr lang="en-US" sz="3200" dirty="0">
            <a:solidFill>
              <a:schemeClr val="accent3">
                <a:lumMod val="75000"/>
              </a:schemeClr>
            </a:solidFill>
            <a:latin typeface="Footlight MT Light" panose="0204060206030A020304" pitchFamily="18" charset="0"/>
          </a:endParaRPr>
        </a:p>
      </dgm:t>
    </dgm:pt>
    <dgm:pt modelId="{F166A5CC-FFFD-4A68-92AD-FA1258F994E5}" cxnId="{1F778295-97F9-4DED-B0B3-5CA3223E5933}" type="parTrans">
      <dgm:prSet/>
      <dgm:spPr/>
      <dgm:t>
        <a:bodyPr/>
        <a:lstStyle/>
        <a:p>
          <a:endParaRPr lang="en-US"/>
        </a:p>
      </dgm:t>
    </dgm:pt>
    <dgm:pt modelId="{178FCC67-B2FC-4B4E-A411-039C8804F6E9}" cxnId="{1F778295-97F9-4DED-B0B3-5CA3223E5933}" type="sibTrans">
      <dgm:prSet/>
      <dgm:spPr/>
      <dgm:t>
        <a:bodyPr/>
        <a:lstStyle/>
        <a:p>
          <a:endParaRPr lang="en-US"/>
        </a:p>
      </dgm:t>
    </dgm:pt>
    <dgm:pt modelId="{F650FD8F-E89A-4817-BF33-47D3E8313508}">
      <dgm:prSet phldrT="[Текст]" custT="1"/>
      <dgm:spPr/>
      <dgm:t>
        <a:bodyPr/>
        <a:lstStyle/>
        <a:p>
          <a:r>
            <a:rPr lang="az-Latn-AZ" sz="3200" dirty="0">
              <a:solidFill>
                <a:schemeClr val="accent3">
                  <a:lumMod val="75000"/>
                </a:schemeClr>
              </a:solidFill>
              <a:latin typeface="Footlight MT Light" panose="0204060206030A020304" pitchFamily="18" charset="0"/>
            </a:rPr>
            <a:t>Birba-şa yayıılma</a:t>
          </a:r>
          <a:endParaRPr lang="en-US" sz="3200" dirty="0">
            <a:solidFill>
              <a:schemeClr val="accent3">
                <a:lumMod val="75000"/>
              </a:schemeClr>
            </a:solidFill>
            <a:latin typeface="Footlight MT Light" panose="0204060206030A020304" pitchFamily="18" charset="0"/>
          </a:endParaRPr>
        </a:p>
      </dgm:t>
    </dgm:pt>
    <dgm:pt modelId="{EC0346BD-020E-4FAB-BDCE-20A79D3C9F09}" cxnId="{C40197CC-4D41-49DA-ACAD-4D8456AB3181}" type="sibTrans">
      <dgm:prSet/>
      <dgm:spPr/>
      <dgm:t>
        <a:bodyPr/>
        <a:lstStyle/>
        <a:p>
          <a:endParaRPr lang="en-US"/>
        </a:p>
      </dgm:t>
    </dgm:pt>
    <dgm:pt modelId="{DCDDFEC1-D948-43F2-998E-6A57012ECE90}" cxnId="{C40197CC-4D41-49DA-ACAD-4D8456AB3181}" type="parTrans">
      <dgm:prSet/>
      <dgm:spPr/>
      <dgm:t>
        <a:bodyPr/>
        <a:lstStyle/>
        <a:p>
          <a:endParaRPr lang="en-US"/>
        </a:p>
      </dgm:t>
    </dgm:pt>
    <dgm:pt modelId="{032B7249-B022-4BEF-9B43-988CAFF4F598}" type="pres">
      <dgm:prSet presAssocID="{0B3E6F46-0696-44D3-A8BB-AD6E54518CA4}" presName="hierChild1" presStyleCnt="0">
        <dgm:presLayoutVars>
          <dgm:chPref val="1"/>
          <dgm:dir/>
          <dgm:animOne val="branch"/>
          <dgm:animLvl val="lvl"/>
          <dgm:resizeHandles/>
        </dgm:presLayoutVars>
      </dgm:prSet>
      <dgm:spPr/>
    </dgm:pt>
    <dgm:pt modelId="{F59738B1-B6CA-4363-B8C9-B75FF2B711DC}" type="pres">
      <dgm:prSet presAssocID="{4FCC1ECB-A9D0-43C9-869D-962BBBD71DDB}" presName="hierRoot1" presStyleCnt="0"/>
      <dgm:spPr/>
    </dgm:pt>
    <dgm:pt modelId="{33E60CC5-496B-4E88-8CA1-5609F18DB922}" type="pres">
      <dgm:prSet presAssocID="{4FCC1ECB-A9D0-43C9-869D-962BBBD71DDB}" presName="composite" presStyleCnt="0"/>
      <dgm:spPr/>
    </dgm:pt>
    <dgm:pt modelId="{7CA2D179-59B2-4C1E-AAD2-84AE7F402012}" type="pres">
      <dgm:prSet presAssocID="{4FCC1ECB-A9D0-43C9-869D-962BBBD71DDB}" presName="background" presStyleLbl="node0" presStyleIdx="0" presStyleCnt="1"/>
      <dgm:spPr/>
    </dgm:pt>
    <dgm:pt modelId="{0D5CB448-8889-423F-B76D-A9334EC8B64B}" type="pres">
      <dgm:prSet presAssocID="{4FCC1ECB-A9D0-43C9-869D-962BBBD71DDB}" presName="text" presStyleLbl="fgAcc0" presStyleIdx="0" presStyleCnt="1" custScaleX="311636">
        <dgm:presLayoutVars>
          <dgm:chPref val="3"/>
        </dgm:presLayoutVars>
      </dgm:prSet>
      <dgm:spPr/>
    </dgm:pt>
    <dgm:pt modelId="{9F3F761D-47C1-414F-93A3-A95A6E0D453E}" type="pres">
      <dgm:prSet presAssocID="{4FCC1ECB-A9D0-43C9-869D-962BBBD71DDB}" presName="hierChild2" presStyleCnt="0"/>
      <dgm:spPr/>
    </dgm:pt>
    <dgm:pt modelId="{1F427617-A2B5-441C-AD86-8E8885A8D1B9}" type="pres">
      <dgm:prSet presAssocID="{95540A5C-FB4D-44E9-B319-E724E8D13162}" presName="Name10" presStyleLbl="parChTrans1D2" presStyleIdx="0" presStyleCnt="3"/>
      <dgm:spPr/>
    </dgm:pt>
    <dgm:pt modelId="{A442F47B-2A92-45C3-8200-DF958D4D6838}" type="pres">
      <dgm:prSet presAssocID="{B597D9DA-7D0E-4741-8605-D488229E8C05}" presName="hierRoot2" presStyleCnt="0"/>
      <dgm:spPr/>
    </dgm:pt>
    <dgm:pt modelId="{7F52F1C8-DF96-441F-A506-587676BAA4FC}" type="pres">
      <dgm:prSet presAssocID="{B597D9DA-7D0E-4741-8605-D488229E8C05}" presName="composite2" presStyleCnt="0"/>
      <dgm:spPr/>
    </dgm:pt>
    <dgm:pt modelId="{2B3D1B07-2AFA-4222-A897-1D98D1607A9C}" type="pres">
      <dgm:prSet presAssocID="{B597D9DA-7D0E-4741-8605-D488229E8C05}" presName="background2" presStyleLbl="node2" presStyleIdx="0" presStyleCnt="3"/>
      <dgm:spPr/>
    </dgm:pt>
    <dgm:pt modelId="{7C26D648-4216-41E6-946A-14F8F0899E52}" type="pres">
      <dgm:prSet presAssocID="{B597D9DA-7D0E-4741-8605-D488229E8C05}" presName="text2" presStyleLbl="fgAcc2" presStyleIdx="0" presStyleCnt="3" custScaleX="111396" custScaleY="205552">
        <dgm:presLayoutVars>
          <dgm:chPref val="3"/>
        </dgm:presLayoutVars>
      </dgm:prSet>
      <dgm:spPr/>
    </dgm:pt>
    <dgm:pt modelId="{40CE04F5-1057-4374-A22F-8AB7A27B6911}" type="pres">
      <dgm:prSet presAssocID="{B597D9DA-7D0E-4741-8605-D488229E8C05}" presName="hierChild3" presStyleCnt="0"/>
      <dgm:spPr/>
    </dgm:pt>
    <dgm:pt modelId="{2351A6C9-B6B3-46AF-BE46-4A1D3B34779A}" type="pres">
      <dgm:prSet presAssocID="{DCDDFEC1-D948-43F2-998E-6A57012ECE90}" presName="Name10" presStyleLbl="parChTrans1D2" presStyleIdx="1" presStyleCnt="3"/>
      <dgm:spPr/>
    </dgm:pt>
    <dgm:pt modelId="{0A7EE3A0-70AF-46EF-BEBA-F8242B91C5D0}" type="pres">
      <dgm:prSet presAssocID="{F650FD8F-E89A-4817-BF33-47D3E8313508}" presName="hierRoot2" presStyleCnt="0"/>
      <dgm:spPr/>
    </dgm:pt>
    <dgm:pt modelId="{39186D41-6D0D-4141-87A1-F54D6CC71D03}" type="pres">
      <dgm:prSet presAssocID="{F650FD8F-E89A-4817-BF33-47D3E8313508}" presName="composite2" presStyleCnt="0"/>
      <dgm:spPr/>
    </dgm:pt>
    <dgm:pt modelId="{FE56E7ED-3ADD-4C5E-B1B4-25FE89942BA4}" type="pres">
      <dgm:prSet presAssocID="{F650FD8F-E89A-4817-BF33-47D3E8313508}" presName="background2" presStyleLbl="node2" presStyleIdx="1" presStyleCnt="3"/>
      <dgm:spPr/>
    </dgm:pt>
    <dgm:pt modelId="{C645A141-56D5-4CA8-A23A-C7FAE9EE0266}" type="pres">
      <dgm:prSet presAssocID="{F650FD8F-E89A-4817-BF33-47D3E8313508}" presName="text2" presStyleLbl="fgAcc2" presStyleIdx="1" presStyleCnt="3" custScaleY="295335">
        <dgm:presLayoutVars>
          <dgm:chPref val="3"/>
        </dgm:presLayoutVars>
      </dgm:prSet>
      <dgm:spPr/>
    </dgm:pt>
    <dgm:pt modelId="{E4E3E828-346E-4CD2-9A9C-379C42C15B1A}" type="pres">
      <dgm:prSet presAssocID="{F650FD8F-E89A-4817-BF33-47D3E8313508}" presName="hierChild3" presStyleCnt="0"/>
      <dgm:spPr/>
    </dgm:pt>
    <dgm:pt modelId="{098D2E57-268A-4B45-982A-E6D9A731957C}" type="pres">
      <dgm:prSet presAssocID="{F166A5CC-FFFD-4A68-92AD-FA1258F994E5}" presName="Name10" presStyleLbl="parChTrans1D2" presStyleIdx="2" presStyleCnt="3"/>
      <dgm:spPr/>
    </dgm:pt>
    <dgm:pt modelId="{584C240E-0146-4C3E-AF1E-24AEBF0E8158}" type="pres">
      <dgm:prSet presAssocID="{30120DE7-8FAA-417C-A6B9-2E5E25DFCF14}" presName="hierRoot2" presStyleCnt="0"/>
      <dgm:spPr/>
    </dgm:pt>
    <dgm:pt modelId="{BCBFE919-AB15-493A-92ED-C656412BD8F0}" type="pres">
      <dgm:prSet presAssocID="{30120DE7-8FAA-417C-A6B9-2E5E25DFCF14}" presName="composite2" presStyleCnt="0"/>
      <dgm:spPr/>
    </dgm:pt>
    <dgm:pt modelId="{E12422C3-7D99-4F07-9337-3432DF243FF7}" type="pres">
      <dgm:prSet presAssocID="{30120DE7-8FAA-417C-A6B9-2E5E25DFCF14}" presName="background2" presStyleLbl="node2" presStyleIdx="2" presStyleCnt="3"/>
      <dgm:spPr/>
    </dgm:pt>
    <dgm:pt modelId="{773BD81A-11DB-43CD-AC51-ACF6D9C5AAF3}" type="pres">
      <dgm:prSet presAssocID="{30120DE7-8FAA-417C-A6B9-2E5E25DFCF14}" presName="text2" presStyleLbl="fgAcc2" presStyleIdx="2" presStyleCnt="3" custScaleY="200715">
        <dgm:presLayoutVars>
          <dgm:chPref val="3"/>
        </dgm:presLayoutVars>
      </dgm:prSet>
      <dgm:spPr/>
    </dgm:pt>
    <dgm:pt modelId="{4500394E-E8F3-4D9A-88F6-8404E89D84CF}" type="pres">
      <dgm:prSet presAssocID="{30120DE7-8FAA-417C-A6B9-2E5E25DFCF14}" presName="hierChild3" presStyleCnt="0"/>
      <dgm:spPr/>
    </dgm:pt>
  </dgm:ptLst>
  <dgm:cxnLst>
    <dgm:cxn modelId="{2DA57401-A04B-4181-8353-6A3F8642F163}" srcId="{4FCC1ECB-A9D0-43C9-869D-962BBBD71DDB}" destId="{B597D9DA-7D0E-4741-8605-D488229E8C05}" srcOrd="0" destOrd="0" parTransId="{95540A5C-FB4D-44E9-B319-E724E8D13162}" sibTransId="{FE7221C0-C97A-4D40-A7AD-E3A7456A15D7}"/>
    <dgm:cxn modelId="{7E1A8D20-9240-4670-947F-F063985A93E5}" type="presOf" srcId="{30120DE7-8FAA-417C-A6B9-2E5E25DFCF14}" destId="{773BD81A-11DB-43CD-AC51-ACF6D9C5AAF3}" srcOrd="0" destOrd="0" presId="urn:microsoft.com/office/officeart/2005/8/layout/hierarchy1"/>
    <dgm:cxn modelId="{F129C723-2446-42AE-ADCF-642144931A69}" type="presOf" srcId="{B597D9DA-7D0E-4741-8605-D488229E8C05}" destId="{7C26D648-4216-41E6-946A-14F8F0899E52}" srcOrd="0" destOrd="0" presId="urn:microsoft.com/office/officeart/2005/8/layout/hierarchy1"/>
    <dgm:cxn modelId="{7B111358-3C9A-4FB7-A67C-F7F0F8103E2E}" type="presOf" srcId="{DCDDFEC1-D948-43F2-998E-6A57012ECE90}" destId="{2351A6C9-B6B3-46AF-BE46-4A1D3B34779A}" srcOrd="0" destOrd="0" presId="urn:microsoft.com/office/officeart/2005/8/layout/hierarchy1"/>
    <dgm:cxn modelId="{1F778295-97F9-4DED-B0B3-5CA3223E5933}" srcId="{4FCC1ECB-A9D0-43C9-869D-962BBBD71DDB}" destId="{30120DE7-8FAA-417C-A6B9-2E5E25DFCF14}" srcOrd="2" destOrd="0" parTransId="{F166A5CC-FFFD-4A68-92AD-FA1258F994E5}" sibTransId="{178FCC67-B2FC-4B4E-A411-039C8804F6E9}"/>
    <dgm:cxn modelId="{5D2A259A-0F14-47FC-AE94-8D591E56E349}" type="presOf" srcId="{F650FD8F-E89A-4817-BF33-47D3E8313508}" destId="{C645A141-56D5-4CA8-A23A-C7FAE9EE0266}" srcOrd="0" destOrd="0" presId="urn:microsoft.com/office/officeart/2005/8/layout/hierarchy1"/>
    <dgm:cxn modelId="{C1D0D0B2-08B8-48C0-9AE8-A03D172B5BBB}" type="presOf" srcId="{0B3E6F46-0696-44D3-A8BB-AD6E54518CA4}" destId="{032B7249-B022-4BEF-9B43-988CAFF4F598}" srcOrd="0" destOrd="0" presId="urn:microsoft.com/office/officeart/2005/8/layout/hierarchy1"/>
    <dgm:cxn modelId="{8CB131C1-46E9-46BF-AC84-4650B77A9862}" srcId="{0B3E6F46-0696-44D3-A8BB-AD6E54518CA4}" destId="{4FCC1ECB-A9D0-43C9-869D-962BBBD71DDB}" srcOrd="0" destOrd="0" parTransId="{668A292C-62FE-4944-B342-E6AE7550C14E}" sibTransId="{42F74C6C-155C-48E6-8240-F461F4C5B9AF}"/>
    <dgm:cxn modelId="{133A27C3-3896-40E2-BB51-92C1E6CF5750}" type="presOf" srcId="{95540A5C-FB4D-44E9-B319-E724E8D13162}" destId="{1F427617-A2B5-441C-AD86-8E8885A8D1B9}" srcOrd="0" destOrd="0" presId="urn:microsoft.com/office/officeart/2005/8/layout/hierarchy1"/>
    <dgm:cxn modelId="{C40197CC-4D41-49DA-ACAD-4D8456AB3181}" srcId="{4FCC1ECB-A9D0-43C9-869D-962BBBD71DDB}" destId="{F650FD8F-E89A-4817-BF33-47D3E8313508}" srcOrd="1" destOrd="0" parTransId="{DCDDFEC1-D948-43F2-998E-6A57012ECE90}" sibTransId="{EC0346BD-020E-4FAB-BDCE-20A79D3C9F09}"/>
    <dgm:cxn modelId="{ECA437D0-789E-4344-80BC-236B35D0C476}" type="presOf" srcId="{4FCC1ECB-A9D0-43C9-869D-962BBBD71DDB}" destId="{0D5CB448-8889-423F-B76D-A9334EC8B64B}" srcOrd="0" destOrd="0" presId="urn:microsoft.com/office/officeart/2005/8/layout/hierarchy1"/>
    <dgm:cxn modelId="{B48BB7D8-992E-4CC5-A9A5-E3E7797C4AA0}" type="presOf" srcId="{F166A5CC-FFFD-4A68-92AD-FA1258F994E5}" destId="{098D2E57-268A-4B45-982A-E6D9A731957C}" srcOrd="0" destOrd="0" presId="urn:microsoft.com/office/officeart/2005/8/layout/hierarchy1"/>
    <dgm:cxn modelId="{0722D549-C906-4494-8532-4505DC156CE9}" type="presParOf" srcId="{032B7249-B022-4BEF-9B43-988CAFF4F598}" destId="{F59738B1-B6CA-4363-B8C9-B75FF2B711DC}" srcOrd="0" destOrd="0" presId="urn:microsoft.com/office/officeart/2005/8/layout/hierarchy1"/>
    <dgm:cxn modelId="{DAFB89D6-2C22-4EB0-89A9-C6D0973A548D}" type="presParOf" srcId="{F59738B1-B6CA-4363-B8C9-B75FF2B711DC}" destId="{33E60CC5-496B-4E88-8CA1-5609F18DB922}" srcOrd="0" destOrd="0" presId="urn:microsoft.com/office/officeart/2005/8/layout/hierarchy1"/>
    <dgm:cxn modelId="{03C26E3D-AD0D-44CB-8276-99E06A633F1A}" type="presParOf" srcId="{33E60CC5-496B-4E88-8CA1-5609F18DB922}" destId="{7CA2D179-59B2-4C1E-AAD2-84AE7F402012}" srcOrd="0" destOrd="0" presId="urn:microsoft.com/office/officeart/2005/8/layout/hierarchy1"/>
    <dgm:cxn modelId="{28B9394A-65D9-473A-9649-741670C2D9C7}" type="presParOf" srcId="{33E60CC5-496B-4E88-8CA1-5609F18DB922}" destId="{0D5CB448-8889-423F-B76D-A9334EC8B64B}" srcOrd="1" destOrd="0" presId="urn:microsoft.com/office/officeart/2005/8/layout/hierarchy1"/>
    <dgm:cxn modelId="{87406AA9-4EAF-471A-834B-324387BB1F44}" type="presParOf" srcId="{F59738B1-B6CA-4363-B8C9-B75FF2B711DC}" destId="{9F3F761D-47C1-414F-93A3-A95A6E0D453E}" srcOrd="1" destOrd="0" presId="urn:microsoft.com/office/officeart/2005/8/layout/hierarchy1"/>
    <dgm:cxn modelId="{F94AD64D-CD58-4E60-8219-62F0EF4DAB92}" type="presParOf" srcId="{9F3F761D-47C1-414F-93A3-A95A6E0D453E}" destId="{1F427617-A2B5-441C-AD86-8E8885A8D1B9}" srcOrd="0" destOrd="0" presId="urn:microsoft.com/office/officeart/2005/8/layout/hierarchy1"/>
    <dgm:cxn modelId="{F42425A4-B3CB-4D2C-90E8-C4420D3634ED}" type="presParOf" srcId="{9F3F761D-47C1-414F-93A3-A95A6E0D453E}" destId="{A442F47B-2A92-45C3-8200-DF958D4D6838}" srcOrd="1" destOrd="0" presId="urn:microsoft.com/office/officeart/2005/8/layout/hierarchy1"/>
    <dgm:cxn modelId="{C2B6D003-837C-4CD0-A7E7-B306793C92F0}" type="presParOf" srcId="{A442F47B-2A92-45C3-8200-DF958D4D6838}" destId="{7F52F1C8-DF96-441F-A506-587676BAA4FC}" srcOrd="0" destOrd="0" presId="urn:microsoft.com/office/officeart/2005/8/layout/hierarchy1"/>
    <dgm:cxn modelId="{FB4682E9-0CDB-4FDE-BC4E-86BAF138A0EA}" type="presParOf" srcId="{7F52F1C8-DF96-441F-A506-587676BAA4FC}" destId="{2B3D1B07-2AFA-4222-A897-1D98D1607A9C}" srcOrd="0" destOrd="0" presId="urn:microsoft.com/office/officeart/2005/8/layout/hierarchy1"/>
    <dgm:cxn modelId="{72A4D3CA-7B75-49BA-A46E-C2E095838E30}" type="presParOf" srcId="{7F52F1C8-DF96-441F-A506-587676BAA4FC}" destId="{7C26D648-4216-41E6-946A-14F8F0899E52}" srcOrd="1" destOrd="0" presId="urn:microsoft.com/office/officeart/2005/8/layout/hierarchy1"/>
    <dgm:cxn modelId="{7A3FD968-2F4E-4B0E-9CDC-167D62B7F7FE}" type="presParOf" srcId="{A442F47B-2A92-45C3-8200-DF958D4D6838}" destId="{40CE04F5-1057-4374-A22F-8AB7A27B6911}" srcOrd="1" destOrd="0" presId="urn:microsoft.com/office/officeart/2005/8/layout/hierarchy1"/>
    <dgm:cxn modelId="{958C118A-DF17-4D20-B4A7-E45ED75D9575}" type="presParOf" srcId="{9F3F761D-47C1-414F-93A3-A95A6E0D453E}" destId="{2351A6C9-B6B3-46AF-BE46-4A1D3B34779A}" srcOrd="2" destOrd="0" presId="urn:microsoft.com/office/officeart/2005/8/layout/hierarchy1"/>
    <dgm:cxn modelId="{ECB02C03-31A1-4BAD-A9F5-1A58272D4F09}" type="presParOf" srcId="{9F3F761D-47C1-414F-93A3-A95A6E0D453E}" destId="{0A7EE3A0-70AF-46EF-BEBA-F8242B91C5D0}" srcOrd="3" destOrd="0" presId="urn:microsoft.com/office/officeart/2005/8/layout/hierarchy1"/>
    <dgm:cxn modelId="{D28F903C-42C4-4BCF-8828-D9B955C6EC73}" type="presParOf" srcId="{0A7EE3A0-70AF-46EF-BEBA-F8242B91C5D0}" destId="{39186D41-6D0D-4141-87A1-F54D6CC71D03}" srcOrd="0" destOrd="0" presId="urn:microsoft.com/office/officeart/2005/8/layout/hierarchy1"/>
    <dgm:cxn modelId="{B2F27EBD-9483-4389-A831-7634DB21CC0A}" type="presParOf" srcId="{39186D41-6D0D-4141-87A1-F54D6CC71D03}" destId="{FE56E7ED-3ADD-4C5E-B1B4-25FE89942BA4}" srcOrd="0" destOrd="0" presId="urn:microsoft.com/office/officeart/2005/8/layout/hierarchy1"/>
    <dgm:cxn modelId="{67ECB3D6-9601-44FA-939B-4308397EBABB}" type="presParOf" srcId="{39186D41-6D0D-4141-87A1-F54D6CC71D03}" destId="{C645A141-56D5-4CA8-A23A-C7FAE9EE0266}" srcOrd="1" destOrd="0" presId="urn:microsoft.com/office/officeart/2005/8/layout/hierarchy1"/>
    <dgm:cxn modelId="{F3B49DC6-3C7E-4A4D-A1E3-72BB00CF0109}" type="presParOf" srcId="{0A7EE3A0-70AF-46EF-BEBA-F8242B91C5D0}" destId="{E4E3E828-346E-4CD2-9A9C-379C42C15B1A}" srcOrd="1" destOrd="0" presId="urn:microsoft.com/office/officeart/2005/8/layout/hierarchy1"/>
    <dgm:cxn modelId="{960CA90E-F1AF-4C46-935A-D9312BA60185}" type="presParOf" srcId="{9F3F761D-47C1-414F-93A3-A95A6E0D453E}" destId="{098D2E57-268A-4B45-982A-E6D9A731957C}" srcOrd="4" destOrd="0" presId="urn:microsoft.com/office/officeart/2005/8/layout/hierarchy1"/>
    <dgm:cxn modelId="{76D22DAF-ABB1-4013-8465-0EDF2FD2992C}" type="presParOf" srcId="{9F3F761D-47C1-414F-93A3-A95A6E0D453E}" destId="{584C240E-0146-4C3E-AF1E-24AEBF0E8158}" srcOrd="5" destOrd="0" presId="urn:microsoft.com/office/officeart/2005/8/layout/hierarchy1"/>
    <dgm:cxn modelId="{F08255DC-4661-49C8-B3F9-9D6E3728CACB}" type="presParOf" srcId="{584C240E-0146-4C3E-AF1E-24AEBF0E8158}" destId="{BCBFE919-AB15-493A-92ED-C656412BD8F0}" srcOrd="0" destOrd="0" presId="urn:microsoft.com/office/officeart/2005/8/layout/hierarchy1"/>
    <dgm:cxn modelId="{0F6B6149-54A0-4320-A16E-BC75BC9041A4}" type="presParOf" srcId="{BCBFE919-AB15-493A-92ED-C656412BD8F0}" destId="{E12422C3-7D99-4F07-9337-3432DF243FF7}" srcOrd="0" destOrd="0" presId="urn:microsoft.com/office/officeart/2005/8/layout/hierarchy1"/>
    <dgm:cxn modelId="{B459DD50-F50F-4DA2-9D0B-EE862B0C25D0}" type="presParOf" srcId="{BCBFE919-AB15-493A-92ED-C656412BD8F0}" destId="{773BD81A-11DB-43CD-AC51-ACF6D9C5AAF3}" srcOrd="1" destOrd="0" presId="urn:microsoft.com/office/officeart/2005/8/layout/hierarchy1"/>
    <dgm:cxn modelId="{B3D2EE86-AB77-429B-8E1F-D5403FA498D9}" type="presParOf" srcId="{584C240E-0146-4C3E-AF1E-24AEBF0E8158}" destId="{4500394E-E8F3-4D9A-88F6-8404E89D84CF}" srcOrd="1" destOrd="0" presId="urn:microsoft.com/office/officeart/2005/8/layout/hierarchy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827645-A613-4914-8230-C8673E2C62BC}" type="doc">
      <dgm:prSet loTypeId="urn:microsoft.com/office/officeart/2005/8/layout/cycle8" loCatId="cycle" qsTypeId="urn:microsoft.com/office/officeart/2005/8/quickstyle/simple2" qsCatId="simple" csTypeId="urn:microsoft.com/office/officeart/2005/8/colors/colorful1" csCatId="colorful" phldr="1"/>
      <dgm:spPr/>
    </dgm:pt>
    <dgm:pt modelId="{03D32B1C-2EB3-4008-AFC5-C22F59793649}">
      <dgm:prSet phldrT="[Текст]" custT="1"/>
      <dgm:spPr/>
      <dgm:t>
        <a:bodyPr/>
        <a:lstStyle/>
        <a:p>
          <a:pPr algn="r"/>
          <a:r>
            <a:rPr lang="en-US" sz="1600" dirty="0" err="1">
              <a:solidFill>
                <a:schemeClr val="tx1"/>
              </a:solidFill>
              <a:latin typeface="Footlight MT Light" panose="0204060206030A020304" pitchFamily="18" charset="0"/>
            </a:rPr>
            <a:t>kontaminasiya</a:t>
          </a:r>
          <a:r>
            <a:rPr lang="en-US" sz="1600" dirty="0">
              <a:solidFill>
                <a:schemeClr val="tx1"/>
              </a:solidFill>
              <a:latin typeface="Footlight MT Light" panose="0204060206030A020304" pitchFamily="18" charset="0"/>
            </a:rPr>
            <a:t> – </a:t>
          </a:r>
          <a:r>
            <a:rPr lang="en-US" sz="1600" dirty="0" err="1">
              <a:solidFill>
                <a:schemeClr val="tx1"/>
              </a:solidFill>
              <a:latin typeface="Footlight MT Light" panose="0204060206030A020304" pitchFamily="18" charset="0"/>
            </a:rPr>
            <a:t>zədələnmə</a:t>
          </a:r>
          <a:r>
            <a:rPr lang="en-US" sz="1600" dirty="0">
              <a:solidFill>
                <a:schemeClr val="tx1"/>
              </a:solidFill>
              <a:latin typeface="Footlight MT Light" panose="0204060206030A020304" pitchFamily="18" charset="0"/>
            </a:rPr>
            <a:t> </a:t>
          </a:r>
          <a:r>
            <a:rPr lang="en-US" sz="1600" dirty="0" err="1">
              <a:solidFill>
                <a:schemeClr val="tx1"/>
              </a:solidFill>
              <a:latin typeface="Footlight MT Light" panose="0204060206030A020304" pitchFamily="18" charset="0"/>
            </a:rPr>
            <a:t>və</a:t>
          </a:r>
          <a:r>
            <a:rPr lang="en-US" sz="1600" dirty="0">
              <a:solidFill>
                <a:schemeClr val="tx1"/>
              </a:solidFill>
              <a:latin typeface="Footlight MT Light" panose="0204060206030A020304" pitchFamily="18" charset="0"/>
            </a:rPr>
            <a:t> </a:t>
          </a:r>
          <a:r>
            <a:rPr lang="en-US" sz="1600" dirty="0" err="1">
              <a:solidFill>
                <a:schemeClr val="tx1"/>
              </a:solidFill>
              <a:latin typeface="Footlight MT Light" panose="0204060206030A020304" pitchFamily="18" charset="0"/>
            </a:rPr>
            <a:t>infeksiyalaşma</a:t>
          </a:r>
          <a:r>
            <a:rPr lang="en-US" sz="1600" dirty="0">
              <a:solidFill>
                <a:schemeClr val="tx1"/>
              </a:solidFill>
              <a:latin typeface="Footlight MT Light" panose="0204060206030A020304" pitchFamily="18" charset="0"/>
            </a:rPr>
            <a:t> </a:t>
          </a:r>
          <a:r>
            <a:rPr lang="en-US" sz="1600" dirty="0" err="1">
              <a:solidFill>
                <a:schemeClr val="tx1"/>
              </a:solidFill>
              <a:latin typeface="Footlight MT Light" panose="0204060206030A020304" pitchFamily="18" charset="0"/>
            </a:rPr>
            <a:t>nəticəsində</a:t>
          </a:r>
          <a:r>
            <a:rPr lang="en-US" sz="1600" dirty="0">
              <a:solidFill>
                <a:schemeClr val="tx1"/>
              </a:solidFill>
              <a:latin typeface="Footlight MT Light" panose="0204060206030A020304" pitchFamily="18" charset="0"/>
            </a:rPr>
            <a:t> </a:t>
          </a:r>
          <a:r>
            <a:rPr lang="en-US" sz="1600" dirty="0" err="1">
              <a:solidFill>
                <a:schemeClr val="tx1"/>
              </a:solidFill>
              <a:latin typeface="Footlight MT Light" panose="0204060206030A020304" pitchFamily="18" charset="0"/>
            </a:rPr>
            <a:t>meydana</a:t>
          </a:r>
          <a:r>
            <a:rPr lang="en-US" sz="1600" dirty="0">
              <a:solidFill>
                <a:schemeClr val="tx1"/>
              </a:solidFill>
              <a:latin typeface="Footlight MT Light" panose="0204060206030A020304" pitchFamily="18" charset="0"/>
            </a:rPr>
            <a:t> </a:t>
          </a:r>
          <a:r>
            <a:rPr lang="en-US" sz="1600" dirty="0" err="1">
              <a:solidFill>
                <a:schemeClr val="tx1"/>
              </a:solidFill>
              <a:latin typeface="Footlight MT Light" panose="0204060206030A020304" pitchFamily="18" charset="0"/>
            </a:rPr>
            <a:t>gəlir</a:t>
          </a:r>
          <a:r>
            <a:rPr lang="en-US" sz="1200" dirty="0">
              <a:solidFill>
                <a:schemeClr val="tx1"/>
              </a:solidFill>
              <a:latin typeface="Footlight MT Light" panose="0204060206030A020304" pitchFamily="18" charset="0"/>
            </a:rPr>
            <a:t> </a:t>
          </a:r>
          <a:endParaRPr lang="en-US" sz="1200" dirty="0">
            <a:solidFill>
              <a:schemeClr val="tx1"/>
            </a:solidFill>
          </a:endParaRPr>
        </a:p>
      </dgm:t>
    </dgm:pt>
    <dgm:pt modelId="{0CFB4250-EF5A-49E8-B4C1-3DF9AE3F668E}" cxnId="{0F729527-9302-4D85-9B35-85F6043FDBED}" type="parTrans">
      <dgm:prSet/>
      <dgm:spPr/>
      <dgm:t>
        <a:bodyPr/>
        <a:lstStyle/>
        <a:p>
          <a:endParaRPr lang="en-US"/>
        </a:p>
      </dgm:t>
    </dgm:pt>
    <dgm:pt modelId="{9BEF51E2-0528-42CF-B149-450341173380}" cxnId="{0F729527-9302-4D85-9B35-85F6043FDBED}" type="sibTrans">
      <dgm:prSet/>
      <dgm:spPr/>
      <dgm:t>
        <a:bodyPr/>
        <a:lstStyle/>
        <a:p>
          <a:endParaRPr lang="en-US"/>
        </a:p>
      </dgm:t>
    </dgm:pt>
    <dgm:pt modelId="{4B0293FE-2C4B-47D0-845E-2F62FFC77FA6}">
      <dgm:prSet phldrT="[Текст]" custT="1"/>
      <dgm:spPr/>
      <dgm:t>
        <a:bodyPr/>
        <a:lstStyle/>
        <a:p>
          <a:r>
            <a:rPr lang="en-US" sz="1800" b="0" dirty="0" err="1">
              <a:solidFill>
                <a:srgbClr val="F03F2B"/>
              </a:solidFill>
              <a:latin typeface="Footlight MT Light" panose="0204060206030A020304" pitchFamily="18" charset="0"/>
            </a:rPr>
            <a:t>birbaşa</a:t>
          </a:r>
          <a:r>
            <a:rPr lang="en-US" sz="1800" b="0" dirty="0">
              <a:solidFill>
                <a:srgbClr val="F03F2B"/>
              </a:solidFill>
              <a:latin typeface="Footlight MT Light" panose="0204060206030A020304" pitchFamily="18" charset="0"/>
            </a:rPr>
            <a:t> </a:t>
          </a:r>
          <a:r>
            <a:rPr lang="en-US" sz="1800" b="0" dirty="0" err="1">
              <a:solidFill>
                <a:srgbClr val="F03F2B"/>
              </a:solidFill>
              <a:latin typeface="Footlight MT Light" panose="0204060206030A020304" pitchFamily="18" charset="0"/>
            </a:rPr>
            <a:t>yayılma</a:t>
          </a:r>
          <a:r>
            <a:rPr lang="en-US" sz="1800" b="0" dirty="0">
              <a:solidFill>
                <a:srgbClr val="F03F2B"/>
              </a:solidFill>
              <a:latin typeface="Footlight MT Light" panose="0204060206030A020304" pitchFamily="18" charset="0"/>
            </a:rPr>
            <a:t> – </a:t>
          </a:r>
          <a:r>
            <a:rPr lang="en-US" sz="1800" b="0" dirty="0" err="1">
              <a:solidFill>
                <a:srgbClr val="F03F2B"/>
              </a:solidFill>
              <a:latin typeface="Footlight MT Light" panose="0204060206030A020304" pitchFamily="18" charset="0"/>
            </a:rPr>
            <a:t>irinli</a:t>
          </a:r>
          <a:r>
            <a:rPr lang="en-US" sz="1800" b="0" dirty="0">
              <a:solidFill>
                <a:srgbClr val="F03F2B"/>
              </a:solidFill>
              <a:latin typeface="Footlight MT Light" panose="0204060206030A020304" pitchFamily="18" charset="0"/>
            </a:rPr>
            <a:t> </a:t>
          </a:r>
          <a:r>
            <a:rPr lang="en-US" sz="1800" b="0" dirty="0" err="1">
              <a:solidFill>
                <a:srgbClr val="F03F2B"/>
              </a:solidFill>
              <a:latin typeface="Footlight MT Light" panose="0204060206030A020304" pitchFamily="18" charset="0"/>
            </a:rPr>
            <a:t>iltihabın</a:t>
          </a:r>
          <a:r>
            <a:rPr lang="en-US" sz="1800" b="0" dirty="0">
              <a:solidFill>
                <a:srgbClr val="F03F2B"/>
              </a:solidFill>
              <a:latin typeface="Footlight MT Light" panose="0204060206030A020304" pitchFamily="18" charset="0"/>
            </a:rPr>
            <a:t> </a:t>
          </a:r>
          <a:r>
            <a:rPr lang="en-US" sz="1800" b="0" dirty="0" err="1">
              <a:solidFill>
                <a:srgbClr val="F03F2B"/>
              </a:solidFill>
              <a:latin typeface="Footlight MT Light" panose="0204060206030A020304" pitchFamily="18" charset="0"/>
            </a:rPr>
            <a:t>divararalığına</a:t>
          </a:r>
          <a:r>
            <a:rPr lang="en-US" sz="1800" b="0" dirty="0">
              <a:solidFill>
                <a:srgbClr val="F03F2B"/>
              </a:solidFill>
              <a:latin typeface="Footlight MT Light" panose="0204060206030A020304" pitchFamily="18" charset="0"/>
            </a:rPr>
            <a:t> </a:t>
          </a:r>
          <a:r>
            <a:rPr lang="en-US" sz="1800" b="0" dirty="0" err="1">
              <a:solidFill>
                <a:srgbClr val="F03F2B"/>
              </a:solidFill>
              <a:latin typeface="Footlight MT Light" panose="0204060206030A020304" pitchFamily="18" charset="0"/>
            </a:rPr>
            <a:t>keçməsi</a:t>
          </a:r>
          <a:endParaRPr lang="en-US" sz="1800" b="0" dirty="0">
            <a:solidFill>
              <a:srgbClr val="F03F2B"/>
            </a:solidFill>
          </a:endParaRPr>
        </a:p>
      </dgm:t>
    </dgm:pt>
    <dgm:pt modelId="{8ED5A9FB-B9D9-4127-A1F3-0C884811D191}" cxnId="{7B057637-CB1F-45E3-98A8-32F1AF17A642}" type="parTrans">
      <dgm:prSet/>
      <dgm:spPr/>
      <dgm:t>
        <a:bodyPr/>
        <a:lstStyle/>
        <a:p>
          <a:endParaRPr lang="en-US"/>
        </a:p>
      </dgm:t>
    </dgm:pt>
    <dgm:pt modelId="{12CE5FAD-E0D5-4073-8E0A-2F7BFCD81A4B}" cxnId="{7B057637-CB1F-45E3-98A8-32F1AF17A642}" type="sibTrans">
      <dgm:prSet/>
      <dgm:spPr/>
      <dgm:t>
        <a:bodyPr/>
        <a:lstStyle/>
        <a:p>
          <a:endParaRPr lang="en-US"/>
        </a:p>
      </dgm:t>
    </dgm:pt>
    <dgm:pt modelId="{7267FD06-7914-4F1D-9680-FE8527804149}">
      <dgm:prSet phldrT="[Текст]" custT="1"/>
      <dgm:spPr/>
      <dgm:t>
        <a:bodyPr/>
        <a:lstStyle/>
        <a:p>
          <a:pPr algn="l"/>
          <a:r>
            <a:rPr lang="en-US" sz="1200" dirty="0">
              <a:latin typeface="Footlight MT Light" panose="0204060206030A020304" pitchFamily="18" charset="0"/>
            </a:rPr>
            <a:t> </a:t>
          </a:r>
          <a:r>
            <a:rPr lang="en-US" sz="1800" dirty="0">
              <a:latin typeface="Footlight MT Light" panose="0204060206030A020304" pitchFamily="18" charset="0"/>
            </a:rPr>
            <a:t>» </a:t>
          </a:r>
          <a:r>
            <a:rPr lang="en-US" sz="1800" dirty="0">
              <a:solidFill>
                <a:schemeClr val="accent3">
                  <a:lumMod val="75000"/>
                </a:schemeClr>
              </a:solidFill>
              <a:latin typeface="Footlight MT Light" panose="0204060206030A020304" pitchFamily="18" charset="0"/>
            </a:rPr>
            <a:t>distant (</a:t>
          </a:r>
          <a:r>
            <a:rPr lang="en-US" sz="1800" dirty="0" err="1">
              <a:solidFill>
                <a:schemeClr val="accent3">
                  <a:lumMod val="75000"/>
                </a:schemeClr>
              </a:solidFill>
              <a:latin typeface="Footlight MT Light" panose="0204060206030A020304" pitchFamily="18" charset="0"/>
            </a:rPr>
            <a:t>uzaqdan</a:t>
          </a:r>
          <a:r>
            <a:rPr lang="en-US" sz="1800" dirty="0">
              <a:solidFill>
                <a:schemeClr val="accent3">
                  <a:lumMod val="75000"/>
                </a:schemeClr>
              </a:solidFill>
              <a:latin typeface="Footlight MT Light" panose="0204060206030A020304" pitchFamily="18" charset="0"/>
            </a:rPr>
            <a:t>) </a:t>
          </a:r>
          <a:r>
            <a:rPr lang="en-US" sz="1800" dirty="0" err="1">
              <a:solidFill>
                <a:schemeClr val="accent3">
                  <a:lumMod val="75000"/>
                </a:schemeClr>
              </a:solidFill>
              <a:latin typeface="Footlight MT Light" panose="0204060206030A020304" pitchFamily="18" charset="0"/>
            </a:rPr>
            <a:t>yayılma</a:t>
          </a:r>
          <a:r>
            <a:rPr lang="en-US" sz="1800" dirty="0">
              <a:solidFill>
                <a:schemeClr val="accent3">
                  <a:lumMod val="75000"/>
                </a:schemeClr>
              </a:solidFill>
              <a:latin typeface="Footlight MT Light" panose="0204060206030A020304" pitchFamily="18" charset="0"/>
            </a:rPr>
            <a:t> – </a:t>
          </a:r>
          <a:r>
            <a:rPr lang="en-US" sz="1800" dirty="0" err="1">
              <a:solidFill>
                <a:schemeClr val="accent3">
                  <a:lumMod val="75000"/>
                </a:schemeClr>
              </a:solidFill>
              <a:latin typeface="Footlight MT Light" panose="0204060206030A020304" pitchFamily="18" charset="0"/>
            </a:rPr>
            <a:t>hematogen</a:t>
          </a:r>
          <a:r>
            <a:rPr lang="en-US" sz="1800" dirty="0">
              <a:solidFill>
                <a:schemeClr val="accent3">
                  <a:lumMod val="75000"/>
                </a:schemeClr>
              </a:solidFill>
              <a:latin typeface="Footlight MT Light" panose="0204060206030A020304" pitchFamily="18" charset="0"/>
            </a:rPr>
            <a:t> </a:t>
          </a:r>
          <a:r>
            <a:rPr lang="en-US" sz="1800" dirty="0" err="1">
              <a:solidFill>
                <a:schemeClr val="accent3">
                  <a:lumMod val="75000"/>
                </a:schemeClr>
              </a:solidFill>
              <a:latin typeface="Footlight MT Light" panose="0204060206030A020304" pitchFamily="18" charset="0"/>
            </a:rPr>
            <a:t>və</a:t>
          </a:r>
          <a:r>
            <a:rPr lang="en-US" sz="1800" dirty="0">
              <a:solidFill>
                <a:schemeClr val="accent3">
                  <a:lumMod val="75000"/>
                </a:schemeClr>
              </a:solidFill>
              <a:latin typeface="Footlight MT Light" panose="0204060206030A020304" pitchFamily="18" charset="0"/>
            </a:rPr>
            <a:t> </a:t>
          </a:r>
          <a:r>
            <a:rPr lang="en-US" sz="1800" dirty="0" err="1">
              <a:solidFill>
                <a:schemeClr val="accent3">
                  <a:lumMod val="75000"/>
                </a:schemeClr>
              </a:solidFill>
              <a:latin typeface="Footlight MT Light" panose="0204060206030A020304" pitchFamily="18" charset="0"/>
            </a:rPr>
            <a:t>ya</a:t>
          </a:r>
          <a:r>
            <a:rPr lang="en-US" sz="1800" dirty="0">
              <a:solidFill>
                <a:schemeClr val="accent3">
                  <a:lumMod val="75000"/>
                </a:schemeClr>
              </a:solidFill>
              <a:latin typeface="Footlight MT Light" panose="0204060206030A020304" pitchFamily="18" charset="0"/>
            </a:rPr>
            <a:t> </a:t>
          </a:r>
          <a:r>
            <a:rPr lang="en-US" sz="1800" dirty="0" err="1">
              <a:solidFill>
                <a:schemeClr val="accent3">
                  <a:lumMod val="75000"/>
                </a:schemeClr>
              </a:solidFill>
              <a:latin typeface="Footlight MT Light" panose="0204060206030A020304" pitchFamily="18" charset="0"/>
            </a:rPr>
            <a:t>limfogen</a:t>
          </a:r>
          <a:r>
            <a:rPr lang="en-US" sz="1800" dirty="0">
              <a:solidFill>
                <a:schemeClr val="accent3">
                  <a:lumMod val="75000"/>
                </a:schemeClr>
              </a:solidFill>
              <a:latin typeface="Footlight MT Light" panose="0204060206030A020304" pitchFamily="18" charset="0"/>
            </a:rPr>
            <a:t> </a:t>
          </a:r>
          <a:r>
            <a:rPr lang="en-US" sz="1800" dirty="0" err="1">
              <a:solidFill>
                <a:schemeClr val="accent3">
                  <a:lumMod val="75000"/>
                </a:schemeClr>
              </a:solidFill>
              <a:latin typeface="Footlight MT Light" panose="0204060206030A020304" pitchFamily="18" charset="0"/>
            </a:rPr>
            <a:t>yayılma</a:t>
          </a:r>
          <a:endParaRPr lang="en-US" sz="1800" dirty="0">
            <a:solidFill>
              <a:schemeClr val="accent3">
                <a:lumMod val="75000"/>
              </a:schemeClr>
            </a:solidFill>
            <a:latin typeface="Footlight MT Light" panose="0204060206030A020304" pitchFamily="18" charset="0"/>
          </a:endParaRPr>
        </a:p>
      </dgm:t>
    </dgm:pt>
    <dgm:pt modelId="{15F2ABB2-F443-4021-8A1B-A0E33839B7DA}" cxnId="{1CA6F099-B7F2-4EF8-AECD-AB4BB6B0E1B5}" type="parTrans">
      <dgm:prSet/>
      <dgm:spPr/>
      <dgm:t>
        <a:bodyPr/>
        <a:lstStyle/>
        <a:p>
          <a:endParaRPr lang="en-US"/>
        </a:p>
      </dgm:t>
    </dgm:pt>
    <dgm:pt modelId="{E33C3FF0-0110-4A0E-A1B3-B1240992F71B}" cxnId="{1CA6F099-B7F2-4EF8-AECD-AB4BB6B0E1B5}" type="sibTrans">
      <dgm:prSet/>
      <dgm:spPr/>
      <dgm:t>
        <a:bodyPr/>
        <a:lstStyle/>
        <a:p>
          <a:endParaRPr lang="en-US"/>
        </a:p>
      </dgm:t>
    </dgm:pt>
    <dgm:pt modelId="{D21A53D8-476B-474C-BF16-B34F896C7C85}" type="pres">
      <dgm:prSet presAssocID="{6D827645-A613-4914-8230-C8673E2C62BC}" presName="compositeShape" presStyleCnt="0">
        <dgm:presLayoutVars>
          <dgm:chMax val="7"/>
          <dgm:dir/>
          <dgm:resizeHandles val="exact"/>
        </dgm:presLayoutVars>
      </dgm:prSet>
      <dgm:spPr/>
    </dgm:pt>
    <dgm:pt modelId="{02FED465-E90A-45A5-B1EC-C1C832D2D187}" type="pres">
      <dgm:prSet presAssocID="{6D827645-A613-4914-8230-C8673E2C62BC}" presName="wedge1" presStyleLbl="node1" presStyleIdx="0" presStyleCnt="3"/>
      <dgm:spPr/>
    </dgm:pt>
    <dgm:pt modelId="{F3E79C30-1FAD-4511-9969-2D9553B6BBA6}" type="pres">
      <dgm:prSet presAssocID="{6D827645-A613-4914-8230-C8673E2C62BC}" presName="dummy1a" presStyleCnt="0"/>
      <dgm:spPr/>
    </dgm:pt>
    <dgm:pt modelId="{D7F98BDF-D63E-4307-B83A-EDC70E589302}" type="pres">
      <dgm:prSet presAssocID="{6D827645-A613-4914-8230-C8673E2C62BC}" presName="dummy1b" presStyleCnt="0"/>
      <dgm:spPr/>
    </dgm:pt>
    <dgm:pt modelId="{A397FF86-D2B7-4DC0-8243-DD9B3075BB9F}" type="pres">
      <dgm:prSet presAssocID="{6D827645-A613-4914-8230-C8673E2C62BC}" presName="wedge1Tx" presStyleLbl="node1" presStyleIdx="0" presStyleCnt="3">
        <dgm:presLayoutVars>
          <dgm:chMax val="0"/>
          <dgm:chPref val="0"/>
          <dgm:bulletEnabled val="1"/>
        </dgm:presLayoutVars>
      </dgm:prSet>
      <dgm:spPr/>
    </dgm:pt>
    <dgm:pt modelId="{5506E001-933D-4DE3-B26B-2BF85C49385E}" type="pres">
      <dgm:prSet presAssocID="{6D827645-A613-4914-8230-C8673E2C62BC}" presName="wedge2" presStyleLbl="node1" presStyleIdx="1" presStyleCnt="3"/>
      <dgm:spPr/>
    </dgm:pt>
    <dgm:pt modelId="{D3C6A39A-26D7-46DD-896C-0A4998A3BE3E}" type="pres">
      <dgm:prSet presAssocID="{6D827645-A613-4914-8230-C8673E2C62BC}" presName="dummy2a" presStyleCnt="0"/>
      <dgm:spPr/>
    </dgm:pt>
    <dgm:pt modelId="{AFDF3622-56A2-44E8-923C-55CE2FCB41F1}" type="pres">
      <dgm:prSet presAssocID="{6D827645-A613-4914-8230-C8673E2C62BC}" presName="dummy2b" presStyleCnt="0"/>
      <dgm:spPr/>
    </dgm:pt>
    <dgm:pt modelId="{70025D48-7B2D-49A6-8F7B-F00931756292}" type="pres">
      <dgm:prSet presAssocID="{6D827645-A613-4914-8230-C8673E2C62BC}" presName="wedge2Tx" presStyleLbl="node1" presStyleIdx="1" presStyleCnt="3">
        <dgm:presLayoutVars>
          <dgm:chMax val="0"/>
          <dgm:chPref val="0"/>
          <dgm:bulletEnabled val="1"/>
        </dgm:presLayoutVars>
      </dgm:prSet>
      <dgm:spPr/>
    </dgm:pt>
    <dgm:pt modelId="{82FE8DCE-3EF4-4362-8DF7-0B8A0238FEA2}" type="pres">
      <dgm:prSet presAssocID="{6D827645-A613-4914-8230-C8673E2C62BC}" presName="wedge3" presStyleLbl="node1" presStyleIdx="2" presStyleCnt="3"/>
      <dgm:spPr/>
    </dgm:pt>
    <dgm:pt modelId="{1CF9F001-950F-473E-97A6-280E96B5231F}" type="pres">
      <dgm:prSet presAssocID="{6D827645-A613-4914-8230-C8673E2C62BC}" presName="dummy3a" presStyleCnt="0"/>
      <dgm:spPr/>
    </dgm:pt>
    <dgm:pt modelId="{AEE85F95-1718-46BE-9147-1765C3AECE8A}" type="pres">
      <dgm:prSet presAssocID="{6D827645-A613-4914-8230-C8673E2C62BC}" presName="dummy3b" presStyleCnt="0"/>
      <dgm:spPr/>
    </dgm:pt>
    <dgm:pt modelId="{9495E579-16F1-40AB-B150-FB0EA9D75E73}" type="pres">
      <dgm:prSet presAssocID="{6D827645-A613-4914-8230-C8673E2C62BC}" presName="wedge3Tx" presStyleLbl="node1" presStyleIdx="2" presStyleCnt="3">
        <dgm:presLayoutVars>
          <dgm:chMax val="0"/>
          <dgm:chPref val="0"/>
          <dgm:bulletEnabled val="1"/>
        </dgm:presLayoutVars>
      </dgm:prSet>
      <dgm:spPr/>
    </dgm:pt>
    <dgm:pt modelId="{86E874CC-1B0D-4EB5-80F7-F56C461182AC}" type="pres">
      <dgm:prSet presAssocID="{9BEF51E2-0528-42CF-B149-450341173380}" presName="arrowWedge1" presStyleLbl="fgSibTrans2D1" presStyleIdx="0" presStyleCnt="3"/>
      <dgm:spPr/>
    </dgm:pt>
    <dgm:pt modelId="{BE9EE224-7F0F-4997-8172-5A92B4E8CD12}" type="pres">
      <dgm:prSet presAssocID="{12CE5FAD-E0D5-4073-8E0A-2F7BFCD81A4B}" presName="arrowWedge2" presStyleLbl="fgSibTrans2D1" presStyleIdx="1" presStyleCnt="3"/>
      <dgm:spPr/>
    </dgm:pt>
    <dgm:pt modelId="{0522BDFD-C35F-4545-8072-52890D515261}" type="pres">
      <dgm:prSet presAssocID="{E33C3FF0-0110-4A0E-A1B3-B1240992F71B}" presName="arrowWedge3" presStyleLbl="fgSibTrans2D1" presStyleIdx="2" presStyleCnt="3"/>
      <dgm:spPr/>
    </dgm:pt>
  </dgm:ptLst>
  <dgm:cxnLst>
    <dgm:cxn modelId="{470D8E10-B92A-42A4-99BE-1DFD137BC96B}" type="presOf" srcId="{7267FD06-7914-4F1D-9680-FE8527804149}" destId="{82FE8DCE-3EF4-4362-8DF7-0B8A0238FEA2}" srcOrd="0" destOrd="0" presId="urn:microsoft.com/office/officeart/2005/8/layout/cycle8"/>
    <dgm:cxn modelId="{05A3DA22-CCAC-49C5-8E1C-CD10612ADA42}" type="presOf" srcId="{4B0293FE-2C4B-47D0-845E-2F62FFC77FA6}" destId="{5506E001-933D-4DE3-B26B-2BF85C49385E}" srcOrd="0" destOrd="0" presId="urn:microsoft.com/office/officeart/2005/8/layout/cycle8"/>
    <dgm:cxn modelId="{0F729527-9302-4D85-9B35-85F6043FDBED}" srcId="{6D827645-A613-4914-8230-C8673E2C62BC}" destId="{03D32B1C-2EB3-4008-AFC5-C22F59793649}" srcOrd="0" destOrd="0" parTransId="{0CFB4250-EF5A-49E8-B4C1-3DF9AE3F668E}" sibTransId="{9BEF51E2-0528-42CF-B149-450341173380}"/>
    <dgm:cxn modelId="{7BA3622A-5F56-40A7-A267-6CD3FE782AC1}" type="presOf" srcId="{03D32B1C-2EB3-4008-AFC5-C22F59793649}" destId="{02FED465-E90A-45A5-B1EC-C1C832D2D187}" srcOrd="0" destOrd="0" presId="urn:microsoft.com/office/officeart/2005/8/layout/cycle8"/>
    <dgm:cxn modelId="{7B057637-CB1F-45E3-98A8-32F1AF17A642}" srcId="{6D827645-A613-4914-8230-C8673E2C62BC}" destId="{4B0293FE-2C4B-47D0-845E-2F62FFC77FA6}" srcOrd="1" destOrd="0" parTransId="{8ED5A9FB-B9D9-4127-A1F3-0C884811D191}" sibTransId="{12CE5FAD-E0D5-4073-8E0A-2F7BFCD81A4B}"/>
    <dgm:cxn modelId="{1CA6F099-B7F2-4EF8-AECD-AB4BB6B0E1B5}" srcId="{6D827645-A613-4914-8230-C8673E2C62BC}" destId="{7267FD06-7914-4F1D-9680-FE8527804149}" srcOrd="2" destOrd="0" parTransId="{15F2ABB2-F443-4021-8A1B-A0E33839B7DA}" sibTransId="{E33C3FF0-0110-4A0E-A1B3-B1240992F71B}"/>
    <dgm:cxn modelId="{649EB2B5-764A-4674-AE19-7D86DDF5392A}" type="presOf" srcId="{7267FD06-7914-4F1D-9680-FE8527804149}" destId="{9495E579-16F1-40AB-B150-FB0EA9D75E73}" srcOrd="1" destOrd="0" presId="urn:microsoft.com/office/officeart/2005/8/layout/cycle8"/>
    <dgm:cxn modelId="{601DA2C2-5B77-406B-9C0A-9F2465F8A241}" type="presOf" srcId="{4B0293FE-2C4B-47D0-845E-2F62FFC77FA6}" destId="{70025D48-7B2D-49A6-8F7B-F00931756292}" srcOrd="1" destOrd="0" presId="urn:microsoft.com/office/officeart/2005/8/layout/cycle8"/>
    <dgm:cxn modelId="{8FDB3FD4-DCC4-427C-B18C-D22C07697D80}" type="presOf" srcId="{03D32B1C-2EB3-4008-AFC5-C22F59793649}" destId="{A397FF86-D2B7-4DC0-8243-DD9B3075BB9F}" srcOrd="1" destOrd="0" presId="urn:microsoft.com/office/officeart/2005/8/layout/cycle8"/>
    <dgm:cxn modelId="{E256AEFB-A76C-4C2E-AE3B-27146A357E76}" type="presOf" srcId="{6D827645-A613-4914-8230-C8673E2C62BC}" destId="{D21A53D8-476B-474C-BF16-B34F896C7C85}" srcOrd="0" destOrd="0" presId="urn:microsoft.com/office/officeart/2005/8/layout/cycle8"/>
    <dgm:cxn modelId="{D59D3231-7EB4-4615-9D78-B9B8CA050F49}" type="presParOf" srcId="{D21A53D8-476B-474C-BF16-B34F896C7C85}" destId="{02FED465-E90A-45A5-B1EC-C1C832D2D187}" srcOrd="0" destOrd="0" presId="urn:microsoft.com/office/officeart/2005/8/layout/cycle8"/>
    <dgm:cxn modelId="{3C99794D-F26A-43A0-BDC0-76613CACBDE2}" type="presParOf" srcId="{D21A53D8-476B-474C-BF16-B34F896C7C85}" destId="{F3E79C30-1FAD-4511-9969-2D9553B6BBA6}" srcOrd="1" destOrd="0" presId="urn:microsoft.com/office/officeart/2005/8/layout/cycle8"/>
    <dgm:cxn modelId="{7832CA02-739B-4638-9400-F8BBA3F9BF34}" type="presParOf" srcId="{D21A53D8-476B-474C-BF16-B34F896C7C85}" destId="{D7F98BDF-D63E-4307-B83A-EDC70E589302}" srcOrd="2" destOrd="0" presId="urn:microsoft.com/office/officeart/2005/8/layout/cycle8"/>
    <dgm:cxn modelId="{C07BA1EB-BE9A-4554-83C8-4ED1D09223B4}" type="presParOf" srcId="{D21A53D8-476B-474C-BF16-B34F896C7C85}" destId="{A397FF86-D2B7-4DC0-8243-DD9B3075BB9F}" srcOrd="3" destOrd="0" presId="urn:microsoft.com/office/officeart/2005/8/layout/cycle8"/>
    <dgm:cxn modelId="{7E451E9D-24E1-4E38-9155-95EB514F3BF8}" type="presParOf" srcId="{D21A53D8-476B-474C-BF16-B34F896C7C85}" destId="{5506E001-933D-4DE3-B26B-2BF85C49385E}" srcOrd="4" destOrd="0" presId="urn:microsoft.com/office/officeart/2005/8/layout/cycle8"/>
    <dgm:cxn modelId="{24446548-54BE-4257-8843-78EE7BFBFF8C}" type="presParOf" srcId="{D21A53D8-476B-474C-BF16-B34F896C7C85}" destId="{D3C6A39A-26D7-46DD-896C-0A4998A3BE3E}" srcOrd="5" destOrd="0" presId="urn:microsoft.com/office/officeart/2005/8/layout/cycle8"/>
    <dgm:cxn modelId="{38716AB3-6BF7-4072-9B8E-0EF9E09865CE}" type="presParOf" srcId="{D21A53D8-476B-474C-BF16-B34F896C7C85}" destId="{AFDF3622-56A2-44E8-923C-55CE2FCB41F1}" srcOrd="6" destOrd="0" presId="urn:microsoft.com/office/officeart/2005/8/layout/cycle8"/>
    <dgm:cxn modelId="{7CDED55B-C5FA-41AD-8255-E4D3440607CD}" type="presParOf" srcId="{D21A53D8-476B-474C-BF16-B34F896C7C85}" destId="{70025D48-7B2D-49A6-8F7B-F00931756292}" srcOrd="7" destOrd="0" presId="urn:microsoft.com/office/officeart/2005/8/layout/cycle8"/>
    <dgm:cxn modelId="{B4E3772D-E503-4A3F-A309-CC9A3C791A7E}" type="presParOf" srcId="{D21A53D8-476B-474C-BF16-B34F896C7C85}" destId="{82FE8DCE-3EF4-4362-8DF7-0B8A0238FEA2}" srcOrd="8" destOrd="0" presId="urn:microsoft.com/office/officeart/2005/8/layout/cycle8"/>
    <dgm:cxn modelId="{DD402774-7A37-4FF8-8252-D8167A9046CB}" type="presParOf" srcId="{D21A53D8-476B-474C-BF16-B34F896C7C85}" destId="{1CF9F001-950F-473E-97A6-280E96B5231F}" srcOrd="9" destOrd="0" presId="urn:microsoft.com/office/officeart/2005/8/layout/cycle8"/>
    <dgm:cxn modelId="{0A1FEB50-EB8E-4082-B339-6FB0D78C0974}" type="presParOf" srcId="{D21A53D8-476B-474C-BF16-B34F896C7C85}" destId="{AEE85F95-1718-46BE-9147-1765C3AECE8A}" srcOrd="10" destOrd="0" presId="urn:microsoft.com/office/officeart/2005/8/layout/cycle8"/>
    <dgm:cxn modelId="{212FBCC3-67E6-4F70-82D2-09530A7CB5C6}" type="presParOf" srcId="{D21A53D8-476B-474C-BF16-B34F896C7C85}" destId="{9495E579-16F1-40AB-B150-FB0EA9D75E73}" srcOrd="11" destOrd="0" presId="urn:microsoft.com/office/officeart/2005/8/layout/cycle8"/>
    <dgm:cxn modelId="{A345CEDE-78BD-4E2E-8027-594A31A68A62}" type="presParOf" srcId="{D21A53D8-476B-474C-BF16-B34F896C7C85}" destId="{86E874CC-1B0D-4EB5-80F7-F56C461182AC}" srcOrd="12" destOrd="0" presId="urn:microsoft.com/office/officeart/2005/8/layout/cycle8"/>
    <dgm:cxn modelId="{F338A220-44E5-4B1C-A28E-B91015D73A07}" type="presParOf" srcId="{D21A53D8-476B-474C-BF16-B34F896C7C85}" destId="{BE9EE224-7F0F-4997-8172-5A92B4E8CD12}" srcOrd="13" destOrd="0" presId="urn:microsoft.com/office/officeart/2005/8/layout/cycle8"/>
    <dgm:cxn modelId="{2933DBDE-11E8-4866-98C8-2BD1F0F1F1FC}" type="presParOf" srcId="{D21A53D8-476B-474C-BF16-B34F896C7C85}" destId="{0522BDFD-C35F-4545-8072-52890D515261}" srcOrd="14" destOrd="0" presId="urn:microsoft.com/office/officeart/2005/8/layout/cycle8"/>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2B6D49-AE0D-4EF2-B48C-2D8DBA455C4D}"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US"/>
        </a:p>
      </dgm:t>
    </dgm:pt>
    <dgm:pt modelId="{1DF4E21D-3E86-414A-B90A-F7A737700CD6}">
      <dgm:prSet phldrT="[Текст]"/>
      <dgm:spPr/>
      <dgm:t>
        <a:bodyPr/>
        <a:lstStyle/>
        <a:p>
          <a:endParaRPr lang="en-US" dirty="0"/>
        </a:p>
      </dgm:t>
    </dgm:pt>
    <dgm:pt modelId="{33289C32-9D55-4612-B964-B8D56CE53A62}" cxnId="{AB9BDB2F-7C89-4EEF-AA6D-5924D5FB596D}" type="parTrans">
      <dgm:prSet/>
      <dgm:spPr/>
      <dgm:t>
        <a:bodyPr/>
        <a:lstStyle/>
        <a:p>
          <a:endParaRPr lang="en-US"/>
        </a:p>
      </dgm:t>
    </dgm:pt>
    <dgm:pt modelId="{F200698A-71E3-4C6A-A391-84E04CDBBE91}" cxnId="{AB9BDB2F-7C89-4EEF-AA6D-5924D5FB596D}" type="sibTrans">
      <dgm:prSet/>
      <dgm:spPr/>
      <dgm:t>
        <a:bodyPr/>
        <a:lstStyle/>
        <a:p>
          <a:endParaRPr lang="en-US"/>
        </a:p>
      </dgm:t>
    </dgm:pt>
    <dgm:pt modelId="{E3BD13DC-D5F7-49D2-94DC-E13659E23F61}">
      <dgm:prSet phldrT="[Текст]"/>
      <dgm:spPr/>
      <dgm:t>
        <a:bodyPr/>
        <a:lstStyle/>
        <a:p>
          <a:endParaRPr lang="en-US" dirty="0"/>
        </a:p>
      </dgm:t>
    </dgm:pt>
    <dgm:pt modelId="{D9A1EE4D-47B3-49D9-9E30-B61A6FEBAF62}" cxnId="{3BFF6915-8F07-46AA-839D-B64E6A8EADA7}" type="parTrans">
      <dgm:prSet/>
      <dgm:spPr/>
      <dgm:t>
        <a:bodyPr/>
        <a:lstStyle/>
        <a:p>
          <a:endParaRPr lang="en-US"/>
        </a:p>
      </dgm:t>
    </dgm:pt>
    <dgm:pt modelId="{A80991A3-6535-4ABF-9FA3-3E30AB047404}" cxnId="{3BFF6915-8F07-46AA-839D-B64E6A8EADA7}" type="sibTrans">
      <dgm:prSet/>
      <dgm:spPr/>
      <dgm:t>
        <a:bodyPr/>
        <a:lstStyle/>
        <a:p>
          <a:endParaRPr lang="en-US"/>
        </a:p>
      </dgm:t>
    </dgm:pt>
    <dgm:pt modelId="{FE80F82D-1B60-465B-ACA0-459ACA72EC2C}">
      <dgm:prSet phldrT="[Текст]"/>
      <dgm:spPr/>
      <dgm:t>
        <a:bodyPr/>
        <a:lstStyle/>
        <a:p>
          <a:endParaRPr lang="en-US" dirty="0"/>
        </a:p>
      </dgm:t>
    </dgm:pt>
    <dgm:pt modelId="{4277DE52-D8FF-4240-893B-10E50044D370}" cxnId="{BA010A12-6FA0-45F4-99AA-05631D448B20}" type="parTrans">
      <dgm:prSet/>
      <dgm:spPr/>
      <dgm:t>
        <a:bodyPr/>
        <a:lstStyle/>
        <a:p>
          <a:endParaRPr lang="en-US"/>
        </a:p>
      </dgm:t>
    </dgm:pt>
    <dgm:pt modelId="{2A6E165F-7C33-4D3B-968B-E9B640D509F9}" cxnId="{BA010A12-6FA0-45F4-99AA-05631D448B20}" type="sibTrans">
      <dgm:prSet/>
      <dgm:spPr/>
      <dgm:t>
        <a:bodyPr/>
        <a:lstStyle/>
        <a:p>
          <a:endParaRPr lang="en-US"/>
        </a:p>
      </dgm:t>
    </dgm:pt>
    <dgm:pt modelId="{A38EEA9B-6ADD-482F-BF18-1FF42E71CC94}">
      <dgm:prSet phldrT="[Текст]" phldr="1"/>
      <dgm:spPr/>
      <dgm:t>
        <a:bodyPr/>
        <a:lstStyle/>
        <a:p>
          <a:endParaRPr lang="en-US" dirty="0"/>
        </a:p>
      </dgm:t>
    </dgm:pt>
    <dgm:pt modelId="{3AADD4D2-D1C2-4B54-8B5C-DB1406ED3EFF}" cxnId="{D861B594-6F96-4B20-B6DD-7F84DE74B13C}" type="sibTrans">
      <dgm:prSet/>
      <dgm:spPr/>
      <dgm:t>
        <a:bodyPr/>
        <a:lstStyle/>
        <a:p>
          <a:endParaRPr lang="en-US"/>
        </a:p>
      </dgm:t>
    </dgm:pt>
    <dgm:pt modelId="{DDCFA216-A51F-4DFD-8BD3-461146D1BC02}" cxnId="{D861B594-6F96-4B20-B6DD-7F84DE74B13C}" type="parTrans">
      <dgm:prSet/>
      <dgm:spPr/>
      <dgm:t>
        <a:bodyPr/>
        <a:lstStyle/>
        <a:p>
          <a:endParaRPr lang="en-US"/>
        </a:p>
      </dgm:t>
    </dgm:pt>
    <dgm:pt modelId="{305A452F-8096-4E2F-BEEE-4062376C8B83}">
      <dgm:prSet phldrT="[Текст]" phldr="1"/>
      <dgm:spPr/>
      <dgm:t>
        <a:bodyPr/>
        <a:lstStyle/>
        <a:p>
          <a:endParaRPr lang="en-US" dirty="0"/>
        </a:p>
      </dgm:t>
    </dgm:pt>
    <dgm:pt modelId="{05B5FF99-5E8D-495E-9FE9-7EB0FCB31697}" cxnId="{F873FF63-A8C0-4AE5-B09B-C0794FDCB9A5}" type="sibTrans">
      <dgm:prSet/>
      <dgm:spPr/>
      <dgm:t>
        <a:bodyPr/>
        <a:lstStyle/>
        <a:p>
          <a:endParaRPr lang="en-US"/>
        </a:p>
      </dgm:t>
    </dgm:pt>
    <dgm:pt modelId="{12AE01A3-B8E0-4147-833A-CE4BB33AB045}" cxnId="{F873FF63-A8C0-4AE5-B09B-C0794FDCB9A5}" type="parTrans">
      <dgm:prSet/>
      <dgm:spPr/>
      <dgm:t>
        <a:bodyPr/>
        <a:lstStyle/>
        <a:p>
          <a:endParaRPr lang="en-US"/>
        </a:p>
      </dgm:t>
    </dgm:pt>
    <dgm:pt modelId="{F6617F61-FD7F-4C45-AF92-CAA67B8677F2}">
      <dgm:prSet phldrT="[Текст]" phldr="1"/>
      <dgm:spPr/>
      <dgm:t>
        <a:bodyPr/>
        <a:lstStyle/>
        <a:p>
          <a:endParaRPr lang="en-US" dirty="0"/>
        </a:p>
      </dgm:t>
    </dgm:pt>
    <dgm:pt modelId="{58833736-4737-4506-9F0F-A93503F3E33B}" cxnId="{171248D7-1213-45F5-9C2B-E5F968EB7CF3}" type="sibTrans">
      <dgm:prSet/>
      <dgm:spPr/>
      <dgm:t>
        <a:bodyPr/>
        <a:lstStyle/>
        <a:p>
          <a:endParaRPr lang="en-US"/>
        </a:p>
      </dgm:t>
    </dgm:pt>
    <dgm:pt modelId="{E87A831B-2111-40CF-BBAC-CE5070E8CDE4}" cxnId="{171248D7-1213-45F5-9C2B-E5F968EB7CF3}" type="parTrans">
      <dgm:prSet/>
      <dgm:spPr/>
      <dgm:t>
        <a:bodyPr/>
        <a:lstStyle/>
        <a:p>
          <a:endParaRPr lang="en-US"/>
        </a:p>
      </dgm:t>
    </dgm:pt>
    <dgm:pt modelId="{9935D5A0-869E-444E-9783-A4C39C233799}">
      <dgm:prSet phldrT="[Текст]" phldr="1"/>
      <dgm:spPr/>
      <dgm:t>
        <a:bodyPr/>
        <a:lstStyle/>
        <a:p>
          <a:endParaRPr lang="en-US" dirty="0"/>
        </a:p>
      </dgm:t>
    </dgm:pt>
    <dgm:pt modelId="{4AB266E8-D18D-4E19-A47A-DFEC82196BD0}" cxnId="{21898083-4E85-4B5B-A8C4-C1766C1A3ECF}" type="sibTrans">
      <dgm:prSet/>
      <dgm:spPr/>
      <dgm:t>
        <a:bodyPr/>
        <a:lstStyle/>
        <a:p>
          <a:endParaRPr lang="en-US"/>
        </a:p>
      </dgm:t>
    </dgm:pt>
    <dgm:pt modelId="{E4367677-7FE0-4E5C-85D7-AB3FC1D292B9}" cxnId="{21898083-4E85-4B5B-A8C4-C1766C1A3ECF}" type="parTrans">
      <dgm:prSet/>
      <dgm:spPr/>
      <dgm:t>
        <a:bodyPr/>
        <a:lstStyle/>
        <a:p>
          <a:endParaRPr lang="en-US"/>
        </a:p>
      </dgm:t>
    </dgm:pt>
    <dgm:pt modelId="{362BC57F-AA37-4697-9383-F8BC9811C9F8}" type="pres">
      <dgm:prSet presAssocID="{4A2B6D49-AE0D-4EF2-B48C-2D8DBA455C4D}" presName="Name0" presStyleCnt="0">
        <dgm:presLayoutVars>
          <dgm:dir/>
          <dgm:resizeHandles val="exact"/>
        </dgm:presLayoutVars>
      </dgm:prSet>
      <dgm:spPr/>
    </dgm:pt>
    <dgm:pt modelId="{CC97E53E-D397-4A9A-BFDB-DD0E9E807AAD}" type="pres">
      <dgm:prSet presAssocID="{F6617F61-FD7F-4C45-AF92-CAA67B8677F2}" presName="compNode" presStyleCnt="0"/>
      <dgm:spPr/>
    </dgm:pt>
    <dgm:pt modelId="{900AE4AB-F05B-4047-A216-F8DDFD8888F6}" type="pres">
      <dgm:prSet presAssocID="{F6617F61-FD7F-4C45-AF92-CAA67B8677F2}" presName="pictRect" presStyleLbl="node1" presStyleIdx="0" presStyleCnt="7" custScaleX="102857" custScaleY="154177" custLinFactNeighborX="-1495" custLinFactNeighborY="16368"/>
      <dgm:spPr>
        <a:blipFill>
          <a:blip xmlns:r="http://schemas.openxmlformats.org/officeDocument/2006/relationships" r:embed="rId1">
            <a:extLst>
              <a:ext uri="{28A0092B-C50C-407E-A947-70E740481C1C}">
                <a14:useLocalDpi xmlns:a14="http://schemas.microsoft.com/office/drawing/2010/main" val="0"/>
              </a:ext>
            </a:extLst>
          </a:blip>
          <a:srcRect/>
          <a:stretch>
            <a:fillRect t="-27000" b="-27000"/>
          </a:stretch>
        </a:blipFill>
      </dgm:spPr>
    </dgm:pt>
    <dgm:pt modelId="{896FA69D-401B-474E-930A-277996C451D4}" type="pres">
      <dgm:prSet presAssocID="{F6617F61-FD7F-4C45-AF92-CAA67B8677F2}" presName="textRect" presStyleLbl="revTx" presStyleIdx="0" presStyleCnt="7" custLinFactNeighborX="-13152" custLinFactNeighborY="75198">
        <dgm:presLayoutVars>
          <dgm:bulletEnabled val="1"/>
        </dgm:presLayoutVars>
      </dgm:prSet>
      <dgm:spPr/>
    </dgm:pt>
    <dgm:pt modelId="{A148DB78-92DF-4038-9465-1D21617B2C85}" type="pres">
      <dgm:prSet presAssocID="{58833736-4737-4506-9F0F-A93503F3E33B}" presName="sibTrans" presStyleLbl="sibTrans2D1" presStyleIdx="0" presStyleCnt="0"/>
      <dgm:spPr/>
    </dgm:pt>
    <dgm:pt modelId="{4A66D864-6416-4D6A-81CD-2F9B7BE7FA55}" type="pres">
      <dgm:prSet presAssocID="{305A452F-8096-4E2F-BEEE-4062376C8B83}" presName="compNode" presStyleCnt="0"/>
      <dgm:spPr/>
    </dgm:pt>
    <dgm:pt modelId="{951978AB-568E-49DC-9F4A-FA2CA29FA780}" type="pres">
      <dgm:prSet presAssocID="{305A452F-8096-4E2F-BEEE-4062376C8B83}" presName="pictRect" presStyleLbl="node1" presStyleIdx="1" presStyleCnt="7" custLinFactNeighborX="3087" custLinFactNeighborY="-8975"/>
      <dgm:spPr>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dgm:spPr>
    </dgm:pt>
    <dgm:pt modelId="{292677AF-AEDD-4B07-B19F-E345194D1293}" type="pres">
      <dgm:prSet presAssocID="{305A452F-8096-4E2F-BEEE-4062376C8B83}" presName="textRect" presStyleLbl="revTx" presStyleIdx="1" presStyleCnt="7">
        <dgm:presLayoutVars>
          <dgm:bulletEnabled val="1"/>
        </dgm:presLayoutVars>
      </dgm:prSet>
      <dgm:spPr/>
    </dgm:pt>
    <dgm:pt modelId="{99DA39A0-44FF-49E9-9FD2-8D50A9DE268F}" type="pres">
      <dgm:prSet presAssocID="{05B5FF99-5E8D-495E-9FE9-7EB0FCB31697}" presName="sibTrans" presStyleLbl="sibTrans2D1" presStyleIdx="0" presStyleCnt="0"/>
      <dgm:spPr/>
    </dgm:pt>
    <dgm:pt modelId="{E5923E5F-E2A1-4607-8F2A-29BACC63F593}" type="pres">
      <dgm:prSet presAssocID="{A38EEA9B-6ADD-482F-BF18-1FF42E71CC94}" presName="compNode" presStyleCnt="0"/>
      <dgm:spPr/>
    </dgm:pt>
    <dgm:pt modelId="{BA5FCF61-C672-43A9-8E1F-7803CDD83094}" type="pres">
      <dgm:prSet presAssocID="{A38EEA9B-6ADD-482F-BF18-1FF42E71CC94}" presName="pictRect" presStyleLbl="node1" presStyleIdx="2" presStyleCnt="7" custLinFactNeighborX="29470" custLinFactNeighborY="-8631"/>
      <dgm:spPr>
        <a:blipFill>
          <a:blip xmlns:r="http://schemas.openxmlformats.org/officeDocument/2006/relationships" r:embed="rId3">
            <a:extLst>
              <a:ext uri="{28A0092B-C50C-407E-A947-70E740481C1C}">
                <a14:useLocalDpi xmlns:a14="http://schemas.microsoft.com/office/drawing/2010/main" val="0"/>
              </a:ext>
            </a:extLst>
          </a:blip>
          <a:srcRect/>
          <a:stretch>
            <a:fillRect t="-34000" b="-34000"/>
          </a:stretch>
        </a:blipFill>
      </dgm:spPr>
    </dgm:pt>
    <dgm:pt modelId="{E2E59B75-DF0B-40C8-8C4D-74AEF3AFCBBD}" type="pres">
      <dgm:prSet presAssocID="{A38EEA9B-6ADD-482F-BF18-1FF42E71CC94}" presName="textRect" presStyleLbl="revTx" presStyleIdx="2" presStyleCnt="7">
        <dgm:presLayoutVars>
          <dgm:bulletEnabled val="1"/>
        </dgm:presLayoutVars>
      </dgm:prSet>
      <dgm:spPr/>
    </dgm:pt>
    <dgm:pt modelId="{DB6530AD-1C43-48E0-8143-D9AFAAB041DC}" type="pres">
      <dgm:prSet presAssocID="{3AADD4D2-D1C2-4B54-8B5C-DB1406ED3EFF}" presName="sibTrans" presStyleLbl="sibTrans2D1" presStyleIdx="0" presStyleCnt="0"/>
      <dgm:spPr/>
    </dgm:pt>
    <dgm:pt modelId="{B5F06D56-07D2-4D9E-9A73-2ECDED998A94}" type="pres">
      <dgm:prSet presAssocID="{9935D5A0-869E-444E-9783-A4C39C233799}" presName="compNode" presStyleCnt="0"/>
      <dgm:spPr/>
    </dgm:pt>
    <dgm:pt modelId="{9C6CF84E-1023-4B21-AF2D-6764A1113020}" type="pres">
      <dgm:prSet presAssocID="{9935D5A0-869E-444E-9783-A4C39C233799}" presName="pictRect" presStyleLbl="node1" presStyleIdx="3" presStyleCnt="7" custScaleX="131420" custLinFactX="-91979" custLinFactY="100000" custLinFactNeighborX="-100000" custLinFactNeighborY="116582"/>
      <dgm:spPr>
        <a:blipFill>
          <a:blip xmlns:r="http://schemas.openxmlformats.org/officeDocument/2006/relationships" r:embed="rId4">
            <a:extLst>
              <a:ext uri="{28A0092B-C50C-407E-A947-70E740481C1C}">
                <a14:useLocalDpi xmlns:a14="http://schemas.microsoft.com/office/drawing/2010/main" val="0"/>
              </a:ext>
            </a:extLst>
          </a:blip>
          <a:srcRect/>
          <a:stretch>
            <a:fillRect l="-8000" r="-8000"/>
          </a:stretch>
        </a:blipFill>
      </dgm:spPr>
    </dgm:pt>
    <dgm:pt modelId="{2DA5FC63-79B0-4E15-856C-9E82CAF19EE4}" type="pres">
      <dgm:prSet presAssocID="{9935D5A0-869E-444E-9783-A4C39C233799}" presName="textRect" presStyleLbl="revTx" presStyleIdx="3" presStyleCnt="7" custLinFactNeighborX="38712" custLinFactNeighborY="-84469">
        <dgm:presLayoutVars>
          <dgm:bulletEnabled val="1"/>
        </dgm:presLayoutVars>
      </dgm:prSet>
      <dgm:spPr/>
    </dgm:pt>
    <dgm:pt modelId="{8EE94FED-9A08-4316-AB1F-2F9BA8B819EB}" type="pres">
      <dgm:prSet presAssocID="{4AB266E8-D18D-4E19-A47A-DFEC82196BD0}" presName="sibTrans" presStyleLbl="sibTrans2D1" presStyleIdx="0" presStyleCnt="0"/>
      <dgm:spPr/>
    </dgm:pt>
    <dgm:pt modelId="{2C7721A3-4329-4032-8458-CD13D2D68490}" type="pres">
      <dgm:prSet presAssocID="{FE80F82D-1B60-465B-ACA0-459ACA72EC2C}" presName="compNode" presStyleCnt="0"/>
      <dgm:spPr/>
    </dgm:pt>
    <dgm:pt modelId="{93AA0597-E196-4401-A1E0-6A5AD56A57B0}" type="pres">
      <dgm:prSet presAssocID="{FE80F82D-1B60-465B-ACA0-459ACA72EC2C}" presName="pictRect" presStyleLbl="node1" presStyleIdx="4" presStyleCnt="7" custLinFactNeighborX="-56132" custLinFactNeighborY="19232"/>
      <dgm:spPr>
        <a:blipFill>
          <a:blip xmlns:r="http://schemas.openxmlformats.org/officeDocument/2006/relationships" r:embed="rId5">
            <a:extLst>
              <a:ext uri="{28A0092B-C50C-407E-A947-70E740481C1C}">
                <a14:useLocalDpi xmlns:a14="http://schemas.microsoft.com/office/drawing/2010/main" val="0"/>
              </a:ext>
            </a:extLst>
          </a:blip>
          <a:srcRect/>
          <a:stretch>
            <a:fillRect t="-23000" b="-23000"/>
          </a:stretch>
        </a:blipFill>
      </dgm:spPr>
    </dgm:pt>
    <dgm:pt modelId="{FB3CEE25-94FA-44CA-8806-17B74E81697D}" type="pres">
      <dgm:prSet presAssocID="{FE80F82D-1B60-465B-ACA0-459ACA72EC2C}" presName="textRect" presStyleLbl="revTx" presStyleIdx="4" presStyleCnt="7">
        <dgm:presLayoutVars>
          <dgm:bulletEnabled val="1"/>
        </dgm:presLayoutVars>
      </dgm:prSet>
      <dgm:spPr/>
    </dgm:pt>
    <dgm:pt modelId="{86F284AA-4F62-4FBF-BEE1-55D979161341}" type="pres">
      <dgm:prSet presAssocID="{2A6E165F-7C33-4D3B-968B-E9B640D509F9}" presName="sibTrans" presStyleLbl="sibTrans2D1" presStyleIdx="0" presStyleCnt="0"/>
      <dgm:spPr/>
    </dgm:pt>
    <dgm:pt modelId="{BB7A26EC-5D14-4F3E-8C4F-29232AAB9998}" type="pres">
      <dgm:prSet presAssocID="{E3BD13DC-D5F7-49D2-94DC-E13659E23F61}" presName="compNode" presStyleCnt="0"/>
      <dgm:spPr/>
    </dgm:pt>
    <dgm:pt modelId="{D330FC4A-FC6B-4543-8FE2-74596C8AEEAF}" type="pres">
      <dgm:prSet presAssocID="{E3BD13DC-D5F7-49D2-94DC-E13659E23F61}" presName="pictRect" presStyleLbl="node1" presStyleIdx="5" presStyleCnt="7" custLinFactX="23234" custLinFactNeighborX="100000" custLinFactNeighborY="29219"/>
      <dgm:spPr>
        <a:blipFill>
          <a:blip xmlns:r="http://schemas.openxmlformats.org/officeDocument/2006/relationships" r:embed="rId6">
            <a:extLst>
              <a:ext uri="{28A0092B-C50C-407E-A947-70E740481C1C}">
                <a14:useLocalDpi xmlns:a14="http://schemas.microsoft.com/office/drawing/2010/main" val="0"/>
              </a:ext>
            </a:extLst>
          </a:blip>
          <a:srcRect/>
          <a:stretch>
            <a:fillRect l="-16000" r="-16000"/>
          </a:stretch>
        </a:blipFill>
      </dgm:spPr>
    </dgm:pt>
    <dgm:pt modelId="{24C18386-A8C9-469F-A2F0-28A80CF73504}" type="pres">
      <dgm:prSet presAssocID="{E3BD13DC-D5F7-49D2-94DC-E13659E23F61}" presName="textRect" presStyleLbl="revTx" presStyleIdx="5" presStyleCnt="7">
        <dgm:presLayoutVars>
          <dgm:bulletEnabled val="1"/>
        </dgm:presLayoutVars>
      </dgm:prSet>
      <dgm:spPr/>
    </dgm:pt>
    <dgm:pt modelId="{F4645183-08AB-4FBE-BB30-74E9101F1111}" type="pres">
      <dgm:prSet presAssocID="{A80991A3-6535-4ABF-9FA3-3E30AB047404}" presName="sibTrans" presStyleLbl="sibTrans2D1" presStyleIdx="0" presStyleCnt="0"/>
      <dgm:spPr/>
    </dgm:pt>
    <dgm:pt modelId="{C5374440-6F8B-45E7-8351-D26DA26FCEBC}" type="pres">
      <dgm:prSet presAssocID="{1DF4E21D-3E86-414A-B90A-F7A737700CD6}" presName="compNode" presStyleCnt="0"/>
      <dgm:spPr/>
    </dgm:pt>
    <dgm:pt modelId="{4724AF8C-32FC-48F2-B10E-697AA6368F04}" type="pres">
      <dgm:prSet presAssocID="{1DF4E21D-3E86-414A-B90A-F7A737700CD6}" presName="pictRect" presStyleLbl="node1" presStyleIdx="6" presStyleCnt="7" custLinFactNeighborX="55549" custLinFactNeighborY="-91100"/>
      <dgm:spPr>
        <a:blipFill>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pt>
    <dgm:pt modelId="{DDBBFDBE-B966-43A1-83FE-13F8FE507B08}" type="pres">
      <dgm:prSet presAssocID="{1DF4E21D-3E86-414A-B90A-F7A737700CD6}" presName="textRect" presStyleLbl="revTx" presStyleIdx="6" presStyleCnt="7">
        <dgm:presLayoutVars>
          <dgm:bulletEnabled val="1"/>
        </dgm:presLayoutVars>
      </dgm:prSet>
      <dgm:spPr/>
    </dgm:pt>
  </dgm:ptLst>
  <dgm:cxnLst>
    <dgm:cxn modelId="{74210C06-AD4F-4097-8EFD-85111784654D}" type="presOf" srcId="{FE80F82D-1B60-465B-ACA0-459ACA72EC2C}" destId="{FB3CEE25-94FA-44CA-8806-17B74E81697D}" srcOrd="0" destOrd="0" presId="urn:microsoft.com/office/officeart/2005/8/layout/pList1"/>
    <dgm:cxn modelId="{69D4DE0D-BA30-4448-B263-DE3E492457AD}" type="presOf" srcId="{05B5FF99-5E8D-495E-9FE9-7EB0FCB31697}" destId="{99DA39A0-44FF-49E9-9FD2-8D50A9DE268F}" srcOrd="0" destOrd="0" presId="urn:microsoft.com/office/officeart/2005/8/layout/pList1"/>
    <dgm:cxn modelId="{BA010A12-6FA0-45F4-99AA-05631D448B20}" srcId="{4A2B6D49-AE0D-4EF2-B48C-2D8DBA455C4D}" destId="{FE80F82D-1B60-465B-ACA0-459ACA72EC2C}" srcOrd="4" destOrd="0" parTransId="{4277DE52-D8FF-4240-893B-10E50044D370}" sibTransId="{2A6E165F-7C33-4D3B-968B-E9B640D509F9}"/>
    <dgm:cxn modelId="{3BFF6915-8F07-46AA-839D-B64E6A8EADA7}" srcId="{4A2B6D49-AE0D-4EF2-B48C-2D8DBA455C4D}" destId="{E3BD13DC-D5F7-49D2-94DC-E13659E23F61}" srcOrd="5" destOrd="0" parTransId="{D9A1EE4D-47B3-49D9-9E30-B61A6FEBAF62}" sibTransId="{A80991A3-6535-4ABF-9FA3-3E30AB047404}"/>
    <dgm:cxn modelId="{C87A4F23-8C9A-408D-B1DF-620E773650FE}" type="presOf" srcId="{E3BD13DC-D5F7-49D2-94DC-E13659E23F61}" destId="{24C18386-A8C9-469F-A2F0-28A80CF73504}" srcOrd="0" destOrd="0" presId="urn:microsoft.com/office/officeart/2005/8/layout/pList1"/>
    <dgm:cxn modelId="{AB9BDB2F-7C89-4EEF-AA6D-5924D5FB596D}" srcId="{4A2B6D49-AE0D-4EF2-B48C-2D8DBA455C4D}" destId="{1DF4E21D-3E86-414A-B90A-F7A737700CD6}" srcOrd="6" destOrd="0" parTransId="{33289C32-9D55-4612-B964-B8D56CE53A62}" sibTransId="{F200698A-71E3-4C6A-A391-84E04CDBBE91}"/>
    <dgm:cxn modelId="{A5FEDD38-74C7-45B7-B868-C4FECD901C75}" type="presOf" srcId="{3AADD4D2-D1C2-4B54-8B5C-DB1406ED3EFF}" destId="{DB6530AD-1C43-48E0-8143-D9AFAAB041DC}" srcOrd="0" destOrd="0" presId="urn:microsoft.com/office/officeart/2005/8/layout/pList1"/>
    <dgm:cxn modelId="{F873FF63-A8C0-4AE5-B09B-C0794FDCB9A5}" srcId="{4A2B6D49-AE0D-4EF2-B48C-2D8DBA455C4D}" destId="{305A452F-8096-4E2F-BEEE-4062376C8B83}" srcOrd="1" destOrd="0" parTransId="{12AE01A3-B8E0-4147-833A-CE4BB33AB045}" sibTransId="{05B5FF99-5E8D-495E-9FE9-7EB0FCB31697}"/>
    <dgm:cxn modelId="{B50B846B-3403-45F6-996C-20DAFF87EBDC}" type="presOf" srcId="{4A2B6D49-AE0D-4EF2-B48C-2D8DBA455C4D}" destId="{362BC57F-AA37-4697-9383-F8BC9811C9F8}" srcOrd="0" destOrd="0" presId="urn:microsoft.com/office/officeart/2005/8/layout/pList1"/>
    <dgm:cxn modelId="{45462F6D-8C67-46A8-B609-5218E45AE086}" type="presOf" srcId="{F6617F61-FD7F-4C45-AF92-CAA67B8677F2}" destId="{896FA69D-401B-474E-930A-277996C451D4}" srcOrd="0" destOrd="0" presId="urn:microsoft.com/office/officeart/2005/8/layout/pList1"/>
    <dgm:cxn modelId="{35D7996E-D699-4C3D-91BE-B9C7625C64DA}" type="presOf" srcId="{9935D5A0-869E-444E-9783-A4C39C233799}" destId="{2DA5FC63-79B0-4E15-856C-9E82CAF19EE4}" srcOrd="0" destOrd="0" presId="urn:microsoft.com/office/officeart/2005/8/layout/pList1"/>
    <dgm:cxn modelId="{21898083-4E85-4B5B-A8C4-C1766C1A3ECF}" srcId="{4A2B6D49-AE0D-4EF2-B48C-2D8DBA455C4D}" destId="{9935D5A0-869E-444E-9783-A4C39C233799}" srcOrd="3" destOrd="0" parTransId="{E4367677-7FE0-4E5C-85D7-AB3FC1D292B9}" sibTransId="{4AB266E8-D18D-4E19-A47A-DFEC82196BD0}"/>
    <dgm:cxn modelId="{820B0B90-874D-4BAE-80B9-9A54CD3F7152}" type="presOf" srcId="{305A452F-8096-4E2F-BEEE-4062376C8B83}" destId="{292677AF-AEDD-4B07-B19F-E345194D1293}" srcOrd="0" destOrd="0" presId="urn:microsoft.com/office/officeart/2005/8/layout/pList1"/>
    <dgm:cxn modelId="{FDB98194-5039-4C10-AEE2-F4515DA1D10A}" type="presOf" srcId="{2A6E165F-7C33-4D3B-968B-E9B640D509F9}" destId="{86F284AA-4F62-4FBF-BEE1-55D979161341}" srcOrd="0" destOrd="0" presId="urn:microsoft.com/office/officeart/2005/8/layout/pList1"/>
    <dgm:cxn modelId="{D861B594-6F96-4B20-B6DD-7F84DE74B13C}" srcId="{4A2B6D49-AE0D-4EF2-B48C-2D8DBA455C4D}" destId="{A38EEA9B-6ADD-482F-BF18-1FF42E71CC94}" srcOrd="2" destOrd="0" parTransId="{DDCFA216-A51F-4DFD-8BD3-461146D1BC02}" sibTransId="{3AADD4D2-D1C2-4B54-8B5C-DB1406ED3EFF}"/>
    <dgm:cxn modelId="{8926B5A5-9FAA-45A6-AF6C-28B8CB92719C}" type="presOf" srcId="{4AB266E8-D18D-4E19-A47A-DFEC82196BD0}" destId="{8EE94FED-9A08-4316-AB1F-2F9BA8B819EB}" srcOrd="0" destOrd="0" presId="urn:microsoft.com/office/officeart/2005/8/layout/pList1"/>
    <dgm:cxn modelId="{46AF69CC-BD21-4A85-9D1A-C0D7190EC390}" type="presOf" srcId="{A80991A3-6535-4ABF-9FA3-3E30AB047404}" destId="{F4645183-08AB-4FBE-BB30-74E9101F1111}" srcOrd="0" destOrd="0" presId="urn:microsoft.com/office/officeart/2005/8/layout/pList1"/>
    <dgm:cxn modelId="{28193BCE-6590-4E8D-ACAC-25536FEE0D5A}" type="presOf" srcId="{A38EEA9B-6ADD-482F-BF18-1FF42E71CC94}" destId="{E2E59B75-DF0B-40C8-8C4D-74AEF3AFCBBD}" srcOrd="0" destOrd="0" presId="urn:microsoft.com/office/officeart/2005/8/layout/pList1"/>
    <dgm:cxn modelId="{171248D7-1213-45F5-9C2B-E5F968EB7CF3}" srcId="{4A2B6D49-AE0D-4EF2-B48C-2D8DBA455C4D}" destId="{F6617F61-FD7F-4C45-AF92-CAA67B8677F2}" srcOrd="0" destOrd="0" parTransId="{E87A831B-2111-40CF-BBAC-CE5070E8CDE4}" sibTransId="{58833736-4737-4506-9F0F-A93503F3E33B}"/>
    <dgm:cxn modelId="{3C7479E5-8142-4898-93C4-59DC173260B2}" type="presOf" srcId="{58833736-4737-4506-9F0F-A93503F3E33B}" destId="{A148DB78-92DF-4038-9465-1D21617B2C85}" srcOrd="0" destOrd="0" presId="urn:microsoft.com/office/officeart/2005/8/layout/pList1"/>
    <dgm:cxn modelId="{D11821EF-01CA-465F-9372-D5291D1D9CD8}" type="presOf" srcId="{1DF4E21D-3E86-414A-B90A-F7A737700CD6}" destId="{DDBBFDBE-B966-43A1-83FE-13F8FE507B08}" srcOrd="0" destOrd="0" presId="urn:microsoft.com/office/officeart/2005/8/layout/pList1"/>
    <dgm:cxn modelId="{5C5C3073-1941-4239-AF88-4766B9E382D9}" type="presParOf" srcId="{362BC57F-AA37-4697-9383-F8BC9811C9F8}" destId="{CC97E53E-D397-4A9A-BFDB-DD0E9E807AAD}" srcOrd="0" destOrd="0" presId="urn:microsoft.com/office/officeart/2005/8/layout/pList1"/>
    <dgm:cxn modelId="{6A318EEF-F001-41B1-826A-DEF7E84B66A2}" type="presParOf" srcId="{CC97E53E-D397-4A9A-BFDB-DD0E9E807AAD}" destId="{900AE4AB-F05B-4047-A216-F8DDFD8888F6}" srcOrd="0" destOrd="0" presId="urn:microsoft.com/office/officeart/2005/8/layout/pList1"/>
    <dgm:cxn modelId="{AEB1538B-C5C9-479B-9B44-E8A4446FD33F}" type="presParOf" srcId="{CC97E53E-D397-4A9A-BFDB-DD0E9E807AAD}" destId="{896FA69D-401B-474E-930A-277996C451D4}" srcOrd="1" destOrd="0" presId="urn:microsoft.com/office/officeart/2005/8/layout/pList1"/>
    <dgm:cxn modelId="{89067B1A-C45C-48C7-9F54-1CFDF6F36264}" type="presParOf" srcId="{362BC57F-AA37-4697-9383-F8BC9811C9F8}" destId="{A148DB78-92DF-4038-9465-1D21617B2C85}" srcOrd="1" destOrd="0" presId="urn:microsoft.com/office/officeart/2005/8/layout/pList1"/>
    <dgm:cxn modelId="{7928F53C-55B8-4E72-84EA-C2D3EBCD2C87}" type="presParOf" srcId="{362BC57F-AA37-4697-9383-F8BC9811C9F8}" destId="{4A66D864-6416-4D6A-81CD-2F9B7BE7FA55}" srcOrd="2" destOrd="0" presId="urn:microsoft.com/office/officeart/2005/8/layout/pList1"/>
    <dgm:cxn modelId="{EFFF7B9D-1030-48A8-BDD5-FD97E3497C10}" type="presParOf" srcId="{4A66D864-6416-4D6A-81CD-2F9B7BE7FA55}" destId="{951978AB-568E-49DC-9F4A-FA2CA29FA780}" srcOrd="0" destOrd="0" presId="urn:microsoft.com/office/officeart/2005/8/layout/pList1"/>
    <dgm:cxn modelId="{5CD3A527-DA1B-4BFE-A480-E98C37D636CF}" type="presParOf" srcId="{4A66D864-6416-4D6A-81CD-2F9B7BE7FA55}" destId="{292677AF-AEDD-4B07-B19F-E345194D1293}" srcOrd="1" destOrd="0" presId="urn:microsoft.com/office/officeart/2005/8/layout/pList1"/>
    <dgm:cxn modelId="{A8294DB5-02D3-47CC-9F26-378A6515269D}" type="presParOf" srcId="{362BC57F-AA37-4697-9383-F8BC9811C9F8}" destId="{99DA39A0-44FF-49E9-9FD2-8D50A9DE268F}" srcOrd="3" destOrd="0" presId="urn:microsoft.com/office/officeart/2005/8/layout/pList1"/>
    <dgm:cxn modelId="{6018EA46-8D30-4E0E-A156-A31E5E53BFF9}" type="presParOf" srcId="{362BC57F-AA37-4697-9383-F8BC9811C9F8}" destId="{E5923E5F-E2A1-4607-8F2A-29BACC63F593}" srcOrd="4" destOrd="0" presId="urn:microsoft.com/office/officeart/2005/8/layout/pList1"/>
    <dgm:cxn modelId="{A0C26C9C-E6C0-450D-A82E-E28AFF094D2A}" type="presParOf" srcId="{E5923E5F-E2A1-4607-8F2A-29BACC63F593}" destId="{BA5FCF61-C672-43A9-8E1F-7803CDD83094}" srcOrd="0" destOrd="0" presId="urn:microsoft.com/office/officeart/2005/8/layout/pList1"/>
    <dgm:cxn modelId="{FFAD6108-BD7F-43CD-803D-6B7F57C08F33}" type="presParOf" srcId="{E5923E5F-E2A1-4607-8F2A-29BACC63F593}" destId="{E2E59B75-DF0B-40C8-8C4D-74AEF3AFCBBD}" srcOrd="1" destOrd="0" presId="urn:microsoft.com/office/officeart/2005/8/layout/pList1"/>
    <dgm:cxn modelId="{02174B27-BD07-468E-93AD-C50F5E969E63}" type="presParOf" srcId="{362BC57F-AA37-4697-9383-F8BC9811C9F8}" destId="{DB6530AD-1C43-48E0-8143-D9AFAAB041DC}" srcOrd="5" destOrd="0" presId="urn:microsoft.com/office/officeart/2005/8/layout/pList1"/>
    <dgm:cxn modelId="{4CA56AEA-DB86-4766-ADF7-D1CF831F4971}" type="presParOf" srcId="{362BC57F-AA37-4697-9383-F8BC9811C9F8}" destId="{B5F06D56-07D2-4D9E-9A73-2ECDED998A94}" srcOrd="6" destOrd="0" presId="urn:microsoft.com/office/officeart/2005/8/layout/pList1"/>
    <dgm:cxn modelId="{9AD59805-D5BA-4248-B9AF-01CE8A937BAF}" type="presParOf" srcId="{B5F06D56-07D2-4D9E-9A73-2ECDED998A94}" destId="{9C6CF84E-1023-4B21-AF2D-6764A1113020}" srcOrd="0" destOrd="0" presId="urn:microsoft.com/office/officeart/2005/8/layout/pList1"/>
    <dgm:cxn modelId="{D46FBC2C-C4CC-420E-AC1D-5D87BD914B8F}" type="presParOf" srcId="{B5F06D56-07D2-4D9E-9A73-2ECDED998A94}" destId="{2DA5FC63-79B0-4E15-856C-9E82CAF19EE4}" srcOrd="1" destOrd="0" presId="urn:microsoft.com/office/officeart/2005/8/layout/pList1"/>
    <dgm:cxn modelId="{0A5411FE-ABE0-44C4-AA3A-97BCAA42C3F3}" type="presParOf" srcId="{362BC57F-AA37-4697-9383-F8BC9811C9F8}" destId="{8EE94FED-9A08-4316-AB1F-2F9BA8B819EB}" srcOrd="7" destOrd="0" presId="urn:microsoft.com/office/officeart/2005/8/layout/pList1"/>
    <dgm:cxn modelId="{931EC9DB-6A92-4846-89F8-549063FEFCEF}" type="presParOf" srcId="{362BC57F-AA37-4697-9383-F8BC9811C9F8}" destId="{2C7721A3-4329-4032-8458-CD13D2D68490}" srcOrd="8" destOrd="0" presId="urn:microsoft.com/office/officeart/2005/8/layout/pList1"/>
    <dgm:cxn modelId="{EA43763E-CB57-438A-8C70-709BE864C899}" type="presParOf" srcId="{2C7721A3-4329-4032-8458-CD13D2D68490}" destId="{93AA0597-E196-4401-A1E0-6A5AD56A57B0}" srcOrd="0" destOrd="0" presId="urn:microsoft.com/office/officeart/2005/8/layout/pList1"/>
    <dgm:cxn modelId="{1B2B3A2B-4B82-441B-8FBA-D219CD89F39E}" type="presParOf" srcId="{2C7721A3-4329-4032-8458-CD13D2D68490}" destId="{FB3CEE25-94FA-44CA-8806-17B74E81697D}" srcOrd="1" destOrd="0" presId="urn:microsoft.com/office/officeart/2005/8/layout/pList1"/>
    <dgm:cxn modelId="{B23F530B-02FC-4B85-A742-AEC57F54C40B}" type="presParOf" srcId="{362BC57F-AA37-4697-9383-F8BC9811C9F8}" destId="{86F284AA-4F62-4FBF-BEE1-55D979161341}" srcOrd="9" destOrd="0" presId="urn:microsoft.com/office/officeart/2005/8/layout/pList1"/>
    <dgm:cxn modelId="{1B1C1FB4-4774-47A4-8FE4-874A98A30C03}" type="presParOf" srcId="{362BC57F-AA37-4697-9383-F8BC9811C9F8}" destId="{BB7A26EC-5D14-4F3E-8C4F-29232AAB9998}" srcOrd="10" destOrd="0" presId="urn:microsoft.com/office/officeart/2005/8/layout/pList1"/>
    <dgm:cxn modelId="{922CB5F4-7D0E-48C0-8144-351D560BB564}" type="presParOf" srcId="{BB7A26EC-5D14-4F3E-8C4F-29232AAB9998}" destId="{D330FC4A-FC6B-4543-8FE2-74596C8AEEAF}" srcOrd="0" destOrd="0" presId="urn:microsoft.com/office/officeart/2005/8/layout/pList1"/>
    <dgm:cxn modelId="{02DFFB5E-7603-4ACF-AE71-DAB1553AD25C}" type="presParOf" srcId="{BB7A26EC-5D14-4F3E-8C4F-29232AAB9998}" destId="{24C18386-A8C9-469F-A2F0-28A80CF73504}" srcOrd="1" destOrd="0" presId="urn:microsoft.com/office/officeart/2005/8/layout/pList1"/>
    <dgm:cxn modelId="{11B3B6F7-DFD0-4F54-99AE-B2041A679B1C}" type="presParOf" srcId="{362BC57F-AA37-4697-9383-F8BC9811C9F8}" destId="{F4645183-08AB-4FBE-BB30-74E9101F1111}" srcOrd="11" destOrd="0" presId="urn:microsoft.com/office/officeart/2005/8/layout/pList1"/>
    <dgm:cxn modelId="{FF9FCED2-BA3A-4212-92B7-FF9EEC92AF70}" type="presParOf" srcId="{362BC57F-AA37-4697-9383-F8BC9811C9F8}" destId="{C5374440-6F8B-45E7-8351-D26DA26FCEBC}" srcOrd="12" destOrd="0" presId="urn:microsoft.com/office/officeart/2005/8/layout/pList1"/>
    <dgm:cxn modelId="{E522D4A2-63FC-4F41-AB6A-54B541378EA8}" type="presParOf" srcId="{C5374440-6F8B-45E7-8351-D26DA26FCEBC}" destId="{4724AF8C-32FC-48F2-B10E-697AA6368F04}" srcOrd="0" destOrd="0" presId="urn:microsoft.com/office/officeart/2005/8/layout/pList1"/>
    <dgm:cxn modelId="{43F0388E-1D08-4F7B-83ED-C9039252FD33}" type="presParOf" srcId="{C5374440-6F8B-45E7-8351-D26DA26FCEBC}" destId="{DDBBFDBE-B966-43A1-83FE-13F8FE507B08}" srcOrd="1" destOrd="0" presId="urn:microsoft.com/office/officeart/2005/8/layout/p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89CCDB2-BD2C-4A20-B099-C01C7CE63606}" type="doc">
      <dgm:prSet loTypeId="urn:microsoft.com/office/officeart/2005/8/layout/matrix1" loCatId="matrix" qsTypeId="urn:microsoft.com/office/officeart/2005/8/quickstyle/simple4" qsCatId="simple" csTypeId="urn:microsoft.com/office/officeart/2005/8/colors/colorful1" csCatId="colorful" phldr="1"/>
      <dgm:spPr/>
      <dgm:t>
        <a:bodyPr/>
        <a:lstStyle/>
        <a:p>
          <a:endParaRPr lang="en-US"/>
        </a:p>
      </dgm:t>
    </dgm:pt>
    <dgm:pt modelId="{812FF8B5-C7ED-4D3C-81E8-0F09D1F9DEFC}">
      <dgm:prSet phldrT="[Текст]" custT="1"/>
      <dgm:spPr/>
      <dgm:t>
        <a:bodyPr/>
        <a:lstStyle/>
        <a:p>
          <a:r>
            <a:rPr lang="az-Latn-AZ" sz="5400" dirty="0">
              <a:solidFill>
                <a:srgbClr val="C00000"/>
              </a:solidFill>
              <a:latin typeface="Footlight MT Light" panose="0204060206030A020304" pitchFamily="18" charset="0"/>
            </a:rPr>
            <a:t>Klinikası</a:t>
          </a:r>
          <a:endParaRPr lang="en-US" sz="5400" dirty="0">
            <a:solidFill>
              <a:srgbClr val="C00000"/>
            </a:solidFill>
            <a:latin typeface="Footlight MT Light" panose="0204060206030A020304" pitchFamily="18" charset="0"/>
          </a:endParaRPr>
        </a:p>
      </dgm:t>
    </dgm:pt>
    <dgm:pt modelId="{6CD126E5-F767-4587-9115-226BE08C7AB7}" cxnId="{E699732C-5583-4201-B5D8-D7E81C080784}" type="parTrans">
      <dgm:prSet/>
      <dgm:spPr/>
      <dgm:t>
        <a:bodyPr/>
        <a:lstStyle/>
        <a:p>
          <a:endParaRPr lang="en-US"/>
        </a:p>
      </dgm:t>
    </dgm:pt>
    <dgm:pt modelId="{19676434-0477-4B30-82D4-6972D8EDF404}" cxnId="{E699732C-5583-4201-B5D8-D7E81C080784}" type="sibTrans">
      <dgm:prSet/>
      <dgm:spPr/>
      <dgm:t>
        <a:bodyPr/>
        <a:lstStyle/>
        <a:p>
          <a:endParaRPr lang="en-US"/>
        </a:p>
      </dgm:t>
    </dgm:pt>
    <dgm:pt modelId="{1E084B5A-98FF-4132-8984-1CA4585A464B}">
      <dgm:prSet phldrT="[Текст]" custT="1"/>
      <dgm:spPr/>
      <dgm:t>
        <a:bodyPr/>
        <a:lstStyle/>
        <a:p>
          <a:r>
            <a:rPr lang="az-Latn-AZ" sz="5400" dirty="0">
              <a:solidFill>
                <a:srgbClr val="C00000"/>
              </a:solidFill>
              <a:latin typeface="Footlight MT Light" panose="0204060206030A020304" pitchFamily="18" charset="0"/>
            </a:rPr>
            <a:t>Sepsis</a:t>
          </a:r>
          <a:endParaRPr lang="en-US" sz="5400" dirty="0">
            <a:solidFill>
              <a:srgbClr val="C00000"/>
            </a:solidFill>
            <a:latin typeface="Footlight MT Light" panose="0204060206030A020304" pitchFamily="18" charset="0"/>
          </a:endParaRPr>
        </a:p>
      </dgm:t>
    </dgm:pt>
    <dgm:pt modelId="{BD6C72FA-7739-4BFF-9131-A76EA67CF5CF}" cxnId="{E0A99AB2-27B3-44FA-BB0A-C0AAACF8BABD}" type="parTrans">
      <dgm:prSet/>
      <dgm:spPr/>
      <dgm:t>
        <a:bodyPr/>
        <a:lstStyle/>
        <a:p>
          <a:endParaRPr lang="en-US"/>
        </a:p>
      </dgm:t>
    </dgm:pt>
    <dgm:pt modelId="{A7DC1137-C452-4208-AC54-AC94F04D02D2}" cxnId="{E0A99AB2-27B3-44FA-BB0A-C0AAACF8BABD}" type="sibTrans">
      <dgm:prSet/>
      <dgm:spPr/>
      <dgm:t>
        <a:bodyPr/>
        <a:lstStyle/>
        <a:p>
          <a:endParaRPr lang="en-US"/>
        </a:p>
      </dgm:t>
    </dgm:pt>
    <dgm:pt modelId="{E9CE8D21-AF52-4AF5-BC1E-AA38CCF51C1E}">
      <dgm:prSet phldrT="[Текст]" custT="1"/>
      <dgm:spPr/>
      <dgm:t>
        <a:bodyPr/>
        <a:lstStyle/>
        <a:p>
          <a:r>
            <a:rPr lang="az-Latn-AZ" sz="5400" dirty="0">
              <a:solidFill>
                <a:srgbClr val="C00000"/>
              </a:solidFill>
              <a:latin typeface="Footlight MT Light" panose="0204060206030A020304" pitchFamily="18" charset="0"/>
            </a:rPr>
            <a:t>Döş qəfəsində ağrı</a:t>
          </a:r>
          <a:endParaRPr lang="en-US" sz="5400" dirty="0">
            <a:solidFill>
              <a:srgbClr val="C00000"/>
            </a:solidFill>
            <a:latin typeface="Footlight MT Light" panose="0204060206030A020304" pitchFamily="18" charset="0"/>
          </a:endParaRPr>
        </a:p>
      </dgm:t>
    </dgm:pt>
    <dgm:pt modelId="{23E84B07-6FA5-4F06-A2DF-FFF950E0C6D5}" cxnId="{DF51B7D5-D8EC-4C21-8CBD-BC180A252F3C}" type="parTrans">
      <dgm:prSet/>
      <dgm:spPr/>
      <dgm:t>
        <a:bodyPr/>
        <a:lstStyle/>
        <a:p>
          <a:endParaRPr lang="en-US"/>
        </a:p>
      </dgm:t>
    </dgm:pt>
    <dgm:pt modelId="{4DF16B11-334A-4735-BB5A-2921B12E58A9}" cxnId="{DF51B7D5-D8EC-4C21-8CBD-BC180A252F3C}" type="sibTrans">
      <dgm:prSet/>
      <dgm:spPr/>
      <dgm:t>
        <a:bodyPr/>
        <a:lstStyle/>
        <a:p>
          <a:endParaRPr lang="en-US"/>
        </a:p>
      </dgm:t>
    </dgm:pt>
    <dgm:pt modelId="{641BF24A-B7AB-47E5-97F6-5041E21A37E7}">
      <dgm:prSet phldrT="[Текст]" custT="1"/>
      <dgm:spPr/>
      <dgm:t>
        <a:bodyPr/>
        <a:lstStyle/>
        <a:p>
          <a:r>
            <a:rPr lang="az-Latn-AZ" sz="5400" dirty="0">
              <a:solidFill>
                <a:srgbClr val="C00000"/>
              </a:solidFill>
              <a:latin typeface="Footlight MT Light" panose="0204060206030A020304" pitchFamily="18" charset="0"/>
            </a:rPr>
            <a:t>Məcburi vəziyyət</a:t>
          </a:r>
          <a:endParaRPr lang="en-US" sz="5400" dirty="0">
            <a:solidFill>
              <a:srgbClr val="C00000"/>
            </a:solidFill>
            <a:latin typeface="Footlight MT Light" panose="0204060206030A020304" pitchFamily="18" charset="0"/>
          </a:endParaRPr>
        </a:p>
      </dgm:t>
    </dgm:pt>
    <dgm:pt modelId="{E65E4BBA-C595-4106-8122-E0BC891FF9D1}" cxnId="{D5D0575F-E519-4CC8-B063-8ABBCCD9783B}" type="parTrans">
      <dgm:prSet/>
      <dgm:spPr/>
      <dgm:t>
        <a:bodyPr/>
        <a:lstStyle/>
        <a:p>
          <a:endParaRPr lang="en-US"/>
        </a:p>
      </dgm:t>
    </dgm:pt>
    <dgm:pt modelId="{EAEC292C-1692-43EC-AB6E-3FBC1F51BE3B}" cxnId="{D5D0575F-E519-4CC8-B063-8ABBCCD9783B}" type="sibTrans">
      <dgm:prSet/>
      <dgm:spPr/>
      <dgm:t>
        <a:bodyPr/>
        <a:lstStyle/>
        <a:p>
          <a:endParaRPr lang="en-US"/>
        </a:p>
      </dgm:t>
    </dgm:pt>
    <dgm:pt modelId="{05A73944-D8AD-4131-B3F3-23D3AECBB39E}">
      <dgm:prSet phldrT="[Текст]" custT="1"/>
      <dgm:spPr/>
      <dgm:t>
        <a:bodyPr/>
        <a:lstStyle/>
        <a:p>
          <a:r>
            <a:rPr lang="az-Latn-AZ" sz="5400" dirty="0">
              <a:solidFill>
                <a:srgbClr val="C00000"/>
              </a:solidFill>
              <a:latin typeface="Footlight MT Light" panose="0204060206030A020304" pitchFamily="18" charset="0"/>
            </a:rPr>
            <a:t>Üşütmə-hərarət</a:t>
          </a:r>
          <a:endParaRPr lang="en-US" sz="5400" dirty="0">
            <a:solidFill>
              <a:srgbClr val="C00000"/>
            </a:solidFill>
            <a:latin typeface="Footlight MT Light" panose="0204060206030A020304" pitchFamily="18" charset="0"/>
          </a:endParaRPr>
        </a:p>
      </dgm:t>
    </dgm:pt>
    <dgm:pt modelId="{CF4CA83F-B931-46AB-ABC1-4E823969B540}" cxnId="{09CDDCA0-5DAE-4AD8-A92C-E7A654776BCC}" type="parTrans">
      <dgm:prSet/>
      <dgm:spPr/>
      <dgm:t>
        <a:bodyPr/>
        <a:lstStyle/>
        <a:p>
          <a:endParaRPr lang="en-US"/>
        </a:p>
      </dgm:t>
    </dgm:pt>
    <dgm:pt modelId="{FE20186F-C9E5-40F6-9E3D-61A38A8849CD}" cxnId="{09CDDCA0-5DAE-4AD8-A92C-E7A654776BCC}" type="sibTrans">
      <dgm:prSet/>
      <dgm:spPr/>
      <dgm:t>
        <a:bodyPr/>
        <a:lstStyle/>
        <a:p>
          <a:endParaRPr lang="en-US"/>
        </a:p>
      </dgm:t>
    </dgm:pt>
    <dgm:pt modelId="{D911265E-E6FF-4451-902D-7D717C5D207C}" type="pres">
      <dgm:prSet presAssocID="{189CCDB2-BD2C-4A20-B099-C01C7CE63606}" presName="diagram" presStyleCnt="0">
        <dgm:presLayoutVars>
          <dgm:chMax val="1"/>
          <dgm:dir/>
          <dgm:animLvl val="ctr"/>
          <dgm:resizeHandles val="exact"/>
        </dgm:presLayoutVars>
      </dgm:prSet>
      <dgm:spPr/>
    </dgm:pt>
    <dgm:pt modelId="{4B54820A-73A1-4182-98A8-1B1CFDF58400}" type="pres">
      <dgm:prSet presAssocID="{189CCDB2-BD2C-4A20-B099-C01C7CE63606}" presName="matrix" presStyleCnt="0"/>
      <dgm:spPr/>
    </dgm:pt>
    <dgm:pt modelId="{7B8162F3-37A5-494D-99E8-23DDD711BD10}" type="pres">
      <dgm:prSet presAssocID="{189CCDB2-BD2C-4A20-B099-C01C7CE63606}" presName="tile1" presStyleLbl="node1" presStyleIdx="0" presStyleCnt="4"/>
      <dgm:spPr/>
    </dgm:pt>
    <dgm:pt modelId="{7D5136D6-EA28-4EC9-B0F3-64B56774C7CE}" type="pres">
      <dgm:prSet presAssocID="{189CCDB2-BD2C-4A20-B099-C01C7CE63606}" presName="tile1text" presStyleLbl="node1" presStyleIdx="0" presStyleCnt="4">
        <dgm:presLayoutVars>
          <dgm:chMax val="0"/>
          <dgm:chPref val="0"/>
          <dgm:bulletEnabled val="1"/>
        </dgm:presLayoutVars>
      </dgm:prSet>
      <dgm:spPr/>
    </dgm:pt>
    <dgm:pt modelId="{0ABEE9B2-1E53-4184-AF96-F004DED0355A}" type="pres">
      <dgm:prSet presAssocID="{189CCDB2-BD2C-4A20-B099-C01C7CE63606}" presName="tile2" presStyleLbl="node1" presStyleIdx="1" presStyleCnt="4"/>
      <dgm:spPr/>
    </dgm:pt>
    <dgm:pt modelId="{D12D4613-973C-4D78-96F1-307A91066280}" type="pres">
      <dgm:prSet presAssocID="{189CCDB2-BD2C-4A20-B099-C01C7CE63606}" presName="tile2text" presStyleLbl="node1" presStyleIdx="1" presStyleCnt="4">
        <dgm:presLayoutVars>
          <dgm:chMax val="0"/>
          <dgm:chPref val="0"/>
          <dgm:bulletEnabled val="1"/>
        </dgm:presLayoutVars>
      </dgm:prSet>
      <dgm:spPr/>
    </dgm:pt>
    <dgm:pt modelId="{97F4BA22-B67E-404A-BADC-BF7DC032B8F5}" type="pres">
      <dgm:prSet presAssocID="{189CCDB2-BD2C-4A20-B099-C01C7CE63606}" presName="tile3" presStyleLbl="node1" presStyleIdx="2" presStyleCnt="4"/>
      <dgm:spPr/>
    </dgm:pt>
    <dgm:pt modelId="{6A280567-5170-45FF-82E0-C783B523BB93}" type="pres">
      <dgm:prSet presAssocID="{189CCDB2-BD2C-4A20-B099-C01C7CE63606}" presName="tile3text" presStyleLbl="node1" presStyleIdx="2" presStyleCnt="4">
        <dgm:presLayoutVars>
          <dgm:chMax val="0"/>
          <dgm:chPref val="0"/>
          <dgm:bulletEnabled val="1"/>
        </dgm:presLayoutVars>
      </dgm:prSet>
      <dgm:spPr/>
    </dgm:pt>
    <dgm:pt modelId="{9B42F23C-5C17-4C75-A5F8-7613BAA2D795}" type="pres">
      <dgm:prSet presAssocID="{189CCDB2-BD2C-4A20-B099-C01C7CE63606}" presName="tile4" presStyleLbl="node1" presStyleIdx="3" presStyleCnt="4"/>
      <dgm:spPr/>
    </dgm:pt>
    <dgm:pt modelId="{DEBDF524-4C28-4B78-88BE-F54983420097}" type="pres">
      <dgm:prSet presAssocID="{189CCDB2-BD2C-4A20-B099-C01C7CE63606}" presName="tile4text" presStyleLbl="node1" presStyleIdx="3" presStyleCnt="4">
        <dgm:presLayoutVars>
          <dgm:chMax val="0"/>
          <dgm:chPref val="0"/>
          <dgm:bulletEnabled val="1"/>
        </dgm:presLayoutVars>
      </dgm:prSet>
      <dgm:spPr/>
    </dgm:pt>
    <dgm:pt modelId="{F04AA3DB-EEDB-4E64-8633-F1247AD50124}" type="pres">
      <dgm:prSet presAssocID="{189CCDB2-BD2C-4A20-B099-C01C7CE63606}" presName="centerTile" presStyleLbl="fgShp" presStyleIdx="0" presStyleCnt="1" custScaleX="149468">
        <dgm:presLayoutVars>
          <dgm:chMax val="0"/>
          <dgm:chPref val="0"/>
        </dgm:presLayoutVars>
      </dgm:prSet>
      <dgm:spPr/>
    </dgm:pt>
  </dgm:ptLst>
  <dgm:cxnLst>
    <dgm:cxn modelId="{7D39FE00-D52D-4D5D-A3BB-2021466C2E42}" type="presOf" srcId="{812FF8B5-C7ED-4D3C-81E8-0F09D1F9DEFC}" destId="{F04AA3DB-EEDB-4E64-8633-F1247AD50124}" srcOrd="0" destOrd="0" presId="urn:microsoft.com/office/officeart/2005/8/layout/matrix1"/>
    <dgm:cxn modelId="{0BBB160A-121F-43AE-8504-1ED974B7B49A}" type="presOf" srcId="{1E084B5A-98FF-4132-8984-1CA4585A464B}" destId="{7D5136D6-EA28-4EC9-B0F3-64B56774C7CE}" srcOrd="1" destOrd="0" presId="urn:microsoft.com/office/officeart/2005/8/layout/matrix1"/>
    <dgm:cxn modelId="{90E27323-9F15-4832-943B-5C6EC337E62B}" type="presOf" srcId="{641BF24A-B7AB-47E5-97F6-5041E21A37E7}" destId="{97F4BA22-B67E-404A-BADC-BF7DC032B8F5}" srcOrd="0" destOrd="0" presId="urn:microsoft.com/office/officeart/2005/8/layout/matrix1"/>
    <dgm:cxn modelId="{148E3B25-0AA1-4E10-90F5-B922A2A5A2FD}" type="presOf" srcId="{E9CE8D21-AF52-4AF5-BC1E-AA38CCF51C1E}" destId="{0ABEE9B2-1E53-4184-AF96-F004DED0355A}" srcOrd="0" destOrd="0" presId="urn:microsoft.com/office/officeart/2005/8/layout/matrix1"/>
    <dgm:cxn modelId="{E699732C-5583-4201-B5D8-D7E81C080784}" srcId="{189CCDB2-BD2C-4A20-B099-C01C7CE63606}" destId="{812FF8B5-C7ED-4D3C-81E8-0F09D1F9DEFC}" srcOrd="0" destOrd="0" parTransId="{6CD126E5-F767-4587-9115-226BE08C7AB7}" sibTransId="{19676434-0477-4B30-82D4-6972D8EDF404}"/>
    <dgm:cxn modelId="{824FCE3F-FF1A-4509-87C1-360F53EC14D2}" type="presOf" srcId="{05A73944-D8AD-4131-B3F3-23D3AECBB39E}" destId="{9B42F23C-5C17-4C75-A5F8-7613BAA2D795}" srcOrd="0" destOrd="0" presId="urn:microsoft.com/office/officeart/2005/8/layout/matrix1"/>
    <dgm:cxn modelId="{D5D0575F-E519-4CC8-B063-8ABBCCD9783B}" srcId="{812FF8B5-C7ED-4D3C-81E8-0F09D1F9DEFC}" destId="{641BF24A-B7AB-47E5-97F6-5041E21A37E7}" srcOrd="2" destOrd="0" parTransId="{E65E4BBA-C595-4106-8122-E0BC891FF9D1}" sibTransId="{EAEC292C-1692-43EC-AB6E-3FBC1F51BE3B}"/>
    <dgm:cxn modelId="{F0F55A4C-A52A-43F1-AB6A-D7B6EDE83CA2}" type="presOf" srcId="{E9CE8D21-AF52-4AF5-BC1E-AA38CCF51C1E}" destId="{D12D4613-973C-4D78-96F1-307A91066280}" srcOrd="1" destOrd="0" presId="urn:microsoft.com/office/officeart/2005/8/layout/matrix1"/>
    <dgm:cxn modelId="{D32F9679-29A1-4B40-9E69-95E432209371}" type="presOf" srcId="{05A73944-D8AD-4131-B3F3-23D3AECBB39E}" destId="{DEBDF524-4C28-4B78-88BE-F54983420097}" srcOrd="1" destOrd="0" presId="urn:microsoft.com/office/officeart/2005/8/layout/matrix1"/>
    <dgm:cxn modelId="{09CDDCA0-5DAE-4AD8-A92C-E7A654776BCC}" srcId="{812FF8B5-C7ED-4D3C-81E8-0F09D1F9DEFC}" destId="{05A73944-D8AD-4131-B3F3-23D3AECBB39E}" srcOrd="3" destOrd="0" parTransId="{CF4CA83F-B931-46AB-ABC1-4E823969B540}" sibTransId="{FE20186F-C9E5-40F6-9E3D-61A38A8849CD}"/>
    <dgm:cxn modelId="{E0A99AB2-27B3-44FA-BB0A-C0AAACF8BABD}" srcId="{812FF8B5-C7ED-4D3C-81E8-0F09D1F9DEFC}" destId="{1E084B5A-98FF-4132-8984-1CA4585A464B}" srcOrd="0" destOrd="0" parTransId="{BD6C72FA-7739-4BFF-9131-A76EA67CF5CF}" sibTransId="{A7DC1137-C452-4208-AC54-AC94F04D02D2}"/>
    <dgm:cxn modelId="{37834DC1-DEB6-4DFD-979D-14D2E6BF4EAE}" type="presOf" srcId="{641BF24A-B7AB-47E5-97F6-5041E21A37E7}" destId="{6A280567-5170-45FF-82E0-C783B523BB93}" srcOrd="1" destOrd="0" presId="urn:microsoft.com/office/officeart/2005/8/layout/matrix1"/>
    <dgm:cxn modelId="{C9F226C5-D9CD-4557-9CA0-660BE24DA6C1}" type="presOf" srcId="{189CCDB2-BD2C-4A20-B099-C01C7CE63606}" destId="{D911265E-E6FF-4451-902D-7D717C5D207C}" srcOrd="0" destOrd="0" presId="urn:microsoft.com/office/officeart/2005/8/layout/matrix1"/>
    <dgm:cxn modelId="{DF51B7D5-D8EC-4C21-8CBD-BC180A252F3C}" srcId="{812FF8B5-C7ED-4D3C-81E8-0F09D1F9DEFC}" destId="{E9CE8D21-AF52-4AF5-BC1E-AA38CCF51C1E}" srcOrd="1" destOrd="0" parTransId="{23E84B07-6FA5-4F06-A2DF-FFF950E0C6D5}" sibTransId="{4DF16B11-334A-4735-BB5A-2921B12E58A9}"/>
    <dgm:cxn modelId="{76C37EE8-4B2F-4096-A111-E4D87280C05E}" type="presOf" srcId="{1E084B5A-98FF-4132-8984-1CA4585A464B}" destId="{7B8162F3-37A5-494D-99E8-23DDD711BD10}" srcOrd="0" destOrd="0" presId="urn:microsoft.com/office/officeart/2005/8/layout/matrix1"/>
    <dgm:cxn modelId="{A5174141-51F4-4F38-876D-AA6873BB6536}" type="presParOf" srcId="{D911265E-E6FF-4451-902D-7D717C5D207C}" destId="{4B54820A-73A1-4182-98A8-1B1CFDF58400}" srcOrd="0" destOrd="0" presId="urn:microsoft.com/office/officeart/2005/8/layout/matrix1"/>
    <dgm:cxn modelId="{E6FAD2DF-567C-4635-AF26-78A78B9C8239}" type="presParOf" srcId="{4B54820A-73A1-4182-98A8-1B1CFDF58400}" destId="{7B8162F3-37A5-494D-99E8-23DDD711BD10}" srcOrd="0" destOrd="0" presId="urn:microsoft.com/office/officeart/2005/8/layout/matrix1"/>
    <dgm:cxn modelId="{2BFE9DAC-7610-4F62-AD2B-1C0AED0AEEFA}" type="presParOf" srcId="{4B54820A-73A1-4182-98A8-1B1CFDF58400}" destId="{7D5136D6-EA28-4EC9-B0F3-64B56774C7CE}" srcOrd="1" destOrd="0" presId="urn:microsoft.com/office/officeart/2005/8/layout/matrix1"/>
    <dgm:cxn modelId="{5AE40D44-0C9F-4911-B30B-7216FE795312}" type="presParOf" srcId="{4B54820A-73A1-4182-98A8-1B1CFDF58400}" destId="{0ABEE9B2-1E53-4184-AF96-F004DED0355A}" srcOrd="2" destOrd="0" presId="urn:microsoft.com/office/officeart/2005/8/layout/matrix1"/>
    <dgm:cxn modelId="{FE1FD887-FDFC-45BB-9553-C318CFCD36EA}" type="presParOf" srcId="{4B54820A-73A1-4182-98A8-1B1CFDF58400}" destId="{D12D4613-973C-4D78-96F1-307A91066280}" srcOrd="3" destOrd="0" presId="urn:microsoft.com/office/officeart/2005/8/layout/matrix1"/>
    <dgm:cxn modelId="{6A2A2D6F-6337-432C-95F9-394299489E28}" type="presParOf" srcId="{4B54820A-73A1-4182-98A8-1B1CFDF58400}" destId="{97F4BA22-B67E-404A-BADC-BF7DC032B8F5}" srcOrd="4" destOrd="0" presId="urn:microsoft.com/office/officeart/2005/8/layout/matrix1"/>
    <dgm:cxn modelId="{AC566A63-397C-4A71-A2A7-A7337B75F7CC}" type="presParOf" srcId="{4B54820A-73A1-4182-98A8-1B1CFDF58400}" destId="{6A280567-5170-45FF-82E0-C783B523BB93}" srcOrd="5" destOrd="0" presId="urn:microsoft.com/office/officeart/2005/8/layout/matrix1"/>
    <dgm:cxn modelId="{CB3B51E7-930E-4BF7-B90D-6E494BD2D9B1}" type="presParOf" srcId="{4B54820A-73A1-4182-98A8-1B1CFDF58400}" destId="{9B42F23C-5C17-4C75-A5F8-7613BAA2D795}" srcOrd="6" destOrd="0" presId="urn:microsoft.com/office/officeart/2005/8/layout/matrix1"/>
    <dgm:cxn modelId="{39D1E5B3-1BAC-4CD8-8C61-496623E2041D}" type="presParOf" srcId="{4B54820A-73A1-4182-98A8-1B1CFDF58400}" destId="{DEBDF524-4C28-4B78-88BE-F54983420097}" srcOrd="7" destOrd="0" presId="urn:microsoft.com/office/officeart/2005/8/layout/matrix1"/>
    <dgm:cxn modelId="{3C134007-10CE-46F2-8F42-D71E4A3F8680}" type="presParOf" srcId="{D911265E-E6FF-4451-902D-7D717C5D207C}" destId="{F04AA3DB-EEDB-4E64-8633-F1247AD50124}" srcOrd="1" destOrd="0" presId="urn:microsoft.com/office/officeart/2005/8/layout/matrix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6753A63-57CB-4DE4-9220-D07470300702}" type="doc">
      <dgm:prSet loTypeId="urn:microsoft.com/office/officeart/2005/8/layout/StepDownProcess" loCatId="process" qsTypeId="urn:microsoft.com/office/officeart/2005/8/quickstyle/simple1" qsCatId="simple" csTypeId="urn:microsoft.com/office/officeart/2005/8/colors/accent3_3" csCatId="accent3" phldr="1"/>
      <dgm:spPr/>
      <dgm:t>
        <a:bodyPr/>
        <a:lstStyle/>
        <a:p>
          <a:endParaRPr lang="en-US"/>
        </a:p>
      </dgm:t>
    </dgm:pt>
    <dgm:pt modelId="{F0B66A12-BB64-44ED-919B-E00B27A623F7}">
      <dgm:prSet phldrT="[Текст]" custT="1"/>
      <dgm:spPr/>
      <dgm:t>
        <a:bodyPr/>
        <a:lstStyle/>
        <a:p>
          <a:r>
            <a:rPr lang="az-Latn-AZ" sz="3200" dirty="0">
              <a:solidFill>
                <a:schemeClr val="accent3">
                  <a:lumMod val="50000"/>
                </a:schemeClr>
              </a:solidFill>
              <a:latin typeface="Footlight MT Light" panose="0204060206030A020304" pitchFamily="18" charset="0"/>
            </a:rPr>
            <a:t>Sepsisə görə dəstək müalicəsi</a:t>
          </a:r>
          <a:endParaRPr lang="en-US" sz="3200" dirty="0">
            <a:solidFill>
              <a:schemeClr val="accent3">
                <a:lumMod val="50000"/>
              </a:schemeClr>
            </a:solidFill>
            <a:latin typeface="Footlight MT Light" panose="0204060206030A020304" pitchFamily="18" charset="0"/>
          </a:endParaRPr>
        </a:p>
      </dgm:t>
    </dgm:pt>
    <dgm:pt modelId="{806BCD0B-DF80-4292-8195-04377915784F}" cxnId="{41D3A768-6E9B-44DA-A167-F4F6D4753130}" type="parTrans">
      <dgm:prSet/>
      <dgm:spPr/>
      <dgm:t>
        <a:bodyPr/>
        <a:lstStyle/>
        <a:p>
          <a:endParaRPr lang="en-US"/>
        </a:p>
      </dgm:t>
    </dgm:pt>
    <dgm:pt modelId="{B15AB939-7A8C-4851-A14D-2CB1EAEA263B}" cxnId="{41D3A768-6E9B-44DA-A167-F4F6D4753130}" type="sibTrans">
      <dgm:prSet/>
      <dgm:spPr/>
      <dgm:t>
        <a:bodyPr/>
        <a:lstStyle/>
        <a:p>
          <a:endParaRPr lang="en-US"/>
        </a:p>
      </dgm:t>
    </dgm:pt>
    <dgm:pt modelId="{1D08CB48-553C-4629-9D38-CB304F48E951}">
      <dgm:prSet phldrT="[Текст]" custT="1"/>
      <dgm:spPr/>
      <dgm:t>
        <a:bodyPr/>
        <a:lstStyle/>
        <a:p>
          <a:r>
            <a:rPr lang="az-Latn-AZ" sz="3200" dirty="0">
              <a:solidFill>
                <a:schemeClr val="accent3">
                  <a:lumMod val="50000"/>
                </a:schemeClr>
              </a:solidFill>
              <a:latin typeface="Footlight MT Light" panose="0204060206030A020304" pitchFamily="18" charset="0"/>
            </a:rPr>
            <a:t>Antibiotiko-terapia</a:t>
          </a:r>
          <a:endParaRPr lang="en-US" sz="3200" dirty="0">
            <a:solidFill>
              <a:schemeClr val="accent3">
                <a:lumMod val="50000"/>
              </a:schemeClr>
            </a:solidFill>
            <a:latin typeface="Footlight MT Light" panose="0204060206030A020304" pitchFamily="18" charset="0"/>
          </a:endParaRPr>
        </a:p>
      </dgm:t>
    </dgm:pt>
    <dgm:pt modelId="{B15B3074-BAA2-49F4-8D9B-2DBD405A48D5}" cxnId="{3A304268-083E-4713-B313-A2C80EA8E6C7}" type="parTrans">
      <dgm:prSet/>
      <dgm:spPr/>
      <dgm:t>
        <a:bodyPr/>
        <a:lstStyle/>
        <a:p>
          <a:endParaRPr lang="en-US"/>
        </a:p>
      </dgm:t>
    </dgm:pt>
    <dgm:pt modelId="{06FE959B-056D-4F33-B2DE-017B63DDE8A0}" cxnId="{3A304268-083E-4713-B313-A2C80EA8E6C7}" type="sibTrans">
      <dgm:prSet/>
      <dgm:spPr/>
      <dgm:t>
        <a:bodyPr/>
        <a:lstStyle/>
        <a:p>
          <a:endParaRPr lang="en-US"/>
        </a:p>
      </dgm:t>
    </dgm:pt>
    <dgm:pt modelId="{AF2C06B4-704B-41DD-9A68-417A9BBE4408}">
      <dgm:prSet phldrT="[Текст]" custT="1"/>
      <dgm:spPr/>
      <dgm:t>
        <a:bodyPr/>
        <a:lstStyle/>
        <a:p>
          <a:r>
            <a:rPr lang="az-Latn-AZ" sz="3200" dirty="0">
              <a:solidFill>
                <a:schemeClr val="accent3">
                  <a:lumMod val="50000"/>
                </a:schemeClr>
              </a:solidFill>
              <a:latin typeface="Footlight MT Light" panose="0204060206030A020304" pitchFamily="18" charset="0"/>
            </a:rPr>
            <a:t>İrinliyin drenajı və sanasiyası</a:t>
          </a:r>
          <a:endParaRPr lang="en-US" sz="3200" dirty="0">
            <a:solidFill>
              <a:schemeClr val="accent3">
                <a:lumMod val="50000"/>
              </a:schemeClr>
            </a:solidFill>
            <a:latin typeface="Footlight MT Light" panose="0204060206030A020304" pitchFamily="18" charset="0"/>
          </a:endParaRPr>
        </a:p>
      </dgm:t>
    </dgm:pt>
    <dgm:pt modelId="{9255E601-8F24-4055-84AA-0F83C19E0454}" cxnId="{F7B167C7-93F0-4DD4-B904-FACC57141DB9}" type="parTrans">
      <dgm:prSet/>
      <dgm:spPr/>
      <dgm:t>
        <a:bodyPr/>
        <a:lstStyle/>
        <a:p>
          <a:endParaRPr lang="en-US"/>
        </a:p>
      </dgm:t>
    </dgm:pt>
    <dgm:pt modelId="{B5167B99-F227-4CEC-810E-CFE5A6E57B55}" cxnId="{F7B167C7-93F0-4DD4-B904-FACC57141DB9}" type="sibTrans">
      <dgm:prSet/>
      <dgm:spPr/>
      <dgm:t>
        <a:bodyPr/>
        <a:lstStyle/>
        <a:p>
          <a:endParaRPr lang="en-US"/>
        </a:p>
      </dgm:t>
    </dgm:pt>
    <dgm:pt modelId="{2D10B883-297F-43C2-96F1-B777E23BB9C4}">
      <dgm:prSet phldrT="[Текст]" custT="1"/>
      <dgm:spPr/>
      <dgm:t>
        <a:bodyPr/>
        <a:lstStyle/>
        <a:p>
          <a:r>
            <a:rPr lang="az-Latn-AZ" sz="3200" dirty="0">
              <a:solidFill>
                <a:schemeClr val="accent3">
                  <a:lumMod val="50000"/>
                </a:schemeClr>
              </a:solidFill>
              <a:latin typeface="Footlight MT Light" panose="0204060206030A020304" pitchFamily="18" charset="0"/>
            </a:rPr>
            <a:t>Səbəbin aradan qaldırılması</a:t>
          </a:r>
          <a:endParaRPr lang="en-US" sz="3200" dirty="0">
            <a:solidFill>
              <a:schemeClr val="accent3">
                <a:lumMod val="50000"/>
              </a:schemeClr>
            </a:solidFill>
            <a:latin typeface="Footlight MT Light" panose="0204060206030A020304" pitchFamily="18" charset="0"/>
          </a:endParaRPr>
        </a:p>
      </dgm:t>
    </dgm:pt>
    <dgm:pt modelId="{868AA34C-0218-42FD-B694-6106DBFDC0DC}" cxnId="{39D67730-0129-45F6-AB06-545E158A54CD}" type="parTrans">
      <dgm:prSet/>
      <dgm:spPr/>
      <dgm:t>
        <a:bodyPr/>
        <a:lstStyle/>
        <a:p>
          <a:endParaRPr lang="en-US"/>
        </a:p>
      </dgm:t>
    </dgm:pt>
    <dgm:pt modelId="{FF315229-EDF8-40FF-B3D1-A797B5B335FC}" cxnId="{39D67730-0129-45F6-AB06-545E158A54CD}" type="sibTrans">
      <dgm:prSet/>
      <dgm:spPr/>
      <dgm:t>
        <a:bodyPr/>
        <a:lstStyle/>
        <a:p>
          <a:endParaRPr lang="en-US"/>
        </a:p>
      </dgm:t>
    </dgm:pt>
    <dgm:pt modelId="{EB3F3D45-C45E-4878-BFFB-1B38000F5AC3}" type="pres">
      <dgm:prSet presAssocID="{86753A63-57CB-4DE4-9220-D07470300702}" presName="rootnode" presStyleCnt="0">
        <dgm:presLayoutVars>
          <dgm:chMax/>
          <dgm:chPref/>
          <dgm:dir/>
          <dgm:animLvl val="lvl"/>
        </dgm:presLayoutVars>
      </dgm:prSet>
      <dgm:spPr/>
    </dgm:pt>
    <dgm:pt modelId="{21028F06-3319-41A9-A27B-E50D86939D11}" type="pres">
      <dgm:prSet presAssocID="{F0B66A12-BB64-44ED-919B-E00B27A623F7}" presName="composite" presStyleCnt="0"/>
      <dgm:spPr/>
    </dgm:pt>
    <dgm:pt modelId="{08FA088B-6529-4D8E-8137-E703D9AA6971}" type="pres">
      <dgm:prSet presAssocID="{F0B66A12-BB64-44ED-919B-E00B27A623F7}" presName="bentUpArrow1" presStyleLbl="alignImgPlace1" presStyleIdx="0" presStyleCnt="3"/>
      <dgm:spPr/>
    </dgm:pt>
    <dgm:pt modelId="{D066A5E0-6C3D-4CF3-B834-75D1A2246682}" type="pres">
      <dgm:prSet presAssocID="{F0B66A12-BB64-44ED-919B-E00B27A623F7}" presName="ParentText" presStyleLbl="node1" presStyleIdx="0" presStyleCnt="4" custScaleX="141279">
        <dgm:presLayoutVars>
          <dgm:chMax val="1"/>
          <dgm:chPref val="1"/>
          <dgm:bulletEnabled val="1"/>
        </dgm:presLayoutVars>
      </dgm:prSet>
      <dgm:spPr/>
    </dgm:pt>
    <dgm:pt modelId="{CE0F3E4F-C004-4572-9E9A-83FB8F368FB2}" type="pres">
      <dgm:prSet presAssocID="{F0B66A12-BB64-44ED-919B-E00B27A623F7}" presName="ChildText" presStyleLbl="revTx" presStyleIdx="0" presStyleCnt="3" custFlipHor="1" custScaleX="119626">
        <dgm:presLayoutVars>
          <dgm:chMax val="0"/>
          <dgm:chPref val="0"/>
          <dgm:bulletEnabled val="1"/>
        </dgm:presLayoutVars>
      </dgm:prSet>
      <dgm:spPr/>
    </dgm:pt>
    <dgm:pt modelId="{DFECE743-47C8-4AAB-B31D-C2110BED70A8}" type="pres">
      <dgm:prSet presAssocID="{B15AB939-7A8C-4851-A14D-2CB1EAEA263B}" presName="sibTrans" presStyleCnt="0"/>
      <dgm:spPr/>
    </dgm:pt>
    <dgm:pt modelId="{988B9D12-0214-45EC-9AEA-EF771787928A}" type="pres">
      <dgm:prSet presAssocID="{1D08CB48-553C-4629-9D38-CB304F48E951}" presName="composite" presStyleCnt="0"/>
      <dgm:spPr/>
    </dgm:pt>
    <dgm:pt modelId="{2BAD4984-C52F-43A9-9B97-415483CF9D6A}" type="pres">
      <dgm:prSet presAssocID="{1D08CB48-553C-4629-9D38-CB304F48E951}" presName="bentUpArrow1" presStyleLbl="alignImgPlace1" presStyleIdx="1" presStyleCnt="3"/>
      <dgm:spPr/>
    </dgm:pt>
    <dgm:pt modelId="{2459F65A-190F-4A08-9887-D11898A691C5}" type="pres">
      <dgm:prSet presAssocID="{1D08CB48-553C-4629-9D38-CB304F48E951}" presName="ParentText" presStyleLbl="node1" presStyleIdx="1" presStyleCnt="4" custScaleX="142718">
        <dgm:presLayoutVars>
          <dgm:chMax val="1"/>
          <dgm:chPref val="1"/>
          <dgm:bulletEnabled val="1"/>
        </dgm:presLayoutVars>
      </dgm:prSet>
      <dgm:spPr/>
    </dgm:pt>
    <dgm:pt modelId="{5BF0E7EC-09B7-49CB-8A8B-7E7A21B32C61}" type="pres">
      <dgm:prSet presAssocID="{1D08CB48-553C-4629-9D38-CB304F48E951}" presName="ChildText" presStyleLbl="revTx" presStyleIdx="1" presStyleCnt="3">
        <dgm:presLayoutVars>
          <dgm:chMax val="0"/>
          <dgm:chPref val="0"/>
          <dgm:bulletEnabled val="1"/>
        </dgm:presLayoutVars>
      </dgm:prSet>
      <dgm:spPr/>
    </dgm:pt>
    <dgm:pt modelId="{E55F9101-8A57-448E-A16C-2BA499DB85AE}" type="pres">
      <dgm:prSet presAssocID="{06FE959B-056D-4F33-B2DE-017B63DDE8A0}" presName="sibTrans" presStyleCnt="0"/>
      <dgm:spPr/>
    </dgm:pt>
    <dgm:pt modelId="{AA1E286E-0DCA-416B-A884-574293393560}" type="pres">
      <dgm:prSet presAssocID="{AF2C06B4-704B-41DD-9A68-417A9BBE4408}" presName="composite" presStyleCnt="0"/>
      <dgm:spPr/>
    </dgm:pt>
    <dgm:pt modelId="{854E633B-F3D0-4B46-98E1-B1BBF81C573E}" type="pres">
      <dgm:prSet presAssocID="{AF2C06B4-704B-41DD-9A68-417A9BBE4408}" presName="bentUpArrow1" presStyleLbl="alignImgPlace1" presStyleIdx="2" presStyleCnt="3"/>
      <dgm:spPr/>
    </dgm:pt>
    <dgm:pt modelId="{C81A2466-22B1-4E99-B01A-2038111BAE34}" type="pres">
      <dgm:prSet presAssocID="{AF2C06B4-704B-41DD-9A68-417A9BBE4408}" presName="ParentText" presStyleLbl="node1" presStyleIdx="2" presStyleCnt="4" custScaleX="151239">
        <dgm:presLayoutVars>
          <dgm:chMax val="1"/>
          <dgm:chPref val="1"/>
          <dgm:bulletEnabled val="1"/>
        </dgm:presLayoutVars>
      </dgm:prSet>
      <dgm:spPr/>
    </dgm:pt>
    <dgm:pt modelId="{0680BC9E-2950-4ECA-9351-D213CE0F593D}" type="pres">
      <dgm:prSet presAssocID="{AF2C06B4-704B-41DD-9A68-417A9BBE4408}" presName="ChildText" presStyleLbl="revTx" presStyleIdx="2" presStyleCnt="3">
        <dgm:presLayoutVars>
          <dgm:chMax val="0"/>
          <dgm:chPref val="0"/>
          <dgm:bulletEnabled val="1"/>
        </dgm:presLayoutVars>
      </dgm:prSet>
      <dgm:spPr/>
    </dgm:pt>
    <dgm:pt modelId="{50FAF91A-3BBE-43A2-8D09-90FD9052E942}" type="pres">
      <dgm:prSet presAssocID="{B5167B99-F227-4CEC-810E-CFE5A6E57B55}" presName="sibTrans" presStyleCnt="0"/>
      <dgm:spPr/>
    </dgm:pt>
    <dgm:pt modelId="{1773A691-BC35-434A-A84E-CE9F98EBE40F}" type="pres">
      <dgm:prSet presAssocID="{2D10B883-297F-43C2-96F1-B777E23BB9C4}" presName="composite" presStyleCnt="0"/>
      <dgm:spPr/>
    </dgm:pt>
    <dgm:pt modelId="{D5E94599-422A-47CD-B4F5-36E649AFB554}" type="pres">
      <dgm:prSet presAssocID="{2D10B883-297F-43C2-96F1-B777E23BB9C4}" presName="ParentText" presStyleLbl="node1" presStyleIdx="3" presStyleCnt="4" custScaleX="153984">
        <dgm:presLayoutVars>
          <dgm:chMax val="1"/>
          <dgm:chPref val="1"/>
          <dgm:bulletEnabled val="1"/>
        </dgm:presLayoutVars>
      </dgm:prSet>
      <dgm:spPr/>
    </dgm:pt>
  </dgm:ptLst>
  <dgm:cxnLst>
    <dgm:cxn modelId="{8728E628-29D4-4628-B5D6-EBCF1FD92911}" type="presOf" srcId="{AF2C06B4-704B-41DD-9A68-417A9BBE4408}" destId="{C81A2466-22B1-4E99-B01A-2038111BAE34}" srcOrd="0" destOrd="0" presId="urn:microsoft.com/office/officeart/2005/8/layout/StepDownProcess"/>
    <dgm:cxn modelId="{39D67730-0129-45F6-AB06-545E158A54CD}" srcId="{86753A63-57CB-4DE4-9220-D07470300702}" destId="{2D10B883-297F-43C2-96F1-B777E23BB9C4}" srcOrd="3" destOrd="0" parTransId="{868AA34C-0218-42FD-B694-6106DBFDC0DC}" sibTransId="{FF315229-EDF8-40FF-B3D1-A797B5B335FC}"/>
    <dgm:cxn modelId="{7EFA8B43-0749-46F2-8784-7E895FE0A8E2}" type="presOf" srcId="{1D08CB48-553C-4629-9D38-CB304F48E951}" destId="{2459F65A-190F-4A08-9887-D11898A691C5}" srcOrd="0" destOrd="0" presId="urn:microsoft.com/office/officeart/2005/8/layout/StepDownProcess"/>
    <dgm:cxn modelId="{3A304268-083E-4713-B313-A2C80EA8E6C7}" srcId="{86753A63-57CB-4DE4-9220-D07470300702}" destId="{1D08CB48-553C-4629-9D38-CB304F48E951}" srcOrd="1" destOrd="0" parTransId="{B15B3074-BAA2-49F4-8D9B-2DBD405A48D5}" sibTransId="{06FE959B-056D-4F33-B2DE-017B63DDE8A0}"/>
    <dgm:cxn modelId="{41D3A768-6E9B-44DA-A167-F4F6D4753130}" srcId="{86753A63-57CB-4DE4-9220-D07470300702}" destId="{F0B66A12-BB64-44ED-919B-E00B27A623F7}" srcOrd="0" destOrd="0" parTransId="{806BCD0B-DF80-4292-8195-04377915784F}" sibTransId="{B15AB939-7A8C-4851-A14D-2CB1EAEA263B}"/>
    <dgm:cxn modelId="{ABB2FB7E-18A6-45D3-9B76-DC8FE52B8F2F}" type="presOf" srcId="{86753A63-57CB-4DE4-9220-D07470300702}" destId="{EB3F3D45-C45E-4878-BFFB-1B38000F5AC3}" srcOrd="0" destOrd="0" presId="urn:microsoft.com/office/officeart/2005/8/layout/StepDownProcess"/>
    <dgm:cxn modelId="{F7B167C7-93F0-4DD4-B904-FACC57141DB9}" srcId="{86753A63-57CB-4DE4-9220-D07470300702}" destId="{AF2C06B4-704B-41DD-9A68-417A9BBE4408}" srcOrd="2" destOrd="0" parTransId="{9255E601-8F24-4055-84AA-0F83C19E0454}" sibTransId="{B5167B99-F227-4CEC-810E-CFE5A6E57B55}"/>
    <dgm:cxn modelId="{B03ADDE5-F7B3-4E46-A998-76A9B7F75C11}" type="presOf" srcId="{2D10B883-297F-43C2-96F1-B777E23BB9C4}" destId="{D5E94599-422A-47CD-B4F5-36E649AFB554}" srcOrd="0" destOrd="0" presId="urn:microsoft.com/office/officeart/2005/8/layout/StepDownProcess"/>
    <dgm:cxn modelId="{3E00E1F1-6E8C-43D3-84B1-661D259C64CD}" type="presOf" srcId="{F0B66A12-BB64-44ED-919B-E00B27A623F7}" destId="{D066A5E0-6C3D-4CF3-B834-75D1A2246682}" srcOrd="0" destOrd="0" presId="urn:microsoft.com/office/officeart/2005/8/layout/StepDownProcess"/>
    <dgm:cxn modelId="{46F4EA00-C34F-4482-A96B-125FC853A0A7}" type="presParOf" srcId="{EB3F3D45-C45E-4878-BFFB-1B38000F5AC3}" destId="{21028F06-3319-41A9-A27B-E50D86939D11}" srcOrd="0" destOrd="0" presId="urn:microsoft.com/office/officeart/2005/8/layout/StepDownProcess"/>
    <dgm:cxn modelId="{991516B0-B0EB-475C-A364-AC684B9F1BDC}" type="presParOf" srcId="{21028F06-3319-41A9-A27B-E50D86939D11}" destId="{08FA088B-6529-4D8E-8137-E703D9AA6971}" srcOrd="0" destOrd="0" presId="urn:microsoft.com/office/officeart/2005/8/layout/StepDownProcess"/>
    <dgm:cxn modelId="{5AC585F4-4285-40A3-AD3F-E5FF4D7A83D6}" type="presParOf" srcId="{21028F06-3319-41A9-A27B-E50D86939D11}" destId="{D066A5E0-6C3D-4CF3-B834-75D1A2246682}" srcOrd="1" destOrd="0" presId="urn:microsoft.com/office/officeart/2005/8/layout/StepDownProcess"/>
    <dgm:cxn modelId="{B5ECE20C-55A1-4BBD-968A-6E7518299FA4}" type="presParOf" srcId="{21028F06-3319-41A9-A27B-E50D86939D11}" destId="{CE0F3E4F-C004-4572-9E9A-83FB8F368FB2}" srcOrd="2" destOrd="0" presId="urn:microsoft.com/office/officeart/2005/8/layout/StepDownProcess"/>
    <dgm:cxn modelId="{D6F7ABE6-65D6-47EF-9D90-081B50D9D987}" type="presParOf" srcId="{EB3F3D45-C45E-4878-BFFB-1B38000F5AC3}" destId="{DFECE743-47C8-4AAB-B31D-C2110BED70A8}" srcOrd="1" destOrd="0" presId="urn:microsoft.com/office/officeart/2005/8/layout/StepDownProcess"/>
    <dgm:cxn modelId="{9A414983-194B-4C80-89FA-F63068F10276}" type="presParOf" srcId="{EB3F3D45-C45E-4878-BFFB-1B38000F5AC3}" destId="{988B9D12-0214-45EC-9AEA-EF771787928A}" srcOrd="2" destOrd="0" presId="urn:microsoft.com/office/officeart/2005/8/layout/StepDownProcess"/>
    <dgm:cxn modelId="{26A9D65E-E6EE-45EA-B7E7-EF141F2D2E60}" type="presParOf" srcId="{988B9D12-0214-45EC-9AEA-EF771787928A}" destId="{2BAD4984-C52F-43A9-9B97-415483CF9D6A}" srcOrd="0" destOrd="0" presId="urn:microsoft.com/office/officeart/2005/8/layout/StepDownProcess"/>
    <dgm:cxn modelId="{8A67F6A7-9D31-41D2-97CD-E7D457C315D8}" type="presParOf" srcId="{988B9D12-0214-45EC-9AEA-EF771787928A}" destId="{2459F65A-190F-4A08-9887-D11898A691C5}" srcOrd="1" destOrd="0" presId="urn:microsoft.com/office/officeart/2005/8/layout/StepDownProcess"/>
    <dgm:cxn modelId="{9C95F75F-3C1C-4A36-9C5B-C8BC72CDA5C6}" type="presParOf" srcId="{988B9D12-0214-45EC-9AEA-EF771787928A}" destId="{5BF0E7EC-09B7-49CB-8A8B-7E7A21B32C61}" srcOrd="2" destOrd="0" presId="urn:microsoft.com/office/officeart/2005/8/layout/StepDownProcess"/>
    <dgm:cxn modelId="{6AB23CD9-1F7C-45A8-949D-FBA231BE1225}" type="presParOf" srcId="{EB3F3D45-C45E-4878-BFFB-1B38000F5AC3}" destId="{E55F9101-8A57-448E-A16C-2BA499DB85AE}" srcOrd="3" destOrd="0" presId="urn:microsoft.com/office/officeart/2005/8/layout/StepDownProcess"/>
    <dgm:cxn modelId="{1AEAB24B-C16F-405C-9E0F-98B983949AC5}" type="presParOf" srcId="{EB3F3D45-C45E-4878-BFFB-1B38000F5AC3}" destId="{AA1E286E-0DCA-416B-A884-574293393560}" srcOrd="4" destOrd="0" presId="urn:microsoft.com/office/officeart/2005/8/layout/StepDownProcess"/>
    <dgm:cxn modelId="{A0B718D1-7123-4B2E-BEEC-F585F4F84458}" type="presParOf" srcId="{AA1E286E-0DCA-416B-A884-574293393560}" destId="{854E633B-F3D0-4B46-98E1-B1BBF81C573E}" srcOrd="0" destOrd="0" presId="urn:microsoft.com/office/officeart/2005/8/layout/StepDownProcess"/>
    <dgm:cxn modelId="{A35A32C2-D36D-43EC-9C84-8A4268B9B242}" type="presParOf" srcId="{AA1E286E-0DCA-416B-A884-574293393560}" destId="{C81A2466-22B1-4E99-B01A-2038111BAE34}" srcOrd="1" destOrd="0" presId="urn:microsoft.com/office/officeart/2005/8/layout/StepDownProcess"/>
    <dgm:cxn modelId="{816DC9F7-BE1E-4535-B9AA-9C09D5DD518E}" type="presParOf" srcId="{AA1E286E-0DCA-416B-A884-574293393560}" destId="{0680BC9E-2950-4ECA-9351-D213CE0F593D}" srcOrd="2" destOrd="0" presId="urn:microsoft.com/office/officeart/2005/8/layout/StepDownProcess"/>
    <dgm:cxn modelId="{C9BA9705-CD90-4348-9C76-A9AAC7319D96}" type="presParOf" srcId="{EB3F3D45-C45E-4878-BFFB-1B38000F5AC3}" destId="{50FAF91A-3BBE-43A2-8D09-90FD9052E942}" srcOrd="5" destOrd="0" presId="urn:microsoft.com/office/officeart/2005/8/layout/StepDownProcess"/>
    <dgm:cxn modelId="{C949B3BC-1967-4FDC-8F39-1AEA445F3714}" type="presParOf" srcId="{EB3F3D45-C45E-4878-BFFB-1B38000F5AC3}" destId="{1773A691-BC35-434A-A84E-CE9F98EBE40F}" srcOrd="6" destOrd="0" presId="urn:microsoft.com/office/officeart/2005/8/layout/StepDownProcess"/>
    <dgm:cxn modelId="{08A06E52-7227-46AB-80FA-FD6A1A70F020}" type="presParOf" srcId="{1773A691-BC35-434A-A84E-CE9F98EBE40F}" destId="{D5E94599-422A-47CD-B4F5-36E649AFB554}" srcOrd="0" destOrd="0" presId="urn:microsoft.com/office/officeart/2005/8/layout/StepDownProcess"/>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CB9BC63-88B0-42E5-BA87-9FEB41BC49CC}"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7422B930-1EAC-46A4-8296-254F50EF49C6}">
      <dgm:prSet phldrT="[Текст]" custT="1"/>
      <dgm:spPr/>
      <dgm:t>
        <a:bodyPr/>
        <a:lstStyle/>
        <a:p>
          <a:r>
            <a:rPr lang="en-US" sz="2200" dirty="0" err="1">
              <a:latin typeface="Footlight MT Light" panose="0204060206030A020304" pitchFamily="18" charset="0"/>
            </a:rPr>
            <a:t>Qida</a:t>
          </a:r>
          <a:r>
            <a:rPr lang="en-US" sz="2200" dirty="0">
              <a:latin typeface="Footlight MT Light" panose="0204060206030A020304" pitchFamily="18" charset="0"/>
            </a:rPr>
            <a:t> </a:t>
          </a:r>
          <a:r>
            <a:rPr lang="en-US" sz="2200" dirty="0" err="1">
              <a:latin typeface="Footlight MT Light" panose="0204060206030A020304" pitchFamily="18" charset="0"/>
            </a:rPr>
            <a:t>borusu</a:t>
          </a:r>
          <a:r>
            <a:rPr lang="en-US" sz="2200" dirty="0">
              <a:latin typeface="Footlight MT Light" panose="0204060206030A020304" pitchFamily="18" charset="0"/>
            </a:rPr>
            <a:t> </a:t>
          </a:r>
          <a:r>
            <a:rPr lang="en-US" sz="2200" dirty="0" err="1">
              <a:latin typeface="Footlight MT Light" panose="0204060206030A020304" pitchFamily="18" charset="0"/>
            </a:rPr>
            <a:t>perforasiyalarında</a:t>
          </a:r>
          <a:r>
            <a:rPr lang="en-US" sz="2200" dirty="0">
              <a:latin typeface="Footlight MT Light" panose="0204060206030A020304" pitchFamily="18" charset="0"/>
            </a:rPr>
            <a:t> </a:t>
          </a:r>
          <a:r>
            <a:rPr lang="en-US" sz="2200" dirty="0" err="1">
              <a:latin typeface="Footlight MT Light" panose="0204060206030A020304" pitchFamily="18" charset="0"/>
            </a:rPr>
            <a:t>ezofaqusda</a:t>
          </a:r>
          <a:r>
            <a:rPr lang="en-US" sz="2200" dirty="0">
              <a:latin typeface="Footlight MT Light" panose="0204060206030A020304" pitchFamily="18" charset="0"/>
            </a:rPr>
            <a:t> </a:t>
          </a:r>
          <a:r>
            <a:rPr lang="en-US" sz="2200" dirty="0" err="1">
              <a:latin typeface="Footlight MT Light" panose="0204060206030A020304" pitchFamily="18" charset="0"/>
            </a:rPr>
            <a:t>xəstəliyin</a:t>
          </a:r>
          <a:r>
            <a:rPr lang="en-US" sz="2200" dirty="0">
              <a:latin typeface="Footlight MT Light" panose="0204060206030A020304" pitchFamily="18" charset="0"/>
            </a:rPr>
            <a:t> </a:t>
          </a:r>
          <a:r>
            <a:rPr lang="en-US" sz="2200" dirty="0" err="1">
              <a:latin typeface="Footlight MT Light" panose="0204060206030A020304" pitchFamily="18" charset="0"/>
            </a:rPr>
            <a:t>olub-olmamasından,perforasiyanın</a:t>
          </a:r>
          <a:r>
            <a:rPr lang="en-US" sz="2200" dirty="0">
              <a:latin typeface="Footlight MT Light" panose="0204060206030A020304" pitchFamily="18" charset="0"/>
            </a:rPr>
            <a:t> </a:t>
          </a:r>
          <a:r>
            <a:rPr lang="en-US" sz="2200" dirty="0" err="1">
              <a:latin typeface="Footlight MT Light" panose="0204060206030A020304" pitchFamily="18" charset="0"/>
            </a:rPr>
            <a:t>yeri</a:t>
          </a:r>
          <a:r>
            <a:rPr lang="en-US" sz="2200" dirty="0">
              <a:latin typeface="Footlight MT Light" panose="0204060206030A020304" pitchFamily="18" charset="0"/>
            </a:rPr>
            <a:t> </a:t>
          </a:r>
          <a:r>
            <a:rPr lang="en-US" sz="2200" dirty="0" err="1">
              <a:latin typeface="Footlight MT Light" panose="0204060206030A020304" pitchFamily="18" charset="0"/>
            </a:rPr>
            <a:t>və</a:t>
          </a:r>
          <a:r>
            <a:rPr lang="en-US" sz="2200" dirty="0">
              <a:latin typeface="Footlight MT Light" panose="0204060206030A020304" pitchFamily="18" charset="0"/>
            </a:rPr>
            <a:t> </a:t>
          </a:r>
          <a:r>
            <a:rPr lang="en-US" sz="2200" dirty="0" err="1">
              <a:latin typeface="Footlight MT Light" panose="0204060206030A020304" pitchFamily="18" charset="0"/>
            </a:rPr>
            <a:t>ya</a:t>
          </a:r>
          <a:r>
            <a:rPr lang="en-US" sz="2200" dirty="0">
              <a:latin typeface="Footlight MT Light" panose="0204060206030A020304" pitchFamily="18" charset="0"/>
            </a:rPr>
            <a:t> </a:t>
          </a:r>
          <a:r>
            <a:rPr lang="en-US" sz="2200" dirty="0" err="1">
              <a:latin typeface="Footlight MT Light" panose="0204060206030A020304" pitchFamily="18" charset="0"/>
            </a:rPr>
            <a:t>müddətindən</a:t>
          </a:r>
          <a:r>
            <a:rPr lang="en-US" sz="2200" dirty="0">
              <a:latin typeface="Footlight MT Light" panose="0204060206030A020304" pitchFamily="18" charset="0"/>
            </a:rPr>
            <a:t> </a:t>
          </a:r>
          <a:r>
            <a:rPr lang="en-US" sz="2200" dirty="0" err="1">
              <a:latin typeface="Footlight MT Light" panose="0204060206030A020304" pitchFamily="18" charset="0"/>
            </a:rPr>
            <a:t>asılı</a:t>
          </a:r>
          <a:r>
            <a:rPr lang="en-US" sz="2200" dirty="0">
              <a:latin typeface="Footlight MT Light" panose="0204060206030A020304" pitchFamily="18" charset="0"/>
            </a:rPr>
            <a:t> </a:t>
          </a:r>
          <a:r>
            <a:rPr lang="en-US" sz="2200" dirty="0" err="1">
              <a:latin typeface="Footlight MT Light" panose="0204060206030A020304" pitchFamily="18" charset="0"/>
            </a:rPr>
            <a:t>olaraq</a:t>
          </a:r>
          <a:r>
            <a:rPr lang="en-US" sz="2200" dirty="0">
              <a:latin typeface="Footlight MT Light" panose="0204060206030A020304" pitchFamily="18" charset="0"/>
            </a:rPr>
            <a:t> </a:t>
          </a:r>
          <a:r>
            <a:rPr lang="en-US" sz="2200" dirty="0" err="1">
              <a:latin typeface="Footlight MT Light" panose="0204060206030A020304" pitchFamily="18" charset="0"/>
            </a:rPr>
            <a:t>müalicələr</a:t>
          </a:r>
          <a:r>
            <a:rPr lang="en-US" sz="2200" dirty="0">
              <a:latin typeface="Footlight MT Light" panose="0204060206030A020304" pitchFamily="18" charset="0"/>
            </a:rPr>
            <a:t> </a:t>
          </a:r>
          <a:r>
            <a:rPr lang="en-US" sz="2200" dirty="0" err="1">
              <a:latin typeface="Footlight MT Light" panose="0204060206030A020304" pitchFamily="18" charset="0"/>
            </a:rPr>
            <a:t>seçilir</a:t>
          </a:r>
          <a:r>
            <a:rPr lang="en-US" sz="2200" dirty="0">
              <a:latin typeface="Footlight MT Light" panose="0204060206030A020304" pitchFamily="18" charset="0"/>
            </a:rPr>
            <a:t>: </a:t>
          </a:r>
          <a:r>
            <a:rPr lang="en-US" sz="2200" dirty="0" err="1">
              <a:latin typeface="Footlight MT Light" panose="0204060206030A020304" pitchFamily="18" charset="0"/>
            </a:rPr>
            <a:t>perforasiyanıtikmə</a:t>
          </a:r>
          <a:r>
            <a:rPr lang="en-US" sz="2200" dirty="0">
              <a:latin typeface="Footlight MT Light" panose="0204060206030A020304" pitchFamily="18" charset="0"/>
            </a:rPr>
            <a:t>, </a:t>
          </a:r>
          <a:r>
            <a:rPr lang="en-US" sz="2200" dirty="0" err="1">
              <a:latin typeface="Footlight MT Light" panose="0204060206030A020304" pitchFamily="18" charset="0"/>
            </a:rPr>
            <a:t>rezeksiya</a:t>
          </a:r>
          <a:r>
            <a:rPr lang="en-US" sz="2200" dirty="0">
              <a:latin typeface="Footlight MT Light" panose="0204060206030A020304" pitchFamily="18" charset="0"/>
            </a:rPr>
            <a:t>, </a:t>
          </a:r>
          <a:r>
            <a:rPr lang="en-US" sz="2200" dirty="0" err="1">
              <a:latin typeface="Footlight MT Light" panose="0204060206030A020304" pitchFamily="18" charset="0"/>
            </a:rPr>
            <a:t>diversiya</a:t>
          </a:r>
          <a:r>
            <a:rPr lang="en-US" sz="2200" dirty="0">
              <a:latin typeface="Footlight MT Light" panose="0204060206030A020304" pitchFamily="18" charset="0"/>
            </a:rPr>
            <a:t>, </a:t>
          </a:r>
          <a:r>
            <a:rPr lang="en-US" sz="2200" dirty="0" err="1">
              <a:latin typeface="Footlight MT Light" panose="0204060206030A020304" pitchFamily="18" charset="0"/>
            </a:rPr>
            <a:t>stend</a:t>
          </a:r>
          <a:r>
            <a:rPr lang="en-US" sz="2200" dirty="0">
              <a:latin typeface="Footlight MT Light" panose="0204060206030A020304" pitchFamily="18" charset="0"/>
            </a:rPr>
            <a:t>, </a:t>
          </a:r>
          <a:r>
            <a:rPr lang="en-US" sz="2200" dirty="0" err="1">
              <a:latin typeface="Footlight MT Light" panose="0204060206030A020304" pitchFamily="18" charset="0"/>
            </a:rPr>
            <a:t>drenaj</a:t>
          </a:r>
          <a:endParaRPr lang="en-US" sz="2200" dirty="0">
            <a:latin typeface="Footlight MT Light" panose="0204060206030A020304" pitchFamily="18" charset="0"/>
          </a:endParaRPr>
        </a:p>
      </dgm:t>
    </dgm:pt>
    <dgm:pt modelId="{EB561FDC-4399-468C-90BC-6358D1689BA3}" cxnId="{61F0A8A2-D4C2-44E9-8F82-DEC13971F513}" type="parTrans">
      <dgm:prSet/>
      <dgm:spPr/>
      <dgm:t>
        <a:bodyPr/>
        <a:lstStyle/>
        <a:p>
          <a:endParaRPr lang="en-US"/>
        </a:p>
      </dgm:t>
    </dgm:pt>
    <dgm:pt modelId="{3AC882A3-733C-4C82-9C3B-8D98B26DD9A1}" cxnId="{61F0A8A2-D4C2-44E9-8F82-DEC13971F513}" type="sibTrans">
      <dgm:prSet/>
      <dgm:spPr/>
      <dgm:t>
        <a:bodyPr/>
        <a:lstStyle/>
        <a:p>
          <a:endParaRPr lang="en-US"/>
        </a:p>
      </dgm:t>
    </dgm:pt>
    <dgm:pt modelId="{440A2677-3636-4AC9-B0CD-AC1F0D8C02BA}">
      <dgm:prSet phldrT="[Текст]" custT="1"/>
      <dgm:spPr/>
      <dgm:t>
        <a:bodyPr/>
        <a:lstStyle/>
        <a:p>
          <a:r>
            <a:rPr lang="en-US" sz="2400" dirty="0" err="1">
              <a:latin typeface="Footlight MT Light" panose="0204060206030A020304" pitchFamily="18" charset="0"/>
            </a:rPr>
            <a:t>Traxeya</a:t>
          </a:r>
          <a:r>
            <a:rPr lang="en-US" sz="2400" dirty="0">
              <a:latin typeface="Footlight MT Light" panose="0204060206030A020304" pitchFamily="18" charset="0"/>
            </a:rPr>
            <a:t> </a:t>
          </a:r>
          <a:r>
            <a:rPr lang="en-US" sz="2400" dirty="0" err="1">
              <a:latin typeface="Footlight MT Light" panose="0204060206030A020304" pitchFamily="18" charset="0"/>
            </a:rPr>
            <a:t>və</a:t>
          </a:r>
          <a:r>
            <a:rPr lang="en-US" sz="2400" dirty="0">
              <a:latin typeface="Footlight MT Light" panose="0204060206030A020304" pitchFamily="18" charset="0"/>
            </a:rPr>
            <a:t> </a:t>
          </a:r>
          <a:r>
            <a:rPr lang="en-US" sz="2400" dirty="0" err="1">
              <a:latin typeface="Footlight MT Light" panose="0204060206030A020304" pitchFamily="18" charset="0"/>
            </a:rPr>
            <a:t>bronxların</a:t>
          </a:r>
          <a:r>
            <a:rPr lang="en-US" sz="2400" dirty="0">
              <a:latin typeface="Footlight MT Light" panose="0204060206030A020304" pitchFamily="18" charset="0"/>
            </a:rPr>
            <a:t> </a:t>
          </a:r>
          <a:r>
            <a:rPr lang="en-US" sz="2400" dirty="0" err="1">
              <a:latin typeface="Footlight MT Light" panose="0204060206030A020304" pitchFamily="18" charset="0"/>
            </a:rPr>
            <a:t>zədələnmələrin</a:t>
          </a:r>
          <a:r>
            <a:rPr lang="az-Latn-AZ" sz="2400" dirty="0">
              <a:latin typeface="Footlight MT Light" panose="0204060206030A020304" pitchFamily="18" charset="0"/>
            </a:rPr>
            <a:t>-d</a:t>
          </a:r>
          <a:r>
            <a:rPr lang="en-US" sz="2400" dirty="0">
              <a:latin typeface="Footlight MT Light" panose="0204060206030A020304" pitchFamily="18" charset="0"/>
            </a:rPr>
            <a:t>ə </a:t>
          </a:r>
          <a:r>
            <a:rPr lang="en-US" sz="2400" dirty="0" err="1">
              <a:latin typeface="Footlight MT Light" panose="0204060206030A020304" pitchFamily="18" charset="0"/>
            </a:rPr>
            <a:t>tikmə</a:t>
          </a:r>
          <a:r>
            <a:rPr lang="en-US" sz="2400" dirty="0">
              <a:latin typeface="Footlight MT Light" panose="0204060206030A020304" pitchFamily="18" charset="0"/>
            </a:rPr>
            <a:t>, </a:t>
          </a:r>
          <a:r>
            <a:rPr lang="en-US" sz="2400" dirty="0" err="1">
              <a:latin typeface="Footlight MT Light" panose="0204060206030A020304" pitchFamily="18" charset="0"/>
            </a:rPr>
            <a:t>rezeksiya</a:t>
          </a:r>
          <a:r>
            <a:rPr lang="en-US" sz="2400" dirty="0">
              <a:latin typeface="Footlight MT Light" panose="0204060206030A020304" pitchFamily="18" charset="0"/>
            </a:rPr>
            <a:t> </a:t>
          </a:r>
          <a:r>
            <a:rPr lang="en-US" sz="2400" dirty="0" err="1">
              <a:latin typeface="Footlight MT Light" panose="0204060206030A020304" pitchFamily="18" charset="0"/>
            </a:rPr>
            <a:t>və</a:t>
          </a:r>
          <a:r>
            <a:rPr lang="en-US" sz="2400" dirty="0">
              <a:latin typeface="Footlight MT Light" panose="0204060206030A020304" pitchFamily="18" charset="0"/>
            </a:rPr>
            <a:t> </a:t>
          </a:r>
          <a:r>
            <a:rPr lang="en-US" sz="2400" dirty="0" err="1">
              <a:latin typeface="Footlight MT Light" panose="0204060206030A020304" pitchFamily="18" charset="0"/>
            </a:rPr>
            <a:t>ya</a:t>
          </a:r>
          <a:r>
            <a:rPr lang="en-US" sz="2400" dirty="0">
              <a:latin typeface="Footlight MT Light" panose="0204060206030A020304" pitchFamily="18" charset="0"/>
            </a:rPr>
            <a:t> stent </a:t>
          </a:r>
          <a:r>
            <a:rPr lang="en-US" sz="2400" dirty="0" err="1">
              <a:latin typeface="Footlight MT Light" panose="0204060206030A020304" pitchFamily="18" charset="0"/>
            </a:rPr>
            <a:t>tətbiq</a:t>
          </a:r>
          <a:r>
            <a:rPr lang="en-US" sz="2400" dirty="0">
              <a:latin typeface="Footlight MT Light" panose="0204060206030A020304" pitchFamily="18" charset="0"/>
            </a:rPr>
            <a:t> </a:t>
          </a:r>
          <a:r>
            <a:rPr lang="en-US" sz="2400" dirty="0" err="1">
              <a:latin typeface="Footlight MT Light" panose="0204060206030A020304" pitchFamily="18" charset="0"/>
            </a:rPr>
            <a:t>ediləbilər</a:t>
          </a:r>
          <a:r>
            <a:rPr lang="en-US" sz="2400" dirty="0">
              <a:latin typeface="Footlight MT Light" panose="0204060206030A020304" pitchFamily="18" charset="0"/>
            </a:rPr>
            <a:t>.</a:t>
          </a:r>
        </a:p>
      </dgm:t>
    </dgm:pt>
    <dgm:pt modelId="{C26D2161-D4A6-4021-83CE-1FE962B682E6}" cxnId="{DC7B1BC1-671A-4529-86A9-C8F866D9D1E6}" type="parTrans">
      <dgm:prSet/>
      <dgm:spPr/>
      <dgm:t>
        <a:bodyPr/>
        <a:lstStyle/>
        <a:p>
          <a:endParaRPr lang="en-US"/>
        </a:p>
      </dgm:t>
    </dgm:pt>
    <dgm:pt modelId="{8CF1313F-DE72-4C5D-8CEA-F075F451CD92}" cxnId="{DC7B1BC1-671A-4529-86A9-C8F866D9D1E6}" type="sibTrans">
      <dgm:prSet/>
      <dgm:spPr/>
      <dgm:t>
        <a:bodyPr/>
        <a:lstStyle/>
        <a:p>
          <a:endParaRPr lang="en-US"/>
        </a:p>
      </dgm:t>
    </dgm:pt>
    <dgm:pt modelId="{371B49BD-6DAE-4697-BBE7-B53329CD4D8A}">
      <dgm:prSet phldrT="[Текст]" custT="1"/>
      <dgm:spPr/>
      <dgm:t>
        <a:bodyPr/>
        <a:lstStyle/>
        <a:p>
          <a:r>
            <a:rPr lang="en-US" sz="2800" dirty="0" err="1">
              <a:latin typeface="Footlight MT Light" panose="0204060206030A020304" pitchFamily="18" charset="0"/>
            </a:rPr>
            <a:t>Hemato-limfogen</a:t>
          </a:r>
          <a:r>
            <a:rPr lang="en-US" sz="2800" dirty="0">
              <a:latin typeface="Footlight MT Light" panose="0204060206030A020304" pitchFamily="18" charset="0"/>
            </a:rPr>
            <a:t> </a:t>
          </a:r>
          <a:r>
            <a:rPr lang="en-US" sz="2800" dirty="0" err="1">
              <a:latin typeface="Footlight MT Light" panose="0204060206030A020304" pitchFamily="18" charset="0"/>
            </a:rPr>
            <a:t>yayılmada</a:t>
          </a:r>
          <a:r>
            <a:rPr lang="en-US" sz="2800" dirty="0">
              <a:latin typeface="Footlight MT Light" panose="0204060206030A020304" pitchFamily="18" charset="0"/>
            </a:rPr>
            <a:t> – </a:t>
          </a:r>
          <a:r>
            <a:rPr lang="en-US" sz="2800" dirty="0" err="1">
              <a:latin typeface="Footlight MT Light" panose="0204060206030A020304" pitchFamily="18" charset="0"/>
            </a:rPr>
            <a:t>mənbəyə</a:t>
          </a:r>
          <a:r>
            <a:rPr lang="en-US" sz="2800" dirty="0">
              <a:latin typeface="Footlight MT Light" panose="0204060206030A020304" pitchFamily="18" charset="0"/>
            </a:rPr>
            <a:t> </a:t>
          </a:r>
          <a:r>
            <a:rPr lang="en-US" sz="2800" dirty="0" err="1">
              <a:latin typeface="Footlight MT Light" panose="0204060206030A020304" pitchFamily="18" charset="0"/>
            </a:rPr>
            <a:t>nəzarət</a:t>
          </a:r>
          <a:r>
            <a:rPr lang="en-US" sz="2800" dirty="0">
              <a:latin typeface="Footlight MT Light" panose="0204060206030A020304" pitchFamily="18" charset="0"/>
            </a:rPr>
            <a:t> </a:t>
          </a:r>
          <a:r>
            <a:rPr lang="en-US" sz="2800" dirty="0" err="1">
              <a:latin typeface="Footlight MT Light" panose="0204060206030A020304" pitchFamily="18" charset="0"/>
            </a:rPr>
            <a:t>həyata</a:t>
          </a:r>
          <a:r>
            <a:rPr lang="en-US" sz="2800" dirty="0">
              <a:latin typeface="Footlight MT Light" panose="0204060206030A020304" pitchFamily="18" charset="0"/>
            </a:rPr>
            <a:t> </a:t>
          </a:r>
          <a:r>
            <a:rPr lang="en-US" sz="2800" dirty="0" err="1">
              <a:latin typeface="Footlight MT Light" panose="0204060206030A020304" pitchFamily="18" charset="0"/>
            </a:rPr>
            <a:t>keçirilir</a:t>
          </a:r>
          <a:r>
            <a:rPr lang="en-US" sz="2800" dirty="0">
              <a:latin typeface="Footlight MT Light" panose="0204060206030A020304" pitchFamily="18" charset="0"/>
            </a:rPr>
            <a:t>.</a:t>
          </a:r>
        </a:p>
      </dgm:t>
    </dgm:pt>
    <dgm:pt modelId="{2D3F7B50-8D67-469B-A200-ECAFF7147625}" cxnId="{4D063EFA-1335-49D4-A464-C8F71A7CEB27}" type="parTrans">
      <dgm:prSet/>
      <dgm:spPr/>
      <dgm:t>
        <a:bodyPr/>
        <a:lstStyle/>
        <a:p>
          <a:endParaRPr lang="en-US"/>
        </a:p>
      </dgm:t>
    </dgm:pt>
    <dgm:pt modelId="{8032AA96-9E99-48A6-957A-3123CB532259}" cxnId="{4D063EFA-1335-49D4-A464-C8F71A7CEB27}" type="sibTrans">
      <dgm:prSet/>
      <dgm:spPr/>
      <dgm:t>
        <a:bodyPr/>
        <a:lstStyle/>
        <a:p>
          <a:endParaRPr lang="en-US"/>
        </a:p>
      </dgm:t>
    </dgm:pt>
    <dgm:pt modelId="{E509B7F3-3D7C-42BB-8A80-719CBD36B69E}">
      <dgm:prSet/>
      <dgm:spPr/>
      <dgm:t>
        <a:bodyPr/>
        <a:lstStyle/>
        <a:p>
          <a:r>
            <a:rPr lang="en-US" dirty="0">
              <a:latin typeface="Footlight MT Light" panose="0204060206030A020304" pitchFamily="18" charset="0"/>
            </a:rPr>
            <a:t>İltihabın ətrafdan yayılmasında boyun və ya retroperitonun geniş drenajı, </a:t>
          </a:r>
          <a:r>
            <a:rPr lang="en-US" dirty="0" err="1">
              <a:latin typeface="Footlight MT Light" panose="0204060206030A020304" pitchFamily="18" charset="0"/>
            </a:rPr>
            <a:t>plevranınvə</a:t>
          </a:r>
          <a:r>
            <a:rPr lang="en-US" dirty="0">
              <a:latin typeface="Footlight MT Light" panose="0204060206030A020304" pitchFamily="18" charset="0"/>
            </a:rPr>
            <a:t> </a:t>
          </a:r>
          <a:r>
            <a:rPr lang="en-US" dirty="0" err="1">
              <a:latin typeface="Footlight MT Light" panose="0204060206030A020304" pitchFamily="18" charset="0"/>
            </a:rPr>
            <a:t>ya</a:t>
          </a:r>
          <a:r>
            <a:rPr lang="en-US" dirty="0">
              <a:latin typeface="Footlight MT Light" panose="0204060206030A020304" pitchFamily="18" charset="0"/>
            </a:rPr>
            <a:t> </a:t>
          </a:r>
          <a:r>
            <a:rPr lang="en-US" dirty="0" err="1">
              <a:latin typeface="Footlight MT Light" panose="0204060206030A020304" pitchFamily="18" charset="0"/>
            </a:rPr>
            <a:t>ağciyər</a:t>
          </a:r>
          <a:r>
            <a:rPr lang="en-US" dirty="0">
              <a:latin typeface="Footlight MT Light" panose="0204060206030A020304" pitchFamily="18" charset="0"/>
            </a:rPr>
            <a:t> </a:t>
          </a:r>
          <a:r>
            <a:rPr lang="en-US" dirty="0" err="1">
              <a:latin typeface="Footlight MT Light" panose="0204060206030A020304" pitchFamily="18" charset="0"/>
            </a:rPr>
            <a:t>absesinin</a:t>
          </a:r>
          <a:r>
            <a:rPr lang="en-US" dirty="0">
              <a:latin typeface="Footlight MT Light" panose="0204060206030A020304" pitchFamily="18" charset="0"/>
            </a:rPr>
            <a:t> </a:t>
          </a:r>
          <a:r>
            <a:rPr lang="en-US" dirty="0" err="1">
              <a:latin typeface="Footlight MT Light" panose="0204060206030A020304" pitchFamily="18" charset="0"/>
            </a:rPr>
            <a:t>drenajı</a:t>
          </a:r>
          <a:r>
            <a:rPr lang="en-US" dirty="0">
              <a:latin typeface="Footlight MT Light" panose="0204060206030A020304" pitchFamily="18" charset="0"/>
            </a:rPr>
            <a:t> </a:t>
          </a:r>
          <a:r>
            <a:rPr lang="en-US" dirty="0" err="1">
              <a:latin typeface="Footlight MT Light" panose="0204060206030A020304" pitchFamily="18" charset="0"/>
            </a:rPr>
            <a:t>yerinə</a:t>
          </a:r>
          <a:r>
            <a:rPr lang="en-US" dirty="0">
              <a:latin typeface="Footlight MT Light" panose="0204060206030A020304" pitchFamily="18" charset="0"/>
            </a:rPr>
            <a:t> </a:t>
          </a:r>
          <a:r>
            <a:rPr lang="en-US" dirty="0" err="1">
              <a:latin typeface="Footlight MT Light" panose="0204060206030A020304" pitchFamily="18" charset="0"/>
            </a:rPr>
            <a:t>yetirilir</a:t>
          </a:r>
          <a:r>
            <a:rPr lang="en-US" dirty="0">
              <a:latin typeface="Footlight MT Light" panose="0204060206030A020304" pitchFamily="18" charset="0"/>
            </a:rPr>
            <a:t>.</a:t>
          </a:r>
        </a:p>
      </dgm:t>
    </dgm:pt>
    <dgm:pt modelId="{18E65183-DE51-48E3-BA3C-4C2B2C28E3A7}" cxnId="{6CBF6A4B-04F5-4E0F-B7D9-5B5BC06E98F3}" type="parTrans">
      <dgm:prSet/>
      <dgm:spPr/>
      <dgm:t>
        <a:bodyPr/>
        <a:lstStyle/>
        <a:p>
          <a:endParaRPr lang="en-US"/>
        </a:p>
      </dgm:t>
    </dgm:pt>
    <dgm:pt modelId="{A65AB92D-C512-458A-AC91-82B5A3A0979F}" cxnId="{6CBF6A4B-04F5-4E0F-B7D9-5B5BC06E98F3}" type="sibTrans">
      <dgm:prSet/>
      <dgm:spPr/>
      <dgm:t>
        <a:bodyPr/>
        <a:lstStyle/>
        <a:p>
          <a:endParaRPr lang="en-US"/>
        </a:p>
      </dgm:t>
    </dgm:pt>
    <dgm:pt modelId="{33764CE1-1B15-4FE3-8116-F44BA9F099A8}" type="pres">
      <dgm:prSet presAssocID="{9CB9BC63-88B0-42E5-BA87-9FEB41BC49CC}" presName="Name0" presStyleCnt="0">
        <dgm:presLayoutVars>
          <dgm:dir/>
          <dgm:resizeHandles val="exact"/>
        </dgm:presLayoutVars>
      </dgm:prSet>
      <dgm:spPr/>
    </dgm:pt>
    <dgm:pt modelId="{05413101-4AD9-4A79-8EA0-158E41A5C30A}" type="pres">
      <dgm:prSet presAssocID="{7422B930-1EAC-46A4-8296-254F50EF49C6}" presName="node" presStyleLbl="node1" presStyleIdx="0" presStyleCnt="4">
        <dgm:presLayoutVars>
          <dgm:bulletEnabled val="1"/>
        </dgm:presLayoutVars>
      </dgm:prSet>
      <dgm:spPr/>
    </dgm:pt>
    <dgm:pt modelId="{3ECF2FCE-96B0-4BDD-9C38-6421CFAAA8F1}" type="pres">
      <dgm:prSet presAssocID="{3AC882A3-733C-4C82-9C3B-8D98B26DD9A1}" presName="sibTrans" presStyleCnt="0"/>
      <dgm:spPr/>
    </dgm:pt>
    <dgm:pt modelId="{FCD7A67B-7A13-444E-8864-F6688EBD1F21}" type="pres">
      <dgm:prSet presAssocID="{440A2677-3636-4AC9-B0CD-AC1F0D8C02BA}" presName="node" presStyleLbl="node1" presStyleIdx="1" presStyleCnt="4">
        <dgm:presLayoutVars>
          <dgm:bulletEnabled val="1"/>
        </dgm:presLayoutVars>
      </dgm:prSet>
      <dgm:spPr/>
    </dgm:pt>
    <dgm:pt modelId="{CCC00E0A-3E5E-4659-A2B0-25F9CC0C8593}" type="pres">
      <dgm:prSet presAssocID="{8CF1313F-DE72-4C5D-8CEA-F075F451CD92}" presName="sibTrans" presStyleCnt="0"/>
      <dgm:spPr/>
    </dgm:pt>
    <dgm:pt modelId="{E2D7789F-7975-41EE-948A-20E007E8A80E}" type="pres">
      <dgm:prSet presAssocID="{E509B7F3-3D7C-42BB-8A80-719CBD36B69E}" presName="node" presStyleLbl="node1" presStyleIdx="2" presStyleCnt="4">
        <dgm:presLayoutVars>
          <dgm:bulletEnabled val="1"/>
        </dgm:presLayoutVars>
      </dgm:prSet>
      <dgm:spPr/>
    </dgm:pt>
    <dgm:pt modelId="{BA3211B3-3467-4095-AC46-9BE77B80B8AA}" type="pres">
      <dgm:prSet presAssocID="{A65AB92D-C512-458A-AC91-82B5A3A0979F}" presName="sibTrans" presStyleCnt="0"/>
      <dgm:spPr/>
    </dgm:pt>
    <dgm:pt modelId="{33515781-496A-4832-AD3B-8BEBB119B5B4}" type="pres">
      <dgm:prSet presAssocID="{371B49BD-6DAE-4697-BBE7-B53329CD4D8A}" presName="node" presStyleLbl="node1" presStyleIdx="3" presStyleCnt="4">
        <dgm:presLayoutVars>
          <dgm:bulletEnabled val="1"/>
        </dgm:presLayoutVars>
      </dgm:prSet>
      <dgm:spPr/>
    </dgm:pt>
  </dgm:ptLst>
  <dgm:cxnLst>
    <dgm:cxn modelId="{9EA02626-8304-4BAA-B41A-B68B0CD4BB93}" type="presOf" srcId="{E509B7F3-3D7C-42BB-8A80-719CBD36B69E}" destId="{E2D7789F-7975-41EE-948A-20E007E8A80E}" srcOrd="0" destOrd="0" presId="urn:microsoft.com/office/officeart/2005/8/layout/hList6"/>
    <dgm:cxn modelId="{BF34713B-F9DF-4D50-BD78-2775F8CDA5FA}" type="presOf" srcId="{9CB9BC63-88B0-42E5-BA87-9FEB41BC49CC}" destId="{33764CE1-1B15-4FE3-8116-F44BA9F099A8}" srcOrd="0" destOrd="0" presId="urn:microsoft.com/office/officeart/2005/8/layout/hList6"/>
    <dgm:cxn modelId="{6CBF6A4B-04F5-4E0F-B7D9-5B5BC06E98F3}" srcId="{9CB9BC63-88B0-42E5-BA87-9FEB41BC49CC}" destId="{E509B7F3-3D7C-42BB-8A80-719CBD36B69E}" srcOrd="2" destOrd="0" parTransId="{18E65183-DE51-48E3-BA3C-4C2B2C28E3A7}" sibTransId="{A65AB92D-C512-458A-AC91-82B5A3A0979F}"/>
    <dgm:cxn modelId="{DCE1137C-0E46-4B3E-B146-68D714C2048B}" type="presOf" srcId="{440A2677-3636-4AC9-B0CD-AC1F0D8C02BA}" destId="{FCD7A67B-7A13-444E-8864-F6688EBD1F21}" srcOrd="0" destOrd="0" presId="urn:microsoft.com/office/officeart/2005/8/layout/hList6"/>
    <dgm:cxn modelId="{61F0A8A2-D4C2-44E9-8F82-DEC13971F513}" srcId="{9CB9BC63-88B0-42E5-BA87-9FEB41BC49CC}" destId="{7422B930-1EAC-46A4-8296-254F50EF49C6}" srcOrd="0" destOrd="0" parTransId="{EB561FDC-4399-468C-90BC-6358D1689BA3}" sibTransId="{3AC882A3-733C-4C82-9C3B-8D98B26DD9A1}"/>
    <dgm:cxn modelId="{CD7B24B9-1916-4A2A-AFC1-CE5E9953E920}" type="presOf" srcId="{7422B930-1EAC-46A4-8296-254F50EF49C6}" destId="{05413101-4AD9-4A79-8EA0-158E41A5C30A}" srcOrd="0" destOrd="0" presId="urn:microsoft.com/office/officeart/2005/8/layout/hList6"/>
    <dgm:cxn modelId="{DC7B1BC1-671A-4529-86A9-C8F866D9D1E6}" srcId="{9CB9BC63-88B0-42E5-BA87-9FEB41BC49CC}" destId="{440A2677-3636-4AC9-B0CD-AC1F0D8C02BA}" srcOrd="1" destOrd="0" parTransId="{C26D2161-D4A6-4021-83CE-1FE962B682E6}" sibTransId="{8CF1313F-DE72-4C5D-8CEA-F075F451CD92}"/>
    <dgm:cxn modelId="{D86BD8CF-35B9-4E4D-81A4-A11D5BA59F79}" type="presOf" srcId="{371B49BD-6DAE-4697-BBE7-B53329CD4D8A}" destId="{33515781-496A-4832-AD3B-8BEBB119B5B4}" srcOrd="0" destOrd="0" presId="urn:microsoft.com/office/officeart/2005/8/layout/hList6"/>
    <dgm:cxn modelId="{4D063EFA-1335-49D4-A464-C8F71A7CEB27}" srcId="{9CB9BC63-88B0-42E5-BA87-9FEB41BC49CC}" destId="{371B49BD-6DAE-4697-BBE7-B53329CD4D8A}" srcOrd="3" destOrd="0" parTransId="{2D3F7B50-8D67-469B-A200-ECAFF7147625}" sibTransId="{8032AA96-9E99-48A6-957A-3123CB532259}"/>
    <dgm:cxn modelId="{7209FCA2-60D8-4478-9EE4-87D2DCA17BCB}" type="presParOf" srcId="{33764CE1-1B15-4FE3-8116-F44BA9F099A8}" destId="{05413101-4AD9-4A79-8EA0-158E41A5C30A}" srcOrd="0" destOrd="0" presId="urn:microsoft.com/office/officeart/2005/8/layout/hList6"/>
    <dgm:cxn modelId="{A5E7FC23-4D36-4CFF-A8EF-DCC98C889550}" type="presParOf" srcId="{33764CE1-1B15-4FE3-8116-F44BA9F099A8}" destId="{3ECF2FCE-96B0-4BDD-9C38-6421CFAAA8F1}" srcOrd="1" destOrd="0" presId="urn:microsoft.com/office/officeart/2005/8/layout/hList6"/>
    <dgm:cxn modelId="{AF049010-A96B-4A82-933F-CB22960840C9}" type="presParOf" srcId="{33764CE1-1B15-4FE3-8116-F44BA9F099A8}" destId="{FCD7A67B-7A13-444E-8864-F6688EBD1F21}" srcOrd="2" destOrd="0" presId="urn:microsoft.com/office/officeart/2005/8/layout/hList6"/>
    <dgm:cxn modelId="{EF488847-6E62-4D1C-A38E-D7217DF7E627}" type="presParOf" srcId="{33764CE1-1B15-4FE3-8116-F44BA9F099A8}" destId="{CCC00E0A-3E5E-4659-A2B0-25F9CC0C8593}" srcOrd="3" destOrd="0" presId="urn:microsoft.com/office/officeart/2005/8/layout/hList6"/>
    <dgm:cxn modelId="{5C57B585-1674-472E-808F-F937FF8840E0}" type="presParOf" srcId="{33764CE1-1B15-4FE3-8116-F44BA9F099A8}" destId="{E2D7789F-7975-41EE-948A-20E007E8A80E}" srcOrd="4" destOrd="0" presId="urn:microsoft.com/office/officeart/2005/8/layout/hList6"/>
    <dgm:cxn modelId="{E1215D69-A18F-4D6F-8F61-AF41F182AAA1}" type="presParOf" srcId="{33764CE1-1B15-4FE3-8116-F44BA9F099A8}" destId="{BA3211B3-3467-4095-AC46-9BE77B80B8AA}" srcOrd="5" destOrd="0" presId="urn:microsoft.com/office/officeart/2005/8/layout/hList6"/>
    <dgm:cxn modelId="{F29B0913-3302-4CD4-BF90-984974A1B980}" type="presParOf" srcId="{33764CE1-1B15-4FE3-8116-F44BA9F099A8}" destId="{33515781-496A-4832-AD3B-8BEBB119B5B4}" srcOrd="6" destOrd="0" presId="urn:microsoft.com/office/officeart/2005/8/layout/hList6"/>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412176B-66F3-44EA-9159-5DE9654B0E2E}"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en-US"/>
        </a:p>
      </dgm:t>
    </dgm:pt>
    <dgm:pt modelId="{AA8A7B64-983B-4E4C-A778-1BFD81E1BE6C}">
      <dgm:prSet phldrT="[Текст]"/>
      <dgm:spPr/>
      <dgm:t>
        <a:bodyPr/>
        <a:lstStyle/>
        <a:p>
          <a:r>
            <a:rPr lang="az-Latn-AZ" dirty="0">
              <a:latin typeface="Footlight MT Light" panose="0204060206030A020304" pitchFamily="18" charset="0"/>
            </a:rPr>
            <a:t>Səbəbinə görə</a:t>
          </a:r>
          <a:endParaRPr lang="en-US" dirty="0">
            <a:latin typeface="Footlight MT Light" panose="0204060206030A020304" pitchFamily="18" charset="0"/>
          </a:endParaRPr>
        </a:p>
      </dgm:t>
    </dgm:pt>
    <dgm:pt modelId="{5A6F8C6A-68A4-438B-8DBD-D7FDB701D964}" cxnId="{766D062A-A28A-45B8-9171-09618F3DB3B7}" type="parTrans">
      <dgm:prSet/>
      <dgm:spPr/>
      <dgm:t>
        <a:bodyPr/>
        <a:lstStyle/>
        <a:p>
          <a:endParaRPr lang="en-US"/>
        </a:p>
      </dgm:t>
    </dgm:pt>
    <dgm:pt modelId="{E1309A77-80B2-4C86-BFF8-16670F02FF5B}" cxnId="{766D062A-A28A-45B8-9171-09618F3DB3B7}" type="sibTrans">
      <dgm:prSet/>
      <dgm:spPr/>
      <dgm:t>
        <a:bodyPr/>
        <a:lstStyle/>
        <a:p>
          <a:endParaRPr lang="en-US"/>
        </a:p>
      </dgm:t>
    </dgm:pt>
    <dgm:pt modelId="{03875508-BA8D-4705-9064-6B7F767E8C06}">
      <dgm:prSet phldrT="[Текст]"/>
      <dgm:spPr/>
      <dgm:t>
        <a:bodyPr/>
        <a:lstStyle/>
        <a:p>
          <a:r>
            <a:rPr lang="az-Latn-AZ" dirty="0">
              <a:latin typeface="Footlight MT Light" panose="0204060206030A020304" pitchFamily="18" charset="0"/>
            </a:rPr>
            <a:t>Histoplazmoz (60-80%)</a:t>
          </a:r>
          <a:endParaRPr lang="en-US" dirty="0">
            <a:latin typeface="Footlight MT Light" panose="0204060206030A020304" pitchFamily="18" charset="0"/>
          </a:endParaRPr>
        </a:p>
      </dgm:t>
    </dgm:pt>
    <dgm:pt modelId="{F53D3871-D6CE-4557-84A1-45BD161E2FA9}" cxnId="{B24DD9F7-DF82-43E6-AFB9-E445A22F1D15}" type="parTrans">
      <dgm:prSet/>
      <dgm:spPr/>
      <dgm:t>
        <a:bodyPr/>
        <a:lstStyle/>
        <a:p>
          <a:endParaRPr lang="en-US"/>
        </a:p>
      </dgm:t>
    </dgm:pt>
    <dgm:pt modelId="{EA5A5DEC-71E9-4076-88E2-BD216C1E8BE8}" cxnId="{B24DD9F7-DF82-43E6-AFB9-E445A22F1D15}" type="sibTrans">
      <dgm:prSet/>
      <dgm:spPr/>
      <dgm:t>
        <a:bodyPr/>
        <a:lstStyle/>
        <a:p>
          <a:endParaRPr lang="en-US"/>
        </a:p>
      </dgm:t>
    </dgm:pt>
    <dgm:pt modelId="{3A57CEAB-3320-44DE-B964-B8891FDE9DDF}">
      <dgm:prSet phldrT="[Текст]"/>
      <dgm:spPr/>
      <dgm:t>
        <a:bodyPr/>
        <a:lstStyle/>
        <a:p>
          <a:r>
            <a:rPr lang="az-Latn-AZ" dirty="0">
              <a:latin typeface="Footlight MT Light" panose="0204060206030A020304" pitchFamily="18" charset="0"/>
            </a:rPr>
            <a:t>Vərəm (20-25%)</a:t>
          </a:r>
          <a:endParaRPr lang="en-US" dirty="0">
            <a:latin typeface="Footlight MT Light" panose="0204060206030A020304" pitchFamily="18" charset="0"/>
          </a:endParaRPr>
        </a:p>
      </dgm:t>
    </dgm:pt>
    <dgm:pt modelId="{AA424698-D524-40EC-A885-604FAA777A97}" cxnId="{8BC8E9A8-FC95-4FD4-98EA-06B5E638B051}" type="parTrans">
      <dgm:prSet/>
      <dgm:spPr/>
      <dgm:t>
        <a:bodyPr/>
        <a:lstStyle/>
        <a:p>
          <a:endParaRPr lang="en-US"/>
        </a:p>
      </dgm:t>
    </dgm:pt>
    <dgm:pt modelId="{D42889F5-6DA7-44A2-B461-0C758380D4A2}" cxnId="{8BC8E9A8-FC95-4FD4-98EA-06B5E638B051}" type="sibTrans">
      <dgm:prSet/>
      <dgm:spPr/>
      <dgm:t>
        <a:bodyPr/>
        <a:lstStyle/>
        <a:p>
          <a:endParaRPr lang="en-US"/>
        </a:p>
      </dgm:t>
    </dgm:pt>
    <dgm:pt modelId="{A5AAC45C-DE89-4B18-A6B4-8545C77E6A03}">
      <dgm:prSet phldrT="[Текст]"/>
      <dgm:spPr/>
      <dgm:t>
        <a:bodyPr/>
        <a:lstStyle/>
        <a:p>
          <a:r>
            <a:rPr lang="az-Latn-AZ" dirty="0">
              <a:latin typeface="Footlight MT Light" panose="0204060206030A020304" pitchFamily="18" charset="0"/>
            </a:rPr>
            <a:t>Morfologiyasına görə (mərhələsinə görə)</a:t>
          </a:r>
        </a:p>
      </dgm:t>
    </dgm:pt>
    <dgm:pt modelId="{F2B03575-1F79-46A5-80D4-558003F3ECC0}" cxnId="{C8ABB4D2-8EF1-41A6-938F-7AEA4F461BD0}" type="parTrans">
      <dgm:prSet/>
      <dgm:spPr/>
      <dgm:t>
        <a:bodyPr/>
        <a:lstStyle/>
        <a:p>
          <a:endParaRPr lang="en-US"/>
        </a:p>
      </dgm:t>
    </dgm:pt>
    <dgm:pt modelId="{6EECF05A-55F0-441D-9E27-EBA7FD9BF03F}" cxnId="{C8ABB4D2-8EF1-41A6-938F-7AEA4F461BD0}" type="sibTrans">
      <dgm:prSet/>
      <dgm:spPr/>
      <dgm:t>
        <a:bodyPr/>
        <a:lstStyle/>
        <a:p>
          <a:endParaRPr lang="en-US"/>
        </a:p>
      </dgm:t>
    </dgm:pt>
    <dgm:pt modelId="{C289D89B-2C16-408C-852A-21D5987056E7}">
      <dgm:prSet phldrT="[Текст]"/>
      <dgm:spPr/>
      <dgm:t>
        <a:bodyPr/>
        <a:lstStyle/>
        <a:p>
          <a:r>
            <a:rPr lang="az-Latn-AZ">
              <a:latin typeface="Footlight MT Light" panose="0204060206030A020304" pitchFamily="18" charset="0"/>
            </a:rPr>
            <a:t>Qranuloma</a:t>
          </a:r>
          <a:endParaRPr lang="en-US" dirty="0">
            <a:latin typeface="Footlight MT Light" panose="0204060206030A020304" pitchFamily="18" charset="0"/>
          </a:endParaRPr>
        </a:p>
      </dgm:t>
    </dgm:pt>
    <dgm:pt modelId="{376C8195-4289-4CE0-9B74-73E36A7BB919}" cxnId="{104433C2-A00B-42D7-BD5B-39B147B696F1}" type="parTrans">
      <dgm:prSet/>
      <dgm:spPr/>
      <dgm:t>
        <a:bodyPr/>
        <a:lstStyle/>
        <a:p>
          <a:endParaRPr lang="en-US"/>
        </a:p>
      </dgm:t>
    </dgm:pt>
    <dgm:pt modelId="{4E2EF1B4-CA72-453D-8654-1E5F0B097BD6}" cxnId="{104433C2-A00B-42D7-BD5B-39B147B696F1}" type="sibTrans">
      <dgm:prSet/>
      <dgm:spPr/>
      <dgm:t>
        <a:bodyPr/>
        <a:lstStyle/>
        <a:p>
          <a:endParaRPr lang="en-US"/>
        </a:p>
      </dgm:t>
    </dgm:pt>
    <dgm:pt modelId="{D3BAD036-8711-4AAC-B6A2-A289D8A0656C}">
      <dgm:prSet phldrT="[Текст]"/>
      <dgm:spPr/>
      <dgm:t>
        <a:bodyPr/>
        <a:lstStyle/>
        <a:p>
          <a:r>
            <a:rPr lang="az-Latn-AZ">
              <a:latin typeface="Footlight MT Light" panose="0204060206030A020304" pitchFamily="18" charset="0"/>
            </a:rPr>
            <a:t>Fibroz</a:t>
          </a:r>
          <a:endParaRPr lang="en-US" dirty="0">
            <a:latin typeface="Footlight MT Light" panose="0204060206030A020304" pitchFamily="18" charset="0"/>
          </a:endParaRPr>
        </a:p>
      </dgm:t>
    </dgm:pt>
    <dgm:pt modelId="{2514A2DD-D55F-4E5F-92B1-CF35F4A4D6AD}" cxnId="{349F8FF8-5A75-44D3-963C-BBBFC38E0B55}" type="parTrans">
      <dgm:prSet/>
      <dgm:spPr/>
      <dgm:t>
        <a:bodyPr/>
        <a:lstStyle/>
        <a:p>
          <a:endParaRPr lang="en-US"/>
        </a:p>
      </dgm:t>
    </dgm:pt>
    <dgm:pt modelId="{36DF8EFA-DAEC-49B9-8E45-845C99DB40B0}" cxnId="{349F8FF8-5A75-44D3-963C-BBBFC38E0B55}" type="sibTrans">
      <dgm:prSet/>
      <dgm:spPr/>
      <dgm:t>
        <a:bodyPr/>
        <a:lstStyle/>
        <a:p>
          <a:endParaRPr lang="en-US"/>
        </a:p>
      </dgm:t>
    </dgm:pt>
    <dgm:pt modelId="{58349CE6-2B95-4382-8CF0-4EA8240FB629}">
      <dgm:prSet phldrT="[Текст]"/>
      <dgm:spPr/>
      <dgm:t>
        <a:bodyPr/>
        <a:lstStyle/>
        <a:p>
          <a:r>
            <a:rPr lang="az-Latn-AZ">
              <a:latin typeface="Footlight MT Light" panose="0204060206030A020304" pitchFamily="18" charset="0"/>
            </a:rPr>
            <a:t>Klinikasına görə</a:t>
          </a:r>
          <a:endParaRPr lang="en-US" dirty="0">
            <a:latin typeface="Footlight MT Light" panose="0204060206030A020304" pitchFamily="18" charset="0"/>
          </a:endParaRPr>
        </a:p>
      </dgm:t>
    </dgm:pt>
    <dgm:pt modelId="{906EB830-02E4-4389-9DFC-580DFAA19ADA}" cxnId="{723AA599-BB0A-4306-90B5-61625DE483D1}" type="parTrans">
      <dgm:prSet/>
      <dgm:spPr/>
      <dgm:t>
        <a:bodyPr/>
        <a:lstStyle/>
        <a:p>
          <a:endParaRPr lang="en-US"/>
        </a:p>
      </dgm:t>
    </dgm:pt>
    <dgm:pt modelId="{BD83E72A-40A6-44E5-87FE-0D543C3A466E}" cxnId="{723AA599-BB0A-4306-90B5-61625DE483D1}" type="sibTrans">
      <dgm:prSet/>
      <dgm:spPr/>
      <dgm:t>
        <a:bodyPr/>
        <a:lstStyle/>
        <a:p>
          <a:endParaRPr lang="en-US"/>
        </a:p>
      </dgm:t>
    </dgm:pt>
    <dgm:pt modelId="{F1976CB3-DFCC-42EF-80CE-30AC5515A84C}">
      <dgm:prSet phldrT="[Текст]"/>
      <dgm:spPr/>
      <dgm:t>
        <a:bodyPr/>
        <a:lstStyle/>
        <a:p>
          <a:r>
            <a:rPr lang="az-Latn-AZ" dirty="0">
              <a:latin typeface="Footlight MT Light" panose="0204060206030A020304" pitchFamily="18" charset="0"/>
            </a:rPr>
            <a:t>Asimptomatik (75%)</a:t>
          </a:r>
          <a:endParaRPr lang="en-US" dirty="0">
            <a:latin typeface="Footlight MT Light" panose="0204060206030A020304" pitchFamily="18" charset="0"/>
          </a:endParaRPr>
        </a:p>
      </dgm:t>
    </dgm:pt>
    <dgm:pt modelId="{70BA8A58-FC40-44E8-9715-67E4AFBE0797}" cxnId="{F29D18D7-F07B-416C-A895-CD73804B8C1C}" type="parTrans">
      <dgm:prSet/>
      <dgm:spPr/>
      <dgm:t>
        <a:bodyPr/>
        <a:lstStyle/>
        <a:p>
          <a:endParaRPr lang="en-US"/>
        </a:p>
      </dgm:t>
    </dgm:pt>
    <dgm:pt modelId="{D1D1BAF1-BFCB-41F7-AD4F-EDCDB7E8FE83}" cxnId="{F29D18D7-F07B-416C-A895-CD73804B8C1C}" type="sibTrans">
      <dgm:prSet/>
      <dgm:spPr/>
      <dgm:t>
        <a:bodyPr/>
        <a:lstStyle/>
        <a:p>
          <a:endParaRPr lang="en-US"/>
        </a:p>
      </dgm:t>
    </dgm:pt>
    <dgm:pt modelId="{FCA31FAE-EECA-445A-BDA0-4B98932211D8}">
      <dgm:prSet phldrT="[Текст]"/>
      <dgm:spPr/>
      <dgm:t>
        <a:bodyPr/>
        <a:lstStyle/>
        <a:p>
          <a:r>
            <a:rPr lang="az-Latn-AZ" dirty="0">
              <a:latin typeface="Footlight MT Light" panose="0204060206030A020304" pitchFamily="18" charset="0"/>
            </a:rPr>
            <a:t>Simptomatik (25% sıxılma sipmtomları ilə)</a:t>
          </a:r>
          <a:endParaRPr lang="en-US" dirty="0">
            <a:latin typeface="Footlight MT Light" panose="0204060206030A020304" pitchFamily="18" charset="0"/>
          </a:endParaRPr>
        </a:p>
      </dgm:t>
    </dgm:pt>
    <dgm:pt modelId="{ED564955-87AE-4E07-B298-7941F7573D16}" cxnId="{0CC2232E-0663-4A45-8797-6EC909E6CD83}" type="parTrans">
      <dgm:prSet/>
      <dgm:spPr/>
      <dgm:t>
        <a:bodyPr/>
        <a:lstStyle/>
        <a:p>
          <a:endParaRPr lang="en-US"/>
        </a:p>
      </dgm:t>
    </dgm:pt>
    <dgm:pt modelId="{C076DFE1-6287-4789-8A7F-0085A788A0E8}" cxnId="{0CC2232E-0663-4A45-8797-6EC909E6CD83}" type="sibTrans">
      <dgm:prSet/>
      <dgm:spPr/>
      <dgm:t>
        <a:bodyPr/>
        <a:lstStyle/>
        <a:p>
          <a:endParaRPr lang="en-US"/>
        </a:p>
      </dgm:t>
    </dgm:pt>
    <dgm:pt modelId="{B54F9C31-4DD9-4AB6-832C-E12670AB581E}">
      <dgm:prSet phldrT="[Текст]"/>
      <dgm:spPr/>
      <dgm:t>
        <a:bodyPr/>
        <a:lstStyle/>
        <a:p>
          <a:r>
            <a:rPr lang="az-Latn-AZ" dirty="0">
              <a:latin typeface="Footlight MT Light" panose="0204060206030A020304" pitchFamily="18" charset="0"/>
            </a:rPr>
            <a:t>İdiopatik (sarkaidoz və autoimmun)</a:t>
          </a:r>
          <a:endParaRPr lang="en-US" dirty="0">
            <a:latin typeface="Footlight MT Light" panose="0204060206030A020304" pitchFamily="18" charset="0"/>
          </a:endParaRPr>
        </a:p>
      </dgm:t>
    </dgm:pt>
    <dgm:pt modelId="{429F57F9-0C47-4331-B8FA-473D78A26B88}" cxnId="{F68EFC1D-F4E0-4B9F-B221-2E6D2D073112}" type="parTrans">
      <dgm:prSet/>
      <dgm:spPr/>
      <dgm:t>
        <a:bodyPr/>
        <a:lstStyle/>
        <a:p>
          <a:endParaRPr lang="en-US"/>
        </a:p>
      </dgm:t>
    </dgm:pt>
    <dgm:pt modelId="{77C88183-6371-495D-B750-C2D84D0CCD76}" cxnId="{F68EFC1D-F4E0-4B9F-B221-2E6D2D073112}" type="sibTrans">
      <dgm:prSet/>
      <dgm:spPr/>
      <dgm:t>
        <a:bodyPr/>
        <a:lstStyle/>
        <a:p>
          <a:endParaRPr lang="en-US"/>
        </a:p>
      </dgm:t>
    </dgm:pt>
    <dgm:pt modelId="{07D51850-D69A-48B6-9BD9-D464FEB0AEE6}">
      <dgm:prSet phldrT="[Текст]"/>
      <dgm:spPr/>
      <dgm:t>
        <a:bodyPr/>
        <a:lstStyle/>
        <a:p>
          <a:r>
            <a:rPr lang="az-Latn-AZ" dirty="0">
              <a:latin typeface="Footlight MT Light" panose="0204060206030A020304" pitchFamily="18" charset="0"/>
            </a:rPr>
            <a:t>Digər</a:t>
          </a:r>
          <a:endParaRPr lang="en-US" dirty="0">
            <a:latin typeface="Footlight MT Light" panose="0204060206030A020304" pitchFamily="18" charset="0"/>
          </a:endParaRPr>
        </a:p>
      </dgm:t>
    </dgm:pt>
    <dgm:pt modelId="{7C4B971F-7EB4-4D45-9A21-40EE3DAFED40}" cxnId="{7DE8FE6F-5F4B-4FD1-97DA-B89CA45FF3E8}" type="parTrans">
      <dgm:prSet/>
      <dgm:spPr/>
      <dgm:t>
        <a:bodyPr/>
        <a:lstStyle/>
        <a:p>
          <a:endParaRPr lang="en-US"/>
        </a:p>
      </dgm:t>
    </dgm:pt>
    <dgm:pt modelId="{80DA1B73-ED01-4DDE-AFFE-1425ED880547}" cxnId="{7DE8FE6F-5F4B-4FD1-97DA-B89CA45FF3E8}" type="sibTrans">
      <dgm:prSet/>
      <dgm:spPr/>
      <dgm:t>
        <a:bodyPr/>
        <a:lstStyle/>
        <a:p>
          <a:endParaRPr lang="en-US"/>
        </a:p>
      </dgm:t>
    </dgm:pt>
    <dgm:pt modelId="{4C211189-AF84-4ACD-BC3F-B454DEE17F97}" type="pres">
      <dgm:prSet presAssocID="{2412176B-66F3-44EA-9159-5DE9654B0E2E}" presName="Name0" presStyleCnt="0">
        <dgm:presLayoutVars>
          <dgm:dir/>
          <dgm:animLvl val="lvl"/>
          <dgm:resizeHandles val="exact"/>
        </dgm:presLayoutVars>
      </dgm:prSet>
      <dgm:spPr/>
    </dgm:pt>
    <dgm:pt modelId="{A9626AAF-2298-458C-B37D-FCC3B894C2F3}" type="pres">
      <dgm:prSet presAssocID="{AA8A7B64-983B-4E4C-A778-1BFD81E1BE6C}" presName="linNode" presStyleCnt="0"/>
      <dgm:spPr/>
    </dgm:pt>
    <dgm:pt modelId="{83F67827-009F-4601-A07F-C914FDDB901D}" type="pres">
      <dgm:prSet presAssocID="{AA8A7B64-983B-4E4C-A778-1BFD81E1BE6C}" presName="parentText" presStyleLbl="node1" presStyleIdx="0" presStyleCnt="3">
        <dgm:presLayoutVars>
          <dgm:chMax val="1"/>
          <dgm:bulletEnabled val="1"/>
        </dgm:presLayoutVars>
      </dgm:prSet>
      <dgm:spPr/>
    </dgm:pt>
    <dgm:pt modelId="{4D94070D-01B5-44AC-BC47-4262B062578A}" type="pres">
      <dgm:prSet presAssocID="{AA8A7B64-983B-4E4C-A778-1BFD81E1BE6C}" presName="descendantText" presStyleLbl="alignAccFollowNode1" presStyleIdx="0" presStyleCnt="3" custScaleY="150927">
        <dgm:presLayoutVars>
          <dgm:bulletEnabled val="1"/>
        </dgm:presLayoutVars>
      </dgm:prSet>
      <dgm:spPr/>
    </dgm:pt>
    <dgm:pt modelId="{CB8ADDEF-327F-4BD9-B76A-6F6F820B8032}" type="pres">
      <dgm:prSet presAssocID="{E1309A77-80B2-4C86-BFF8-16670F02FF5B}" presName="sp" presStyleCnt="0"/>
      <dgm:spPr/>
    </dgm:pt>
    <dgm:pt modelId="{2E0DDE1A-85D5-412A-8B02-524F70D6DFE3}" type="pres">
      <dgm:prSet presAssocID="{A5AAC45C-DE89-4B18-A6B4-8545C77E6A03}" presName="linNode" presStyleCnt="0"/>
      <dgm:spPr/>
    </dgm:pt>
    <dgm:pt modelId="{D7D2A5A0-BAE6-4F91-9571-12A702481659}" type="pres">
      <dgm:prSet presAssocID="{A5AAC45C-DE89-4B18-A6B4-8545C77E6A03}" presName="parentText" presStyleLbl="node1" presStyleIdx="1" presStyleCnt="3">
        <dgm:presLayoutVars>
          <dgm:chMax val="1"/>
          <dgm:bulletEnabled val="1"/>
        </dgm:presLayoutVars>
      </dgm:prSet>
      <dgm:spPr/>
    </dgm:pt>
    <dgm:pt modelId="{8C8DEA94-CC0D-46D8-A687-CEC915309F53}" type="pres">
      <dgm:prSet presAssocID="{A5AAC45C-DE89-4B18-A6B4-8545C77E6A03}" presName="descendantText" presStyleLbl="alignAccFollowNode1" presStyleIdx="1" presStyleCnt="3">
        <dgm:presLayoutVars>
          <dgm:bulletEnabled val="1"/>
        </dgm:presLayoutVars>
      </dgm:prSet>
      <dgm:spPr/>
    </dgm:pt>
    <dgm:pt modelId="{6FB0D641-ACDB-47B8-B98A-A15B9B66101E}" type="pres">
      <dgm:prSet presAssocID="{6EECF05A-55F0-441D-9E27-EBA7FD9BF03F}" presName="sp" presStyleCnt="0"/>
      <dgm:spPr/>
    </dgm:pt>
    <dgm:pt modelId="{9D895950-EA59-4DFD-A7E2-A0824F878BFD}" type="pres">
      <dgm:prSet presAssocID="{58349CE6-2B95-4382-8CF0-4EA8240FB629}" presName="linNode" presStyleCnt="0"/>
      <dgm:spPr/>
    </dgm:pt>
    <dgm:pt modelId="{DF7919E9-51E7-4594-855C-98D9DA2F7640}" type="pres">
      <dgm:prSet presAssocID="{58349CE6-2B95-4382-8CF0-4EA8240FB629}" presName="parentText" presStyleLbl="node1" presStyleIdx="2" presStyleCnt="3">
        <dgm:presLayoutVars>
          <dgm:chMax val="1"/>
          <dgm:bulletEnabled val="1"/>
        </dgm:presLayoutVars>
      </dgm:prSet>
      <dgm:spPr/>
    </dgm:pt>
    <dgm:pt modelId="{512D73C1-3038-49CF-94F5-DD442DE0B7F1}" type="pres">
      <dgm:prSet presAssocID="{58349CE6-2B95-4382-8CF0-4EA8240FB629}" presName="descendantText" presStyleLbl="alignAccFollowNode1" presStyleIdx="2" presStyleCnt="3">
        <dgm:presLayoutVars>
          <dgm:bulletEnabled val="1"/>
        </dgm:presLayoutVars>
      </dgm:prSet>
      <dgm:spPr/>
    </dgm:pt>
  </dgm:ptLst>
  <dgm:cxnLst>
    <dgm:cxn modelId="{1FCD7B07-0A6C-49FF-984D-C354E8BAF7D1}" type="presOf" srcId="{A5AAC45C-DE89-4B18-A6B4-8545C77E6A03}" destId="{D7D2A5A0-BAE6-4F91-9571-12A702481659}" srcOrd="0" destOrd="0" presId="urn:microsoft.com/office/officeart/2005/8/layout/vList5"/>
    <dgm:cxn modelId="{3589EF0B-1E77-4943-9A30-D660CE56A144}" type="presOf" srcId="{F1976CB3-DFCC-42EF-80CE-30AC5515A84C}" destId="{512D73C1-3038-49CF-94F5-DD442DE0B7F1}" srcOrd="0" destOrd="0" presId="urn:microsoft.com/office/officeart/2005/8/layout/vList5"/>
    <dgm:cxn modelId="{B5B5A810-B679-4101-9EC2-9DCACC5556CB}" type="presOf" srcId="{C289D89B-2C16-408C-852A-21D5987056E7}" destId="{8C8DEA94-CC0D-46D8-A687-CEC915309F53}" srcOrd="0" destOrd="0" presId="urn:microsoft.com/office/officeart/2005/8/layout/vList5"/>
    <dgm:cxn modelId="{A5CC9015-D841-4A63-BF5C-3A0A4A6BFA80}" type="presOf" srcId="{03875508-BA8D-4705-9064-6B7F767E8C06}" destId="{4D94070D-01B5-44AC-BC47-4262B062578A}" srcOrd="0" destOrd="0" presId="urn:microsoft.com/office/officeart/2005/8/layout/vList5"/>
    <dgm:cxn modelId="{F68EFC1D-F4E0-4B9F-B221-2E6D2D073112}" srcId="{AA8A7B64-983B-4E4C-A778-1BFD81E1BE6C}" destId="{B54F9C31-4DD9-4AB6-832C-E12670AB581E}" srcOrd="2" destOrd="0" parTransId="{429F57F9-0C47-4331-B8FA-473D78A26B88}" sibTransId="{77C88183-6371-495D-B750-C2D84D0CCD76}"/>
    <dgm:cxn modelId="{406BE425-7AA6-40A6-BE92-56BB3E99C569}" type="presOf" srcId="{58349CE6-2B95-4382-8CF0-4EA8240FB629}" destId="{DF7919E9-51E7-4594-855C-98D9DA2F7640}" srcOrd="0" destOrd="0" presId="urn:microsoft.com/office/officeart/2005/8/layout/vList5"/>
    <dgm:cxn modelId="{766D062A-A28A-45B8-9171-09618F3DB3B7}" srcId="{2412176B-66F3-44EA-9159-5DE9654B0E2E}" destId="{AA8A7B64-983B-4E4C-A778-1BFD81E1BE6C}" srcOrd="0" destOrd="0" parTransId="{5A6F8C6A-68A4-438B-8DBD-D7FDB701D964}" sibTransId="{E1309A77-80B2-4C86-BFF8-16670F02FF5B}"/>
    <dgm:cxn modelId="{0CC2232E-0663-4A45-8797-6EC909E6CD83}" srcId="{58349CE6-2B95-4382-8CF0-4EA8240FB629}" destId="{FCA31FAE-EECA-445A-BDA0-4B98932211D8}" srcOrd="1" destOrd="0" parTransId="{ED564955-87AE-4E07-B298-7941F7573D16}" sibTransId="{C076DFE1-6287-4789-8A7F-0085A788A0E8}"/>
    <dgm:cxn modelId="{8C680831-2AA5-4DB1-828A-5A02072D0F79}" type="presOf" srcId="{D3BAD036-8711-4AAC-B6A2-A289D8A0656C}" destId="{8C8DEA94-CC0D-46D8-A687-CEC915309F53}" srcOrd="0" destOrd="1" presId="urn:microsoft.com/office/officeart/2005/8/layout/vList5"/>
    <dgm:cxn modelId="{FE640F60-537A-41E6-8D43-F3FAA73D7EDB}" type="presOf" srcId="{B54F9C31-4DD9-4AB6-832C-E12670AB581E}" destId="{4D94070D-01B5-44AC-BC47-4262B062578A}" srcOrd="0" destOrd="2" presId="urn:microsoft.com/office/officeart/2005/8/layout/vList5"/>
    <dgm:cxn modelId="{7DE8FE6F-5F4B-4FD1-97DA-B89CA45FF3E8}" srcId="{AA8A7B64-983B-4E4C-A778-1BFD81E1BE6C}" destId="{07D51850-D69A-48B6-9BD9-D464FEB0AEE6}" srcOrd="3" destOrd="0" parTransId="{7C4B971F-7EB4-4D45-9A21-40EE3DAFED40}" sibTransId="{80DA1B73-ED01-4DDE-AFFE-1425ED880547}"/>
    <dgm:cxn modelId="{48460C79-46F0-4FE7-BB85-BA4513509783}" type="presOf" srcId="{2412176B-66F3-44EA-9159-5DE9654B0E2E}" destId="{4C211189-AF84-4ACD-BC3F-B454DEE17F97}" srcOrd="0" destOrd="0" presId="urn:microsoft.com/office/officeart/2005/8/layout/vList5"/>
    <dgm:cxn modelId="{723AA599-BB0A-4306-90B5-61625DE483D1}" srcId="{2412176B-66F3-44EA-9159-5DE9654B0E2E}" destId="{58349CE6-2B95-4382-8CF0-4EA8240FB629}" srcOrd="2" destOrd="0" parTransId="{906EB830-02E4-4389-9DFC-580DFAA19ADA}" sibTransId="{BD83E72A-40A6-44E5-87FE-0D543C3A466E}"/>
    <dgm:cxn modelId="{8BC8E9A8-FC95-4FD4-98EA-06B5E638B051}" srcId="{AA8A7B64-983B-4E4C-A778-1BFD81E1BE6C}" destId="{3A57CEAB-3320-44DE-B964-B8891FDE9DDF}" srcOrd="1" destOrd="0" parTransId="{AA424698-D524-40EC-A885-604FAA777A97}" sibTransId="{D42889F5-6DA7-44A2-B461-0C758380D4A2}"/>
    <dgm:cxn modelId="{AF7034B4-B719-49DA-8D1E-C62A231479D9}" type="presOf" srcId="{AA8A7B64-983B-4E4C-A778-1BFD81E1BE6C}" destId="{83F67827-009F-4601-A07F-C914FDDB901D}" srcOrd="0" destOrd="0" presId="urn:microsoft.com/office/officeart/2005/8/layout/vList5"/>
    <dgm:cxn modelId="{104433C2-A00B-42D7-BD5B-39B147B696F1}" srcId="{A5AAC45C-DE89-4B18-A6B4-8545C77E6A03}" destId="{C289D89B-2C16-408C-852A-21D5987056E7}" srcOrd="0" destOrd="0" parTransId="{376C8195-4289-4CE0-9B74-73E36A7BB919}" sibTransId="{4E2EF1B4-CA72-453D-8654-1E5F0B097BD6}"/>
    <dgm:cxn modelId="{DF17B9C3-09BD-444F-BF52-E9542391199D}" type="presOf" srcId="{3A57CEAB-3320-44DE-B964-B8891FDE9DDF}" destId="{4D94070D-01B5-44AC-BC47-4262B062578A}" srcOrd="0" destOrd="1" presId="urn:microsoft.com/office/officeart/2005/8/layout/vList5"/>
    <dgm:cxn modelId="{33BD05C6-E705-430C-ACCA-BD4DCF146D99}" type="presOf" srcId="{FCA31FAE-EECA-445A-BDA0-4B98932211D8}" destId="{512D73C1-3038-49CF-94F5-DD442DE0B7F1}" srcOrd="0" destOrd="1" presId="urn:microsoft.com/office/officeart/2005/8/layout/vList5"/>
    <dgm:cxn modelId="{C8ABB4D2-8EF1-41A6-938F-7AEA4F461BD0}" srcId="{2412176B-66F3-44EA-9159-5DE9654B0E2E}" destId="{A5AAC45C-DE89-4B18-A6B4-8545C77E6A03}" srcOrd="1" destOrd="0" parTransId="{F2B03575-1F79-46A5-80D4-558003F3ECC0}" sibTransId="{6EECF05A-55F0-441D-9E27-EBA7FD9BF03F}"/>
    <dgm:cxn modelId="{F29D18D7-F07B-416C-A895-CD73804B8C1C}" srcId="{58349CE6-2B95-4382-8CF0-4EA8240FB629}" destId="{F1976CB3-DFCC-42EF-80CE-30AC5515A84C}" srcOrd="0" destOrd="0" parTransId="{70BA8A58-FC40-44E8-9715-67E4AFBE0797}" sibTransId="{D1D1BAF1-BFCB-41F7-AD4F-EDCDB7E8FE83}"/>
    <dgm:cxn modelId="{650800D9-B09A-42F5-96D4-178002831B8A}" type="presOf" srcId="{07D51850-D69A-48B6-9BD9-D464FEB0AEE6}" destId="{4D94070D-01B5-44AC-BC47-4262B062578A}" srcOrd="0" destOrd="3" presId="urn:microsoft.com/office/officeart/2005/8/layout/vList5"/>
    <dgm:cxn modelId="{B24DD9F7-DF82-43E6-AFB9-E445A22F1D15}" srcId="{AA8A7B64-983B-4E4C-A778-1BFD81E1BE6C}" destId="{03875508-BA8D-4705-9064-6B7F767E8C06}" srcOrd="0" destOrd="0" parTransId="{F53D3871-D6CE-4557-84A1-45BD161E2FA9}" sibTransId="{EA5A5DEC-71E9-4076-88E2-BD216C1E8BE8}"/>
    <dgm:cxn modelId="{349F8FF8-5A75-44D3-963C-BBBFC38E0B55}" srcId="{A5AAC45C-DE89-4B18-A6B4-8545C77E6A03}" destId="{D3BAD036-8711-4AAC-B6A2-A289D8A0656C}" srcOrd="1" destOrd="0" parTransId="{2514A2DD-D55F-4E5F-92B1-CF35F4A4D6AD}" sibTransId="{36DF8EFA-DAEC-49B9-8E45-845C99DB40B0}"/>
    <dgm:cxn modelId="{42D4B756-D83F-42A0-A462-41BE96BADE2D}" type="presParOf" srcId="{4C211189-AF84-4ACD-BC3F-B454DEE17F97}" destId="{A9626AAF-2298-458C-B37D-FCC3B894C2F3}" srcOrd="0" destOrd="0" presId="urn:microsoft.com/office/officeart/2005/8/layout/vList5"/>
    <dgm:cxn modelId="{E47BE295-1D2F-4101-9EBF-57976442EEC4}" type="presParOf" srcId="{A9626AAF-2298-458C-B37D-FCC3B894C2F3}" destId="{83F67827-009F-4601-A07F-C914FDDB901D}" srcOrd="0" destOrd="0" presId="urn:microsoft.com/office/officeart/2005/8/layout/vList5"/>
    <dgm:cxn modelId="{74C9C178-A979-43BA-A901-84A274A5E9AC}" type="presParOf" srcId="{A9626AAF-2298-458C-B37D-FCC3B894C2F3}" destId="{4D94070D-01B5-44AC-BC47-4262B062578A}" srcOrd="1" destOrd="0" presId="urn:microsoft.com/office/officeart/2005/8/layout/vList5"/>
    <dgm:cxn modelId="{1FF511AF-DDD7-4120-AB5D-DD46DAAFB5B8}" type="presParOf" srcId="{4C211189-AF84-4ACD-BC3F-B454DEE17F97}" destId="{CB8ADDEF-327F-4BD9-B76A-6F6F820B8032}" srcOrd="1" destOrd="0" presId="urn:microsoft.com/office/officeart/2005/8/layout/vList5"/>
    <dgm:cxn modelId="{4C78C927-6479-4253-814F-42111C8F439A}" type="presParOf" srcId="{4C211189-AF84-4ACD-BC3F-B454DEE17F97}" destId="{2E0DDE1A-85D5-412A-8B02-524F70D6DFE3}" srcOrd="2" destOrd="0" presId="urn:microsoft.com/office/officeart/2005/8/layout/vList5"/>
    <dgm:cxn modelId="{E343AD58-26BE-4F74-84D7-6D89544CE007}" type="presParOf" srcId="{2E0DDE1A-85D5-412A-8B02-524F70D6DFE3}" destId="{D7D2A5A0-BAE6-4F91-9571-12A702481659}" srcOrd="0" destOrd="0" presId="urn:microsoft.com/office/officeart/2005/8/layout/vList5"/>
    <dgm:cxn modelId="{52095DCC-AA36-4C83-9395-E359AF0B19C5}" type="presParOf" srcId="{2E0DDE1A-85D5-412A-8B02-524F70D6DFE3}" destId="{8C8DEA94-CC0D-46D8-A687-CEC915309F53}" srcOrd="1" destOrd="0" presId="urn:microsoft.com/office/officeart/2005/8/layout/vList5"/>
    <dgm:cxn modelId="{589912B8-B136-43FA-9D6E-91AF4EB863C7}" type="presParOf" srcId="{4C211189-AF84-4ACD-BC3F-B454DEE17F97}" destId="{6FB0D641-ACDB-47B8-B98A-A15B9B66101E}" srcOrd="3" destOrd="0" presId="urn:microsoft.com/office/officeart/2005/8/layout/vList5"/>
    <dgm:cxn modelId="{0C1A0E6C-FD8A-4C7F-B599-22879E6FB1B2}" type="presParOf" srcId="{4C211189-AF84-4ACD-BC3F-B454DEE17F97}" destId="{9D895950-EA59-4DFD-A7E2-A0824F878BFD}" srcOrd="4" destOrd="0" presId="urn:microsoft.com/office/officeart/2005/8/layout/vList5"/>
    <dgm:cxn modelId="{854F665F-CB12-4AC3-87F5-4D396255B2CD}" type="presParOf" srcId="{9D895950-EA59-4DFD-A7E2-A0824F878BFD}" destId="{DF7919E9-51E7-4594-855C-98D9DA2F7640}" srcOrd="0" destOrd="0" presId="urn:microsoft.com/office/officeart/2005/8/layout/vList5"/>
    <dgm:cxn modelId="{0766B29E-053F-4D17-8D83-A1D6F5BC99D9}" type="presParOf" srcId="{9D895950-EA59-4DFD-A7E2-A0824F878BFD}" destId="{512D73C1-3038-49CF-94F5-DD442DE0B7F1}" srcOrd="1" destOrd="0" presId="urn:microsoft.com/office/officeart/2005/8/layout/vList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0058400" cy="3849687"/>
        <a:chOff x="0" y="0"/>
        <a:chExt cx="10058400" cy="3849687"/>
      </a:xfrm>
    </dsp:grpSpPr>
    <dsp:sp modelId="{6C4EE14C-4BE7-4EFE-AD7E-1EA9A30881C6}">
      <dsp:nvSpPr>
        <dsp:cNvPr id="4" name="Block Arc 3"/>
        <dsp:cNvSpPr/>
      </dsp:nvSpPr>
      <dsp:spPr bwMode="white">
        <a:xfrm>
          <a:off x="-4312664" y="-680146"/>
          <a:ext cx="5209979" cy="5209979"/>
        </a:xfrm>
        <a:prstGeom prst="blockArc">
          <a:avLst>
            <a:gd name="adj1" fmla="val 18900000"/>
            <a:gd name="adj2" fmla="val 2700000"/>
            <a:gd name="adj3" fmla="val 347"/>
          </a:avLst>
        </a:prstGeom>
      </dsp:spPr>
      <dsp:style>
        <a:lnRef idx="2">
          <a:schemeClr val="accent1">
            <a:shade val="60000"/>
          </a:schemeClr>
        </a:lnRef>
        <a:fillRef idx="0">
          <a:schemeClr val="accent1"/>
        </a:fillRef>
        <a:effectRef idx="0">
          <a:scrgbClr r="0" g="0" b="0"/>
        </a:effectRef>
        <a:fontRef idx="minor"/>
      </dsp:style>
      <dsp:txXfrm>
        <a:off x="-4312664" y="-680146"/>
        <a:ext cx="5209979" cy="5209979"/>
      </dsp:txXfrm>
    </dsp:sp>
    <dsp:sp modelId="{978E45B2-1E7F-49FE-BAA6-B099D80E1E22}">
      <dsp:nvSpPr>
        <dsp:cNvPr id="7" name="Rectangles 6"/>
        <dsp:cNvSpPr/>
      </dsp:nvSpPr>
      <dsp:spPr bwMode="white">
        <a:xfrm>
          <a:off x="587462" y="384969"/>
          <a:ext cx="9470938" cy="769937"/>
        </a:xfrm>
        <a:prstGeom prst="rect">
          <a:avLst/>
        </a:prstGeom>
        <a:solidFill>
          <a:srgbClr val="FCF7F1"/>
        </a:solidFill>
      </dsp:spPr>
      <dsp:style>
        <a:lnRef idx="2">
          <a:schemeClr val="lt1"/>
        </a:lnRef>
        <a:fillRef idx="1">
          <a:schemeClr val="accent1"/>
        </a:fillRef>
        <a:effectRef idx="0">
          <a:scrgbClr r="0" g="0" b="0"/>
        </a:effectRef>
        <a:fontRef idx="minor">
          <a:schemeClr val="lt1"/>
        </a:fontRef>
      </dsp:style>
      <dsp:txBody>
        <a:bodyPr lIns="611137" tIns="121920" rIns="121920" bIns="12192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az-Latn-AZ" sz="4800" b="0" dirty="0">
              <a:solidFill>
                <a:schemeClr val="accent3">
                  <a:lumMod val="75000"/>
                </a:schemeClr>
              </a:solidFill>
              <a:latin typeface="Footlight MT Light" panose="0204060206030A020304" pitchFamily="18" charset="0"/>
            </a:rPr>
            <a:t>Ön divararalığı</a:t>
          </a:r>
          <a:endParaRPr lang="en-US" sz="4800" b="0" dirty="0">
            <a:solidFill>
              <a:schemeClr val="accent3">
                <a:lumMod val="75000"/>
              </a:schemeClr>
            </a:solidFill>
            <a:latin typeface="Footlight MT Light" panose="0204060206030A020304" pitchFamily="18" charset="0"/>
          </a:endParaRPr>
        </a:p>
      </dsp:txBody>
      <dsp:txXfrm>
        <a:off x="587462" y="384969"/>
        <a:ext cx="9470938" cy="769937"/>
      </dsp:txXfrm>
    </dsp:sp>
    <dsp:sp modelId="{B6E874BE-FB7C-4A8A-9D31-19C0CA99F766}">
      <dsp:nvSpPr>
        <dsp:cNvPr id="8" name="Oval 7"/>
        <dsp:cNvSpPr/>
      </dsp:nvSpPr>
      <dsp:spPr bwMode="white">
        <a:xfrm>
          <a:off x="106251" y="288727"/>
          <a:ext cx="962422" cy="962422"/>
        </a:xfrm>
        <a:prstGeom prst="ellipse">
          <a:avLst/>
        </a:prstGeom>
      </dsp:spPr>
      <dsp:style>
        <a:lnRef idx="2">
          <a:schemeClr val="accent1"/>
        </a:lnRef>
        <a:fillRef idx="1">
          <a:schemeClr val="lt1"/>
        </a:fillRef>
        <a:effectRef idx="0">
          <a:scrgbClr r="0" g="0" b="0"/>
        </a:effectRef>
        <a:fontRef idx="minor"/>
      </dsp:style>
      <dsp:txXfrm>
        <a:off x="106251" y="288727"/>
        <a:ext cx="962422" cy="962422"/>
      </dsp:txXfrm>
    </dsp:sp>
    <dsp:sp modelId="{DFB5E562-80DE-46F1-9557-CDB65F86AF0E}">
      <dsp:nvSpPr>
        <dsp:cNvPr id="9" name="Rectangles 8"/>
        <dsp:cNvSpPr/>
      </dsp:nvSpPr>
      <dsp:spPr bwMode="white">
        <a:xfrm>
          <a:off x="867334" y="1539875"/>
          <a:ext cx="9191066" cy="769937"/>
        </a:xfrm>
        <a:prstGeom prst="rect">
          <a:avLst/>
        </a:prstGeom>
        <a:solidFill>
          <a:srgbClr val="FCF7F1"/>
        </a:solidFill>
      </dsp:spPr>
      <dsp:style>
        <a:lnRef idx="2">
          <a:schemeClr val="lt1"/>
        </a:lnRef>
        <a:fillRef idx="1">
          <a:schemeClr val="accent1"/>
        </a:fillRef>
        <a:effectRef idx="0">
          <a:scrgbClr r="0" g="0" b="0"/>
        </a:effectRef>
        <a:fontRef idx="minor">
          <a:schemeClr val="lt1"/>
        </a:fontRef>
      </dsp:style>
      <dsp:txBody>
        <a:bodyPr lIns="611137" tIns="121920" rIns="121920" bIns="12192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az-Latn-AZ" sz="4800" dirty="0">
              <a:solidFill>
                <a:schemeClr val="accent3">
                  <a:lumMod val="75000"/>
                </a:schemeClr>
              </a:solidFill>
              <a:latin typeface="Footlight MT Light" panose="0204060206030A020304" pitchFamily="18" charset="0"/>
            </a:rPr>
            <a:t>Orta divararalığı</a:t>
          </a:r>
          <a:endParaRPr lang="en-US" sz="4800" dirty="0">
            <a:solidFill>
              <a:schemeClr val="accent3">
                <a:lumMod val="75000"/>
              </a:schemeClr>
            </a:solidFill>
            <a:latin typeface="Footlight MT Light" panose="0204060206030A020304" pitchFamily="18" charset="0"/>
          </a:endParaRPr>
        </a:p>
      </dsp:txBody>
      <dsp:txXfrm>
        <a:off x="867334" y="1539875"/>
        <a:ext cx="9191066" cy="769937"/>
      </dsp:txXfrm>
    </dsp:sp>
    <dsp:sp modelId="{AFA640E6-B0A4-448A-BDC2-A01B8C9064ED}">
      <dsp:nvSpPr>
        <dsp:cNvPr id="10" name="Oval 9"/>
        <dsp:cNvSpPr/>
      </dsp:nvSpPr>
      <dsp:spPr bwMode="white">
        <a:xfrm>
          <a:off x="386124" y="1443633"/>
          <a:ext cx="962422" cy="962422"/>
        </a:xfrm>
        <a:prstGeom prst="ellipse">
          <a:avLst/>
        </a:prstGeom>
      </dsp:spPr>
      <dsp:style>
        <a:lnRef idx="2">
          <a:schemeClr val="accent1"/>
        </a:lnRef>
        <a:fillRef idx="1">
          <a:schemeClr val="lt1"/>
        </a:fillRef>
        <a:effectRef idx="0">
          <a:scrgbClr r="0" g="0" b="0"/>
        </a:effectRef>
        <a:fontRef idx="minor"/>
      </dsp:style>
      <dsp:txXfrm>
        <a:off x="386124" y="1443633"/>
        <a:ext cx="962422" cy="962422"/>
      </dsp:txXfrm>
    </dsp:sp>
    <dsp:sp modelId="{9285A4C2-36BE-444B-B7DA-798948468670}">
      <dsp:nvSpPr>
        <dsp:cNvPr id="11" name="Rectangles 10"/>
        <dsp:cNvSpPr/>
      </dsp:nvSpPr>
      <dsp:spPr bwMode="white">
        <a:xfrm>
          <a:off x="587462" y="2694781"/>
          <a:ext cx="9470938" cy="769937"/>
        </a:xfrm>
        <a:prstGeom prst="rect">
          <a:avLst/>
        </a:prstGeom>
        <a:solidFill>
          <a:srgbClr val="FCF7F1"/>
        </a:solidFill>
      </dsp:spPr>
      <dsp:style>
        <a:lnRef idx="2">
          <a:schemeClr val="lt1"/>
        </a:lnRef>
        <a:fillRef idx="1">
          <a:schemeClr val="accent1"/>
        </a:fillRef>
        <a:effectRef idx="0">
          <a:scrgbClr r="0" g="0" b="0"/>
        </a:effectRef>
        <a:fontRef idx="minor">
          <a:schemeClr val="lt1"/>
        </a:fontRef>
      </dsp:style>
      <dsp:txBody>
        <a:bodyPr lIns="611137" tIns="121920" rIns="121920" bIns="12192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az-Latn-AZ" sz="4800" dirty="0">
              <a:solidFill>
                <a:schemeClr val="accent3">
                  <a:lumMod val="75000"/>
                </a:schemeClr>
              </a:solidFill>
              <a:latin typeface="Footlight MT Light" panose="0204060206030A020304" pitchFamily="18" charset="0"/>
            </a:rPr>
            <a:t>Arxa divararalığı</a:t>
          </a:r>
          <a:endParaRPr lang="en-US" sz="4800" dirty="0">
            <a:solidFill>
              <a:schemeClr val="accent3">
                <a:lumMod val="75000"/>
              </a:schemeClr>
            </a:solidFill>
            <a:latin typeface="Footlight MT Light" panose="0204060206030A020304" pitchFamily="18" charset="0"/>
          </a:endParaRPr>
        </a:p>
      </dsp:txBody>
      <dsp:txXfrm>
        <a:off x="587462" y="2694781"/>
        <a:ext cx="9470938" cy="769937"/>
      </dsp:txXfrm>
    </dsp:sp>
    <dsp:sp modelId="{D367207F-9762-4DBE-821C-465F1CF53980}">
      <dsp:nvSpPr>
        <dsp:cNvPr id="12" name="Oval 11"/>
        <dsp:cNvSpPr/>
      </dsp:nvSpPr>
      <dsp:spPr bwMode="white">
        <a:xfrm>
          <a:off x="106251" y="2598539"/>
          <a:ext cx="962422" cy="962422"/>
        </a:xfrm>
        <a:prstGeom prst="ellipse">
          <a:avLst/>
        </a:prstGeom>
      </dsp:spPr>
      <dsp:style>
        <a:lnRef idx="2">
          <a:schemeClr val="accent1"/>
        </a:lnRef>
        <a:fillRef idx="1">
          <a:schemeClr val="lt1"/>
        </a:fillRef>
        <a:effectRef idx="0">
          <a:scrgbClr r="0" g="0" b="0"/>
        </a:effectRef>
        <a:fontRef idx="minor"/>
      </dsp:style>
      <dsp:txXfrm>
        <a:off x="106251" y="2598539"/>
        <a:ext cx="962422" cy="962422"/>
      </dsp:txXfrm>
    </dsp:sp>
    <dsp:sp modelId="{A5523451-6D3A-493F-8EC3-68FA82CDB7E1}">
      <dsp:nvSpPr>
        <dsp:cNvPr id="3" name="Rectangles 2" hidden="1"/>
        <dsp:cNvSpPr/>
      </dsp:nvSpPr>
      <dsp:spPr bwMode="white">
        <a:xfrm>
          <a:off x="103603" y="77566"/>
          <a:ext cx="36000" cy="36000"/>
        </a:xfrm>
        <a:prstGeom prst="rect">
          <a:avLst/>
        </a:prstGeom>
      </dsp:spPr>
      <dsp:style>
        <a:lnRef idx="2">
          <a:schemeClr val="lt1"/>
        </a:lnRef>
        <a:fillRef idx="1">
          <a:schemeClr val="accent1"/>
        </a:fillRef>
        <a:effectRef idx="0">
          <a:scrgbClr r="0" g="0" b="0"/>
        </a:effectRef>
        <a:fontRef idx="minor">
          <a:schemeClr val="lt1"/>
        </a:fontRef>
      </dsp:style>
      <dsp:txXfrm>
        <a:off x="103603" y="77566"/>
        <a:ext cx="36000" cy="36000"/>
      </dsp:txXfrm>
    </dsp:sp>
    <dsp:sp modelId="{5AEA9E78-720A-45F1-B7D5-503017A27DA9}">
      <dsp:nvSpPr>
        <dsp:cNvPr id="5" name="Rectangles 4" hidden="1"/>
        <dsp:cNvSpPr/>
      </dsp:nvSpPr>
      <dsp:spPr bwMode="white">
        <a:xfrm>
          <a:off x="861315" y="1906844"/>
          <a:ext cx="36000" cy="36000"/>
        </a:xfrm>
        <a:prstGeom prst="rect">
          <a:avLst/>
        </a:prstGeom>
      </dsp:spPr>
      <dsp:style>
        <a:lnRef idx="2">
          <a:schemeClr val="lt1"/>
        </a:lnRef>
        <a:fillRef idx="1">
          <a:schemeClr val="accent1"/>
        </a:fillRef>
        <a:effectRef idx="0">
          <a:scrgbClr r="0" g="0" b="0"/>
        </a:effectRef>
        <a:fontRef idx="minor">
          <a:schemeClr val="lt1"/>
        </a:fontRef>
      </dsp:style>
      <dsp:txXfrm>
        <a:off x="861315" y="1906844"/>
        <a:ext cx="36000" cy="36000"/>
      </dsp:txXfrm>
    </dsp:sp>
    <dsp:sp modelId="{C6FDB09D-09AD-4250-8DAA-307049BE9DE3}">
      <dsp:nvSpPr>
        <dsp:cNvPr id="6" name="Rectangles 5" hidden="1"/>
        <dsp:cNvSpPr/>
      </dsp:nvSpPr>
      <dsp:spPr bwMode="white">
        <a:xfrm>
          <a:off x="103603" y="3736121"/>
          <a:ext cx="36000" cy="36000"/>
        </a:xfrm>
        <a:prstGeom prst="rect">
          <a:avLst/>
        </a:prstGeom>
      </dsp:spPr>
      <dsp:style>
        <a:lnRef idx="2">
          <a:schemeClr val="lt1"/>
        </a:lnRef>
        <a:fillRef idx="1">
          <a:schemeClr val="accent1"/>
        </a:fillRef>
        <a:effectRef idx="0">
          <a:scrgbClr r="0" g="0" b="0"/>
        </a:effectRef>
        <a:fontRef idx="minor">
          <a:schemeClr val="lt1"/>
        </a:fontRef>
      </dsp:style>
      <dsp:txXfrm>
        <a:off x="103603" y="3736121"/>
        <a:ext cx="36000" cy="36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9936922" cy="5418667"/>
        <a:chOff x="0" y="0"/>
        <a:chExt cx="9936922" cy="5418667"/>
      </a:xfrm>
    </dsp:grpSpPr>
    <dsp:sp modelId="{61DD1595-6BDF-479A-AA07-8A0B66073B58}">
      <dsp:nvSpPr>
        <dsp:cNvPr id="3" name="Rectangles 2"/>
        <dsp:cNvSpPr/>
      </dsp:nvSpPr>
      <dsp:spPr bwMode="white">
        <a:xfrm>
          <a:off x="-30" y="690881"/>
          <a:ext cx="3105317" cy="1863190"/>
        </a:xfrm>
        <a:prstGeom prst="rect">
          <a:avLst/>
        </a:prstGeom>
        <a:sp3d prstMaterial="plastic">
          <a:bevelT w="120900" h="88900"/>
          <a:bevelB w="88900" h="31750" prst="angle"/>
        </a:sp3d>
      </dsp:spPr>
      <dsp:style>
        <a:lnRef idx="0">
          <a:schemeClr val="lt1"/>
        </a:lnRef>
        <a:fillRef idx="3">
          <a:schemeClr val="accent1"/>
        </a:fillRef>
        <a:effectRef idx="2">
          <a:scrgbClr r="0" g="0" b="0"/>
        </a:effectRef>
        <a:fontRef idx="minor">
          <a:schemeClr val="lt1"/>
        </a:fontRef>
      </dsp:style>
      <dsp:txBody>
        <a:bodyPr lIns="102870" tIns="102870" rIns="102870" bIns="102870" anchor="ctr"/>
        <a:lstStyle>
          <a:lvl1pPr algn="ctr">
            <a:defRPr sz="27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a:lnSpc>
              <a:spcPct val="100000"/>
            </a:lnSpc>
            <a:spcBef>
              <a:spcPct val="0"/>
            </a:spcBef>
            <a:spcAft>
              <a:spcPct val="35000"/>
            </a:spcAft>
          </a:pPr>
          <a:r>
            <a:rPr lang="en-US" dirty="0">
              <a:latin typeface="Footlight MT Light" panose="0204060206030A020304" pitchFamily="18" charset="0"/>
            </a:rPr>
            <a:t>• </a:t>
          </a:r>
          <a:r>
            <a:rPr lang="en-US" dirty="0" err="1">
              <a:latin typeface="Footlight MT Light" panose="0204060206030A020304" pitchFamily="18" charset="0"/>
            </a:rPr>
            <a:t>Yuxarı</a:t>
          </a:r>
          <a:r>
            <a:rPr lang="en-US" dirty="0">
              <a:latin typeface="Footlight MT Light" panose="0204060206030A020304" pitchFamily="18" charset="0"/>
            </a:rPr>
            <a:t> </a:t>
          </a:r>
          <a:r>
            <a:rPr lang="en-US" dirty="0" err="1">
              <a:latin typeface="Footlight MT Light" panose="0204060206030A020304" pitchFamily="18" charset="0"/>
            </a:rPr>
            <a:t>boş</a:t>
          </a:r>
          <a:r>
            <a:rPr lang="en-US" dirty="0">
              <a:latin typeface="Footlight MT Light" panose="0204060206030A020304" pitchFamily="18" charset="0"/>
            </a:rPr>
            <a:t> vena </a:t>
          </a:r>
          <a:r>
            <a:rPr lang="en-US" dirty="0" err="1">
              <a:latin typeface="Footlight MT Light" panose="0204060206030A020304" pitchFamily="18" charset="0"/>
            </a:rPr>
            <a:t>sindromu</a:t>
          </a:r>
          <a:endParaRPr lang="en-US" dirty="0">
            <a:latin typeface="Footlight MT Light" panose="0204060206030A020304" pitchFamily="18" charset="0"/>
          </a:endParaRPr>
        </a:p>
      </dsp:txBody>
      <dsp:txXfrm>
        <a:off x="-30" y="690881"/>
        <a:ext cx="3105317" cy="1863190"/>
      </dsp:txXfrm>
    </dsp:sp>
    <dsp:sp modelId="{FF61F651-28E0-4004-B555-CD54E95C913A}">
      <dsp:nvSpPr>
        <dsp:cNvPr id="4" name="Rectangles 3"/>
        <dsp:cNvSpPr/>
      </dsp:nvSpPr>
      <dsp:spPr bwMode="white">
        <a:xfrm>
          <a:off x="3415818" y="690881"/>
          <a:ext cx="3105317" cy="1863190"/>
        </a:xfrm>
        <a:prstGeom prst="rect">
          <a:avLst/>
        </a:prstGeom>
        <a:sp3d prstMaterial="plastic">
          <a:bevelT w="120900" h="88900"/>
          <a:bevelB w="88900" h="31750" prst="angle"/>
        </a:sp3d>
      </dsp:spPr>
      <dsp:style>
        <a:lnRef idx="0">
          <a:schemeClr val="lt1"/>
        </a:lnRef>
        <a:fillRef idx="3">
          <a:schemeClr val="accent1"/>
        </a:fillRef>
        <a:effectRef idx="2">
          <a:scrgbClr r="0" g="0" b="0"/>
        </a:effectRef>
        <a:fontRef idx="minor">
          <a:schemeClr val="lt1"/>
        </a:fontRef>
      </dsp:style>
      <dsp:txBody>
        <a:bodyPr lIns="102870" tIns="102870" rIns="102870" bIns="102870" anchor="ctr"/>
        <a:lstStyle>
          <a:lvl1pPr algn="ctr">
            <a:defRPr sz="27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a:lnSpc>
              <a:spcPct val="100000"/>
            </a:lnSpc>
            <a:spcBef>
              <a:spcPct val="0"/>
            </a:spcBef>
            <a:spcAft>
              <a:spcPct val="35000"/>
            </a:spcAft>
          </a:pPr>
          <a:r>
            <a:rPr lang="en-US" dirty="0">
              <a:latin typeface="Footlight MT Light" panose="0204060206030A020304" pitchFamily="18" charset="0"/>
            </a:rPr>
            <a:t>• </a:t>
          </a:r>
          <a:r>
            <a:rPr lang="en-US" dirty="0" err="1">
              <a:latin typeface="Footlight MT Light" panose="0204060206030A020304" pitchFamily="18" charset="0"/>
            </a:rPr>
            <a:t>Qida</a:t>
          </a:r>
          <a:r>
            <a:rPr lang="en-US" dirty="0">
              <a:latin typeface="Footlight MT Light" panose="0204060206030A020304" pitchFamily="18" charset="0"/>
            </a:rPr>
            <a:t> </a:t>
          </a:r>
          <a:r>
            <a:rPr lang="en-US" dirty="0" err="1">
              <a:latin typeface="Footlight MT Light" panose="0204060206030A020304" pitchFamily="18" charset="0"/>
            </a:rPr>
            <a:t>borusu</a:t>
          </a:r>
          <a:r>
            <a:rPr lang="en-US" dirty="0">
              <a:latin typeface="Footlight MT Light" panose="0204060206030A020304" pitchFamily="18" charset="0"/>
            </a:rPr>
            <a:t> </a:t>
          </a:r>
          <a:r>
            <a:rPr lang="en-US" dirty="0" err="1">
              <a:latin typeface="Footlight MT Light" panose="0204060206030A020304" pitchFamily="18" charset="0"/>
            </a:rPr>
            <a:t>obstruksiyası</a:t>
          </a:r>
          <a:endParaRPr lang="en-US" dirty="0">
            <a:latin typeface="Footlight MT Light" panose="0204060206030A020304" pitchFamily="18" charset="0"/>
          </a:endParaRPr>
        </a:p>
      </dsp:txBody>
      <dsp:txXfrm>
        <a:off x="3415818" y="690881"/>
        <a:ext cx="3105317" cy="1863190"/>
      </dsp:txXfrm>
    </dsp:sp>
    <dsp:sp modelId="{ADB2E97C-048D-45F0-A7B6-E3AB0A229ADA}">
      <dsp:nvSpPr>
        <dsp:cNvPr id="5" name="Rectangles 4"/>
        <dsp:cNvSpPr/>
      </dsp:nvSpPr>
      <dsp:spPr bwMode="white">
        <a:xfrm>
          <a:off x="6831666" y="690881"/>
          <a:ext cx="3105317" cy="1863190"/>
        </a:xfrm>
        <a:prstGeom prst="rect">
          <a:avLst/>
        </a:prstGeom>
        <a:sp3d prstMaterial="plastic">
          <a:bevelT w="120900" h="88900"/>
          <a:bevelB w="88900" h="31750" prst="angle"/>
        </a:sp3d>
      </dsp:spPr>
      <dsp:style>
        <a:lnRef idx="0">
          <a:schemeClr val="lt1"/>
        </a:lnRef>
        <a:fillRef idx="3">
          <a:schemeClr val="accent1"/>
        </a:fillRef>
        <a:effectRef idx="2">
          <a:scrgbClr r="0" g="0" b="0"/>
        </a:effectRef>
        <a:fontRef idx="minor">
          <a:schemeClr val="lt1"/>
        </a:fontRef>
      </dsp:style>
      <dsp:txBody>
        <a:bodyPr lIns="102870" tIns="102870" rIns="102870" bIns="102870" anchor="ctr"/>
        <a:lstStyle>
          <a:lvl1pPr algn="ctr">
            <a:defRPr sz="27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a:lnSpc>
              <a:spcPct val="100000"/>
            </a:lnSpc>
            <a:spcBef>
              <a:spcPct val="0"/>
            </a:spcBef>
            <a:spcAft>
              <a:spcPct val="35000"/>
            </a:spcAft>
          </a:pPr>
          <a:r>
            <a:rPr lang="en-US" dirty="0">
              <a:latin typeface="Footlight MT Light" panose="0204060206030A020304" pitchFamily="18" charset="0"/>
            </a:rPr>
            <a:t>• </a:t>
          </a:r>
          <a:r>
            <a:rPr lang="en-US" dirty="0" err="1">
              <a:latin typeface="Footlight MT Light" panose="0204060206030A020304" pitchFamily="18" charset="0"/>
            </a:rPr>
            <a:t>Traxeo-bronxial</a:t>
          </a:r>
          <a:r>
            <a:rPr lang="en-US" dirty="0">
              <a:latin typeface="Footlight MT Light" panose="0204060206030A020304" pitchFamily="18" charset="0"/>
            </a:rPr>
            <a:t> </a:t>
          </a:r>
          <a:r>
            <a:rPr lang="en-US" dirty="0" err="1">
              <a:latin typeface="Footlight MT Light" panose="0204060206030A020304" pitchFamily="18" charset="0"/>
            </a:rPr>
            <a:t>obstruksiya</a:t>
          </a:r>
          <a:endParaRPr lang="en-US" dirty="0">
            <a:latin typeface="Footlight MT Light" panose="0204060206030A020304" pitchFamily="18" charset="0"/>
          </a:endParaRPr>
        </a:p>
      </dsp:txBody>
      <dsp:txXfrm>
        <a:off x="6831666" y="690881"/>
        <a:ext cx="3105317" cy="1863190"/>
      </dsp:txXfrm>
    </dsp:sp>
    <dsp:sp modelId="{DD396793-41BD-4F24-93D5-939C6A157D76}">
      <dsp:nvSpPr>
        <dsp:cNvPr id="6" name="Rectangles 5"/>
        <dsp:cNvSpPr/>
      </dsp:nvSpPr>
      <dsp:spPr bwMode="white">
        <a:xfrm>
          <a:off x="1707889" y="2864596"/>
          <a:ext cx="3105317" cy="1863190"/>
        </a:xfrm>
        <a:prstGeom prst="rect">
          <a:avLst/>
        </a:prstGeom>
        <a:sp3d prstMaterial="plastic">
          <a:bevelT w="120900" h="88900"/>
          <a:bevelB w="88900" h="31750" prst="angle"/>
        </a:sp3d>
      </dsp:spPr>
      <dsp:style>
        <a:lnRef idx="0">
          <a:schemeClr val="lt1"/>
        </a:lnRef>
        <a:fillRef idx="3">
          <a:schemeClr val="accent1"/>
        </a:fillRef>
        <a:effectRef idx="2">
          <a:scrgbClr r="0" g="0" b="0"/>
        </a:effectRef>
        <a:fontRef idx="minor">
          <a:schemeClr val="lt1"/>
        </a:fontRef>
      </dsp:style>
      <dsp:txBody>
        <a:bodyPr lIns="102870" tIns="102870" rIns="102870" bIns="102870" anchor="ctr"/>
        <a:lstStyle>
          <a:lvl1pPr algn="ctr">
            <a:defRPr sz="27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a:lnSpc>
              <a:spcPct val="100000"/>
            </a:lnSpc>
            <a:spcBef>
              <a:spcPct val="0"/>
            </a:spcBef>
            <a:spcAft>
              <a:spcPct val="35000"/>
            </a:spcAft>
          </a:pPr>
          <a:r>
            <a:rPr lang="en-US" dirty="0">
              <a:latin typeface="Footlight MT Light" panose="0204060206030A020304" pitchFamily="18" charset="0"/>
            </a:rPr>
            <a:t>• </a:t>
          </a:r>
          <a:r>
            <a:rPr lang="en-US" dirty="0" err="1">
              <a:latin typeface="Footlight MT Light" panose="0204060206030A020304" pitchFamily="18" charset="0"/>
            </a:rPr>
            <a:t>Pulmonar</a:t>
          </a:r>
          <a:r>
            <a:rPr lang="en-US" dirty="0">
              <a:latin typeface="Footlight MT Light" panose="0204060206030A020304" pitchFamily="18" charset="0"/>
            </a:rPr>
            <a:t> </a:t>
          </a:r>
          <a:r>
            <a:rPr lang="en-US" dirty="0" err="1">
              <a:latin typeface="Footlight MT Light" panose="0204060206030A020304" pitchFamily="18" charset="0"/>
            </a:rPr>
            <a:t>qapı</a:t>
          </a:r>
          <a:r>
            <a:rPr lang="en-US" dirty="0">
              <a:latin typeface="Footlight MT Light" panose="0204060206030A020304" pitchFamily="18" charset="0"/>
            </a:rPr>
            <a:t> </a:t>
          </a:r>
          <a:r>
            <a:rPr lang="en-US" dirty="0" err="1">
              <a:latin typeface="Footlight MT Light" panose="0204060206030A020304" pitchFamily="18" charset="0"/>
            </a:rPr>
            <a:t>obstruksiyası</a:t>
          </a:r>
          <a:r>
            <a:rPr lang="en-US" dirty="0">
              <a:latin typeface="Footlight MT Light" panose="0204060206030A020304" pitchFamily="18" charset="0"/>
            </a:rPr>
            <a:t> </a:t>
          </a:r>
          <a:r>
            <a:rPr lang="en-US" dirty="0" err="1">
              <a:latin typeface="Footlight MT Light" panose="0204060206030A020304" pitchFamily="18" charset="0"/>
            </a:rPr>
            <a:t>və</a:t>
          </a:r>
          <a:r>
            <a:rPr lang="en-US" dirty="0">
              <a:latin typeface="Footlight MT Light" panose="0204060206030A020304" pitchFamily="18" charset="0"/>
            </a:rPr>
            <a:t> </a:t>
          </a:r>
          <a:r>
            <a:rPr lang="en-US" dirty="0" err="1">
              <a:latin typeface="Footlight MT Light" panose="0204060206030A020304" pitchFamily="18" charset="0"/>
            </a:rPr>
            <a:t>sağ</a:t>
          </a:r>
          <a:r>
            <a:rPr lang="en-US" dirty="0">
              <a:latin typeface="Footlight MT Light" panose="0204060206030A020304" pitchFamily="18" charset="0"/>
            </a:rPr>
            <a:t> </a:t>
          </a:r>
          <a:r>
            <a:rPr lang="en-US" dirty="0" err="1">
              <a:latin typeface="Footlight MT Light" panose="0204060206030A020304" pitchFamily="18" charset="0"/>
            </a:rPr>
            <a:t>ürək</a:t>
          </a:r>
          <a:r>
            <a:rPr lang="en-US" dirty="0">
              <a:latin typeface="Footlight MT Light" panose="0204060206030A020304" pitchFamily="18" charset="0"/>
            </a:rPr>
            <a:t> </a:t>
          </a:r>
          <a:r>
            <a:rPr lang="en-US" dirty="0" err="1">
              <a:latin typeface="Footlight MT Light" panose="0204060206030A020304" pitchFamily="18" charset="0"/>
            </a:rPr>
            <a:t>yetməzliyi</a:t>
          </a:r>
          <a:endParaRPr lang="en-US" dirty="0">
            <a:latin typeface="Footlight MT Light" panose="0204060206030A020304" pitchFamily="18" charset="0"/>
          </a:endParaRPr>
        </a:p>
      </dsp:txBody>
      <dsp:txXfrm>
        <a:off x="1707889" y="2864596"/>
        <a:ext cx="3105317" cy="1863190"/>
      </dsp:txXfrm>
    </dsp:sp>
    <dsp:sp modelId="{43AD84E2-770D-4246-AD2D-438E9B246011}">
      <dsp:nvSpPr>
        <dsp:cNvPr id="7" name="Rectangles 6"/>
        <dsp:cNvSpPr/>
      </dsp:nvSpPr>
      <dsp:spPr bwMode="white">
        <a:xfrm>
          <a:off x="5123737" y="2864596"/>
          <a:ext cx="3105317" cy="1863190"/>
        </a:xfrm>
        <a:prstGeom prst="rect">
          <a:avLst/>
        </a:prstGeom>
        <a:sp3d prstMaterial="plastic">
          <a:bevelT w="120900" h="88900"/>
          <a:bevelB w="88900" h="31750" prst="angle"/>
        </a:sp3d>
      </dsp:spPr>
      <dsp:style>
        <a:lnRef idx="0">
          <a:schemeClr val="lt1"/>
        </a:lnRef>
        <a:fillRef idx="3">
          <a:schemeClr val="accent1"/>
        </a:fillRef>
        <a:effectRef idx="2">
          <a:scrgbClr r="0" g="0" b="0"/>
        </a:effectRef>
        <a:fontRef idx="minor">
          <a:schemeClr val="lt1"/>
        </a:fontRef>
      </dsp:style>
      <dsp:txBody>
        <a:bodyPr lIns="102870" tIns="102870" rIns="102870" bIns="102870" anchor="ctr"/>
        <a:lstStyle>
          <a:lvl1pPr algn="ctr">
            <a:defRPr sz="27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a:lnSpc>
              <a:spcPct val="100000"/>
            </a:lnSpc>
            <a:spcBef>
              <a:spcPct val="0"/>
            </a:spcBef>
            <a:spcAft>
              <a:spcPct val="35000"/>
            </a:spcAft>
          </a:pPr>
          <a:r>
            <a:rPr lang="en-US" dirty="0">
              <a:latin typeface="Footlight MT Light" panose="0204060206030A020304" pitchFamily="18" charset="0"/>
            </a:rPr>
            <a:t>• </a:t>
          </a:r>
          <a:r>
            <a:rPr lang="en-US" dirty="0" err="1">
              <a:latin typeface="Footlight MT Light" panose="0204060206030A020304" pitchFamily="18" charset="0"/>
            </a:rPr>
            <a:t>Aşağı</a:t>
          </a:r>
          <a:r>
            <a:rPr lang="en-US" dirty="0">
              <a:latin typeface="Footlight MT Light" panose="0204060206030A020304" pitchFamily="18" charset="0"/>
            </a:rPr>
            <a:t> </a:t>
          </a:r>
          <a:r>
            <a:rPr lang="en-US" dirty="0" err="1">
              <a:latin typeface="Footlight MT Light" panose="0204060206030A020304" pitchFamily="18" charset="0"/>
            </a:rPr>
            <a:t>boş</a:t>
          </a:r>
          <a:r>
            <a:rPr lang="en-US" dirty="0">
              <a:latin typeface="Footlight MT Light" panose="0204060206030A020304" pitchFamily="18" charset="0"/>
            </a:rPr>
            <a:t> vena </a:t>
          </a:r>
          <a:r>
            <a:rPr lang="en-US" dirty="0" err="1">
              <a:latin typeface="Footlight MT Light" panose="0204060206030A020304" pitchFamily="18" charset="0"/>
            </a:rPr>
            <a:t>obstruksiyası</a:t>
          </a:r>
          <a:endParaRPr lang="en-US" dirty="0">
            <a:latin typeface="Footlight MT Light" panose="0204060206030A020304" pitchFamily="18" charset="0"/>
          </a:endParaRPr>
        </a:p>
      </dsp:txBody>
      <dsp:txXfrm>
        <a:off x="5123737" y="2864596"/>
        <a:ext cx="3105317" cy="1863190"/>
      </dsp:txXfrm>
    </dsp:sp>
  </dsp:spTree>
</dsp:drawing>
</file>

<file path=ppt/diagrams/drawing1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0846904" cy="3849687"/>
        <a:chOff x="0" y="0"/>
        <a:chExt cx="10846904" cy="3849687"/>
      </a:xfrm>
    </dsp:grpSpPr>
    <dsp:sp modelId="{9B8285C3-26FD-42A0-9B0C-7ACA4F74B3DC}">
      <dsp:nvSpPr>
        <dsp:cNvPr id="3" name="Rounded Rectangle 2"/>
        <dsp:cNvSpPr/>
      </dsp:nvSpPr>
      <dsp:spPr bwMode="white">
        <a:xfrm>
          <a:off x="1543921" y="0"/>
          <a:ext cx="6202940" cy="810460"/>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80010" tIns="53340" rIns="80010" bIns="53340" anchor="ctr"/>
        <a:lstStyle>
          <a:lvl1pPr algn="ctr">
            <a:defRPr sz="4200"/>
          </a:lvl1pPr>
          <a:lvl2pPr marL="285750" indent="-285750" algn="ctr">
            <a:defRPr sz="3200"/>
          </a:lvl2pPr>
          <a:lvl3pPr marL="571500" indent="-285750" algn="ctr">
            <a:defRPr sz="3200"/>
          </a:lvl3pPr>
          <a:lvl4pPr marL="857250" indent="-285750" algn="ctr">
            <a:defRPr sz="3200"/>
          </a:lvl4pPr>
          <a:lvl5pPr marL="1143000" indent="-285750" algn="ctr">
            <a:defRPr sz="3200"/>
          </a:lvl5pPr>
          <a:lvl6pPr marL="1428750" indent="-285750" algn="ctr">
            <a:defRPr sz="3200"/>
          </a:lvl6pPr>
          <a:lvl7pPr marL="1714500" indent="-285750" algn="ctr">
            <a:defRPr sz="3200"/>
          </a:lvl7pPr>
          <a:lvl8pPr marL="2000250" indent="-285750" algn="ctr">
            <a:defRPr sz="3200"/>
          </a:lvl8pPr>
          <a:lvl9pPr marL="2286000" indent="-285750" algn="ctr">
            <a:defRPr sz="3200"/>
          </a:lvl9pPr>
        </a:lstStyle>
        <a:p>
          <a:pPr lvl="0">
            <a:lnSpc>
              <a:spcPct val="100000"/>
            </a:lnSpc>
            <a:spcBef>
              <a:spcPct val="0"/>
            </a:spcBef>
            <a:spcAft>
              <a:spcPct val="35000"/>
            </a:spcAft>
          </a:pPr>
          <a:r>
            <a:rPr lang="az-Latn-AZ" dirty="0">
              <a:solidFill>
                <a:schemeClr val="bg1"/>
              </a:solidFill>
              <a:latin typeface="Footlight MT Light" panose="0204060206030A020304" pitchFamily="18" charset="0"/>
            </a:rPr>
            <a:t>Diaqnostikası</a:t>
          </a:r>
          <a:endParaRPr lang="en-US" dirty="0">
            <a:solidFill>
              <a:schemeClr val="bg1"/>
            </a:solidFill>
            <a:latin typeface="Footlight MT Light" panose="0204060206030A020304" pitchFamily="18" charset="0"/>
          </a:endParaRPr>
        </a:p>
      </dsp:txBody>
      <dsp:txXfrm>
        <a:off x="1543921" y="0"/>
        <a:ext cx="6202940" cy="810460"/>
      </dsp:txXfrm>
    </dsp:sp>
    <dsp:sp modelId="{8091EADA-548E-4296-AB9B-1497BDCBFC24}">
      <dsp:nvSpPr>
        <dsp:cNvPr id="5" name="Freeform 4"/>
        <dsp:cNvSpPr/>
      </dsp:nvSpPr>
      <dsp:spPr bwMode="white">
        <a:xfrm>
          <a:off x="2164215" y="810460"/>
          <a:ext cx="620294" cy="607845"/>
        </a:xfrm>
        <a:custGeom>
          <a:avLst/>
          <a:gdLst/>
          <a:ahLst/>
          <a:cxnLst/>
          <a:pathLst>
            <a:path w="977" h="957">
              <a:moveTo>
                <a:pt x="0" y="0"/>
              </a:moveTo>
              <a:lnTo>
                <a:pt x="0" y="957"/>
              </a:lnTo>
              <a:lnTo>
                <a:pt x="977" y="957"/>
              </a:lnTo>
            </a:path>
          </a:pathLst>
        </a:custGeom>
      </dsp:spPr>
      <dsp:style>
        <a:lnRef idx="2">
          <a:schemeClr val="accent1">
            <a:shade val="60000"/>
          </a:schemeClr>
        </a:lnRef>
        <a:fillRef idx="0">
          <a:schemeClr val="accent1"/>
        </a:fillRef>
        <a:effectRef idx="0">
          <a:scrgbClr r="0" g="0" b="0"/>
        </a:effectRef>
        <a:fontRef idx="minor"/>
      </dsp:style>
      <dsp:txXfrm>
        <a:off x="2164215" y="810460"/>
        <a:ext cx="620294" cy="607845"/>
      </dsp:txXfrm>
    </dsp:sp>
    <dsp:sp modelId="{C34DD811-C47B-4BA0-86B0-66645BDD89E9}">
      <dsp:nvSpPr>
        <dsp:cNvPr id="6" name="Rounded Rectangle 5"/>
        <dsp:cNvSpPr/>
      </dsp:nvSpPr>
      <dsp:spPr bwMode="white">
        <a:xfrm>
          <a:off x="2784509" y="1013076"/>
          <a:ext cx="6484993" cy="810460"/>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80010" tIns="53340" rIns="80010" bIns="53340" anchor="ctr"/>
        <a:lstStyle>
          <a:lvl1pPr algn="ctr">
            <a:defRPr sz="4200"/>
          </a:lvl1pPr>
          <a:lvl2pPr marL="285750" indent="-285750" algn="ctr">
            <a:defRPr sz="3200"/>
          </a:lvl2pPr>
          <a:lvl3pPr marL="571500" indent="-285750" algn="ctr">
            <a:defRPr sz="3200"/>
          </a:lvl3pPr>
          <a:lvl4pPr marL="857250" indent="-285750" algn="ctr">
            <a:defRPr sz="3200"/>
          </a:lvl4pPr>
          <a:lvl5pPr marL="1143000" indent="-285750" algn="ctr">
            <a:defRPr sz="3200"/>
          </a:lvl5pPr>
          <a:lvl6pPr marL="1428750" indent="-285750" algn="ctr">
            <a:defRPr sz="3200"/>
          </a:lvl6pPr>
          <a:lvl7pPr marL="1714500" indent="-285750" algn="ctr">
            <a:defRPr sz="3200"/>
          </a:lvl7pPr>
          <a:lvl8pPr marL="2000250" indent="-285750" algn="ctr">
            <a:defRPr sz="3200"/>
          </a:lvl8pPr>
          <a:lvl9pPr marL="2286000" indent="-285750" algn="ctr">
            <a:defRPr sz="3200"/>
          </a:lvl9pPr>
        </a:lstStyle>
        <a:p>
          <a:pPr lvl="0">
            <a:lnSpc>
              <a:spcPct val="100000"/>
            </a:lnSpc>
            <a:spcBef>
              <a:spcPct val="0"/>
            </a:spcBef>
            <a:spcAft>
              <a:spcPct val="35000"/>
            </a:spcAft>
          </a:pPr>
          <a:r>
            <a:rPr lang="az-Latn-AZ" dirty="0">
              <a:solidFill>
                <a:srgbClr val="416C2F"/>
              </a:solidFill>
              <a:latin typeface="Footlight MT Light" panose="0204060206030A020304" pitchFamily="18" charset="0"/>
            </a:rPr>
            <a:t>Şübhə</a:t>
          </a:r>
          <a:endParaRPr lang="en-US" dirty="0">
            <a:solidFill>
              <a:srgbClr val="416C2F"/>
            </a:solidFill>
            <a:latin typeface="Footlight MT Light" panose="0204060206030A020304" pitchFamily="18" charset="0"/>
          </a:endParaRPr>
        </a:p>
      </dsp:txBody>
      <dsp:txXfrm>
        <a:off x="2784509" y="1013076"/>
        <a:ext cx="6484993" cy="810460"/>
      </dsp:txXfrm>
    </dsp:sp>
    <dsp:sp modelId="{55E0E7A8-37E2-4504-BF8D-FFD31C2F5E69}">
      <dsp:nvSpPr>
        <dsp:cNvPr id="7" name="Freeform 6"/>
        <dsp:cNvSpPr/>
      </dsp:nvSpPr>
      <dsp:spPr bwMode="white">
        <a:xfrm>
          <a:off x="2164215" y="810460"/>
          <a:ext cx="620294" cy="1620921"/>
        </a:xfrm>
        <a:custGeom>
          <a:avLst/>
          <a:gdLst/>
          <a:ahLst/>
          <a:cxnLst/>
          <a:pathLst>
            <a:path w="977" h="2553">
              <a:moveTo>
                <a:pt x="0" y="0"/>
              </a:moveTo>
              <a:lnTo>
                <a:pt x="0" y="2553"/>
              </a:lnTo>
              <a:lnTo>
                <a:pt x="977" y="2553"/>
              </a:lnTo>
            </a:path>
          </a:pathLst>
        </a:custGeom>
      </dsp:spPr>
      <dsp:style>
        <a:lnRef idx="2">
          <a:schemeClr val="accent1">
            <a:shade val="60000"/>
          </a:schemeClr>
        </a:lnRef>
        <a:fillRef idx="0">
          <a:schemeClr val="accent1"/>
        </a:fillRef>
        <a:effectRef idx="0">
          <a:scrgbClr r="0" g="0" b="0"/>
        </a:effectRef>
        <a:fontRef idx="minor"/>
      </dsp:style>
      <dsp:txXfrm>
        <a:off x="2164215" y="810460"/>
        <a:ext cx="620294" cy="1620921"/>
      </dsp:txXfrm>
    </dsp:sp>
    <dsp:sp modelId="{37C80A17-7B0A-44DA-BA1F-570059208E65}">
      <dsp:nvSpPr>
        <dsp:cNvPr id="8" name="Rounded Rectangle 7"/>
        <dsp:cNvSpPr/>
      </dsp:nvSpPr>
      <dsp:spPr bwMode="white">
        <a:xfrm>
          <a:off x="2784509" y="2026151"/>
          <a:ext cx="6484993" cy="810460"/>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80010" tIns="53340" rIns="80010" bIns="53340" anchor="ctr"/>
        <a:lstStyle>
          <a:lvl1pPr algn="ctr">
            <a:defRPr sz="4200"/>
          </a:lvl1pPr>
          <a:lvl2pPr marL="285750" indent="-285750" algn="ctr">
            <a:defRPr sz="3200"/>
          </a:lvl2pPr>
          <a:lvl3pPr marL="571500" indent="-285750" algn="ctr">
            <a:defRPr sz="3200"/>
          </a:lvl3pPr>
          <a:lvl4pPr marL="857250" indent="-285750" algn="ctr">
            <a:defRPr sz="3200"/>
          </a:lvl4pPr>
          <a:lvl5pPr marL="1143000" indent="-285750" algn="ctr">
            <a:defRPr sz="3200"/>
          </a:lvl5pPr>
          <a:lvl6pPr marL="1428750" indent="-285750" algn="ctr">
            <a:defRPr sz="3200"/>
          </a:lvl6pPr>
          <a:lvl7pPr marL="1714500" indent="-285750" algn="ctr">
            <a:defRPr sz="3200"/>
          </a:lvl7pPr>
          <a:lvl8pPr marL="2000250" indent="-285750" algn="ctr">
            <a:defRPr sz="3200"/>
          </a:lvl8pPr>
          <a:lvl9pPr marL="2286000" indent="-285750" algn="ctr">
            <a:defRPr sz="3200"/>
          </a:lvl9pPr>
        </a:lstStyle>
        <a:p>
          <a:pPr lvl="0">
            <a:lnSpc>
              <a:spcPct val="100000"/>
            </a:lnSpc>
            <a:spcBef>
              <a:spcPct val="0"/>
            </a:spcBef>
            <a:spcAft>
              <a:spcPct val="35000"/>
            </a:spcAft>
          </a:pPr>
          <a:r>
            <a:rPr lang="az-Latn-AZ" dirty="0">
              <a:solidFill>
                <a:srgbClr val="416C2F"/>
              </a:solidFill>
              <a:latin typeface="Footlight MT Light" panose="0204060206030A020304" pitchFamily="18" charset="0"/>
            </a:rPr>
            <a:t>Dəqiqləşdirmə</a:t>
          </a:r>
          <a:endParaRPr lang="en-US" dirty="0">
            <a:solidFill>
              <a:srgbClr val="416C2F"/>
            </a:solidFill>
            <a:latin typeface="Footlight MT Light" panose="0204060206030A020304" pitchFamily="18" charset="0"/>
          </a:endParaRPr>
        </a:p>
      </dsp:txBody>
      <dsp:txXfrm>
        <a:off x="2784509" y="2026151"/>
        <a:ext cx="6484993" cy="810460"/>
      </dsp:txXfrm>
    </dsp:sp>
    <dsp:sp modelId="{5EED63C8-685C-4F23-8B5E-237D425EDF03}">
      <dsp:nvSpPr>
        <dsp:cNvPr id="9" name="Freeform 8"/>
        <dsp:cNvSpPr/>
      </dsp:nvSpPr>
      <dsp:spPr bwMode="white">
        <a:xfrm>
          <a:off x="2164215" y="810460"/>
          <a:ext cx="620294" cy="2633996"/>
        </a:xfrm>
        <a:custGeom>
          <a:avLst/>
          <a:gdLst/>
          <a:ahLst/>
          <a:cxnLst/>
          <a:pathLst>
            <a:path w="977" h="4148">
              <a:moveTo>
                <a:pt x="0" y="0"/>
              </a:moveTo>
              <a:lnTo>
                <a:pt x="0" y="4148"/>
              </a:lnTo>
              <a:lnTo>
                <a:pt x="977" y="4148"/>
              </a:lnTo>
            </a:path>
          </a:pathLst>
        </a:custGeom>
      </dsp:spPr>
      <dsp:style>
        <a:lnRef idx="2">
          <a:schemeClr val="accent1">
            <a:shade val="60000"/>
          </a:schemeClr>
        </a:lnRef>
        <a:fillRef idx="0">
          <a:schemeClr val="accent1"/>
        </a:fillRef>
        <a:effectRef idx="0">
          <a:scrgbClr r="0" g="0" b="0"/>
        </a:effectRef>
        <a:fontRef idx="minor"/>
      </dsp:style>
      <dsp:txXfrm>
        <a:off x="2164215" y="810460"/>
        <a:ext cx="620294" cy="2633996"/>
      </dsp:txXfrm>
    </dsp:sp>
    <dsp:sp modelId="{1D2E4535-CD79-456A-91BB-EAF032A0FFF5}">
      <dsp:nvSpPr>
        <dsp:cNvPr id="10" name="Rounded Rectangle 9"/>
        <dsp:cNvSpPr/>
      </dsp:nvSpPr>
      <dsp:spPr bwMode="white">
        <a:xfrm>
          <a:off x="2784509" y="3039227"/>
          <a:ext cx="6518475" cy="810460"/>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80010" tIns="53340" rIns="80010" bIns="53340" anchor="ctr"/>
        <a:lstStyle>
          <a:lvl1pPr algn="ctr">
            <a:defRPr sz="4200"/>
          </a:lvl1pPr>
          <a:lvl2pPr marL="285750" indent="-285750" algn="ctr">
            <a:defRPr sz="3200"/>
          </a:lvl2pPr>
          <a:lvl3pPr marL="571500" indent="-285750" algn="ctr">
            <a:defRPr sz="3200"/>
          </a:lvl3pPr>
          <a:lvl4pPr marL="857250" indent="-285750" algn="ctr">
            <a:defRPr sz="3200"/>
          </a:lvl4pPr>
          <a:lvl5pPr marL="1143000" indent="-285750" algn="ctr">
            <a:defRPr sz="3200"/>
          </a:lvl5pPr>
          <a:lvl6pPr marL="1428750" indent="-285750" algn="ctr">
            <a:defRPr sz="3200"/>
          </a:lvl6pPr>
          <a:lvl7pPr marL="1714500" indent="-285750" algn="ctr">
            <a:defRPr sz="3200"/>
          </a:lvl7pPr>
          <a:lvl8pPr marL="2000250" indent="-285750" algn="ctr">
            <a:defRPr sz="3200"/>
          </a:lvl8pPr>
          <a:lvl9pPr marL="2286000" indent="-285750" algn="ctr">
            <a:defRPr sz="3200"/>
          </a:lvl9pPr>
        </a:lstStyle>
        <a:p>
          <a:pPr lvl="0">
            <a:lnSpc>
              <a:spcPct val="100000"/>
            </a:lnSpc>
            <a:spcBef>
              <a:spcPct val="0"/>
            </a:spcBef>
            <a:spcAft>
              <a:spcPct val="35000"/>
            </a:spcAft>
          </a:pPr>
          <a:r>
            <a:rPr lang="az-Latn-AZ" dirty="0">
              <a:solidFill>
                <a:srgbClr val="416C2F"/>
              </a:solidFill>
              <a:latin typeface="Footlight MT Light" panose="0204060206030A020304" pitchFamily="18" charset="0"/>
            </a:rPr>
            <a:t>Diaqnostik əlamətlər</a:t>
          </a:r>
          <a:endParaRPr lang="en-US" dirty="0">
            <a:solidFill>
              <a:srgbClr val="416C2F"/>
            </a:solidFill>
            <a:latin typeface="Footlight MT Light" panose="0204060206030A020304" pitchFamily="18" charset="0"/>
          </a:endParaRPr>
        </a:p>
      </dsp:txBody>
      <dsp:txXfrm>
        <a:off x="2784509" y="3039227"/>
        <a:ext cx="6518475" cy="810460"/>
      </dsp:txXfrm>
    </dsp:sp>
    <dsp:sp modelId="{96F7B748-AEB5-40E1-A425-21D4DD5EE58E}">
      <dsp:nvSpPr>
        <dsp:cNvPr id="4" name="Rounded Rectangle 3" hidden="1"/>
        <dsp:cNvSpPr/>
      </dsp:nvSpPr>
      <dsp:spPr>
        <a:xfrm>
          <a:off x="1543921" y="0"/>
          <a:ext cx="1240588" cy="810460"/>
        </a:xfrm>
        <a:prstGeom prst="roundRect">
          <a:avLst>
            <a:gd name="adj" fmla="val 10000"/>
          </a:avLst>
        </a:prstGeom>
      </dsp:spPr>
      <dsp:txXfrm>
        <a:off x="1543921" y="0"/>
        <a:ext cx="1240588" cy="8104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CA10A5-7303-4F20-AAB1-6865A470A1D5}">
      <dsp:nvSpPr>
        <dsp:cNvPr id="0" name=""/>
        <dsp:cNvSpPr/>
      </dsp:nvSpPr>
      <dsp:spPr>
        <a:xfrm>
          <a:off x="2464303" y="1644792"/>
          <a:ext cx="1355019" cy="644866"/>
        </a:xfrm>
        <a:custGeom>
          <a:avLst/>
          <a:gdLst/>
          <a:ahLst/>
          <a:cxnLst/>
          <a:rect l="0" t="0" r="0" b="0"/>
          <a:pathLst>
            <a:path>
              <a:moveTo>
                <a:pt x="0" y="0"/>
              </a:moveTo>
              <a:lnTo>
                <a:pt x="0" y="439457"/>
              </a:lnTo>
              <a:lnTo>
                <a:pt x="1355019" y="439457"/>
              </a:lnTo>
              <a:lnTo>
                <a:pt x="1355019" y="644866"/>
              </a:lnTo>
            </a:path>
          </a:pathLst>
        </a:custGeom>
        <a:noFill/>
        <a:ln w="127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53DF4B-01EC-4EED-99A3-072890E03491}">
      <dsp:nvSpPr>
        <dsp:cNvPr id="0" name=""/>
        <dsp:cNvSpPr/>
      </dsp:nvSpPr>
      <dsp:spPr>
        <a:xfrm>
          <a:off x="1109283" y="1644792"/>
          <a:ext cx="1355019" cy="644866"/>
        </a:xfrm>
        <a:custGeom>
          <a:avLst/>
          <a:gdLst/>
          <a:ahLst/>
          <a:cxnLst/>
          <a:rect l="0" t="0" r="0" b="0"/>
          <a:pathLst>
            <a:path>
              <a:moveTo>
                <a:pt x="1355019" y="0"/>
              </a:moveTo>
              <a:lnTo>
                <a:pt x="1355019" y="439457"/>
              </a:lnTo>
              <a:lnTo>
                <a:pt x="0" y="439457"/>
              </a:lnTo>
              <a:lnTo>
                <a:pt x="0" y="644866"/>
              </a:lnTo>
            </a:path>
          </a:pathLst>
        </a:custGeom>
        <a:noFill/>
        <a:ln w="127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66B6B4-E27D-47B1-A343-9ED7F6295493}">
      <dsp:nvSpPr>
        <dsp:cNvPr id="0" name=""/>
        <dsp:cNvSpPr/>
      </dsp:nvSpPr>
      <dsp:spPr>
        <a:xfrm>
          <a:off x="1091980" y="236803"/>
          <a:ext cx="2744646" cy="140798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9DDCD-B5A2-43A9-A2CE-45938D8D3DAF}">
      <dsp:nvSpPr>
        <dsp:cNvPr id="0" name=""/>
        <dsp:cNvSpPr/>
      </dsp:nvSpPr>
      <dsp:spPr>
        <a:xfrm>
          <a:off x="1338347" y="470852"/>
          <a:ext cx="2744646" cy="1407988"/>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az-Latn-AZ" sz="3600" b="1" i="0" kern="1200" dirty="0">
              <a:solidFill>
                <a:schemeClr val="accent3">
                  <a:lumMod val="75000"/>
                </a:schemeClr>
              </a:solidFill>
              <a:latin typeface="Footlight MT Light" panose="0204060206030A020304" pitchFamily="18" charset="0"/>
            </a:rPr>
            <a:t>Yayılmasına görə</a:t>
          </a:r>
          <a:endParaRPr lang="en-US" sz="3600" b="1" i="0" kern="1200" dirty="0">
            <a:solidFill>
              <a:schemeClr val="accent3">
                <a:lumMod val="75000"/>
              </a:schemeClr>
            </a:solidFill>
            <a:latin typeface="Footlight MT Light" panose="0204060206030A020304" pitchFamily="18" charset="0"/>
          </a:endParaRPr>
        </a:p>
      </dsp:txBody>
      <dsp:txXfrm>
        <a:off x="1379586" y="512091"/>
        <a:ext cx="2662168" cy="1325510"/>
      </dsp:txXfrm>
    </dsp:sp>
    <dsp:sp modelId="{C5AD0FDD-CA75-4D77-9D77-5564D05515D0}">
      <dsp:nvSpPr>
        <dsp:cNvPr id="0" name=""/>
        <dsp:cNvSpPr/>
      </dsp:nvSpPr>
      <dsp:spPr>
        <a:xfrm>
          <a:off x="631" y="2289658"/>
          <a:ext cx="2217304" cy="140798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2AAFFB-D0BE-4D5F-8D1D-AC452367BE7A}">
      <dsp:nvSpPr>
        <dsp:cNvPr id="0" name=""/>
        <dsp:cNvSpPr/>
      </dsp:nvSpPr>
      <dsp:spPr>
        <a:xfrm>
          <a:off x="246998" y="2523706"/>
          <a:ext cx="2217304" cy="1407988"/>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az-Latn-AZ" sz="4000" kern="1200" dirty="0">
              <a:solidFill>
                <a:schemeClr val="accent3">
                  <a:lumMod val="75000"/>
                </a:schemeClr>
              </a:solidFill>
              <a:latin typeface="Footlight MT Light" panose="0204060206030A020304" pitchFamily="18" charset="0"/>
            </a:rPr>
            <a:t>Diffuz</a:t>
          </a:r>
          <a:endParaRPr lang="en-US" sz="4000" kern="1200" dirty="0">
            <a:solidFill>
              <a:schemeClr val="accent3">
                <a:lumMod val="75000"/>
              </a:schemeClr>
            </a:solidFill>
            <a:latin typeface="Footlight MT Light" panose="0204060206030A020304" pitchFamily="18" charset="0"/>
          </a:endParaRPr>
        </a:p>
      </dsp:txBody>
      <dsp:txXfrm>
        <a:off x="288237" y="2564945"/>
        <a:ext cx="2134826" cy="1325510"/>
      </dsp:txXfrm>
    </dsp:sp>
    <dsp:sp modelId="{2199C07C-0A3C-4D64-AF35-47451D5A7C2C}">
      <dsp:nvSpPr>
        <dsp:cNvPr id="0" name=""/>
        <dsp:cNvSpPr/>
      </dsp:nvSpPr>
      <dsp:spPr>
        <a:xfrm>
          <a:off x="2710670" y="2289658"/>
          <a:ext cx="2217304" cy="140798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51D496-E1F1-46A8-979A-E943463CA60A}">
      <dsp:nvSpPr>
        <dsp:cNvPr id="0" name=""/>
        <dsp:cNvSpPr/>
      </dsp:nvSpPr>
      <dsp:spPr>
        <a:xfrm>
          <a:off x="2957037" y="2523706"/>
          <a:ext cx="2217304" cy="1407988"/>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az-Latn-AZ" sz="3600" kern="1200" dirty="0">
              <a:solidFill>
                <a:schemeClr val="accent3">
                  <a:lumMod val="75000"/>
                </a:schemeClr>
              </a:solidFill>
              <a:latin typeface="Footlight MT Light" panose="0204060206030A020304" pitchFamily="18" charset="0"/>
            </a:rPr>
            <a:t>Məhdud (abses)</a:t>
          </a:r>
          <a:endParaRPr lang="en-US" sz="3600" kern="1200" dirty="0">
            <a:solidFill>
              <a:schemeClr val="accent3">
                <a:lumMod val="75000"/>
              </a:schemeClr>
            </a:solidFill>
            <a:latin typeface="Footlight MT Light" panose="0204060206030A020304" pitchFamily="18" charset="0"/>
          </a:endParaRPr>
        </a:p>
      </dsp:txBody>
      <dsp:txXfrm>
        <a:off x="2998276" y="2564945"/>
        <a:ext cx="2134826" cy="13255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D2E57-268A-4B45-982A-E6D9A731957C}">
      <dsp:nvSpPr>
        <dsp:cNvPr id="0" name=""/>
        <dsp:cNvSpPr/>
      </dsp:nvSpPr>
      <dsp:spPr>
        <a:xfrm>
          <a:off x="2737758" y="1848671"/>
          <a:ext cx="1967981" cy="447429"/>
        </a:xfrm>
        <a:custGeom>
          <a:avLst/>
          <a:gdLst/>
          <a:ahLst/>
          <a:cxnLst/>
          <a:rect l="0" t="0" r="0" b="0"/>
          <a:pathLst>
            <a:path>
              <a:moveTo>
                <a:pt x="0" y="0"/>
              </a:moveTo>
              <a:lnTo>
                <a:pt x="0" y="304909"/>
              </a:lnTo>
              <a:lnTo>
                <a:pt x="1967981" y="304909"/>
              </a:lnTo>
              <a:lnTo>
                <a:pt x="1967981" y="447429"/>
              </a:lnTo>
            </a:path>
          </a:pathLst>
        </a:custGeom>
        <a:noFill/>
        <a:ln w="127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51A6C9-B6B3-46AF-BE46-4A1D3B34779A}">
      <dsp:nvSpPr>
        <dsp:cNvPr id="0" name=""/>
        <dsp:cNvSpPr/>
      </dsp:nvSpPr>
      <dsp:spPr>
        <a:xfrm>
          <a:off x="2692038" y="1848671"/>
          <a:ext cx="91440" cy="447429"/>
        </a:xfrm>
        <a:custGeom>
          <a:avLst/>
          <a:gdLst/>
          <a:ahLst/>
          <a:cxnLst/>
          <a:rect l="0" t="0" r="0" b="0"/>
          <a:pathLst>
            <a:path>
              <a:moveTo>
                <a:pt x="45720" y="0"/>
              </a:moveTo>
              <a:lnTo>
                <a:pt x="45720" y="304909"/>
              </a:lnTo>
              <a:lnTo>
                <a:pt x="133387" y="304909"/>
              </a:lnTo>
              <a:lnTo>
                <a:pt x="133387" y="447429"/>
              </a:lnTo>
            </a:path>
          </a:pathLst>
        </a:custGeom>
        <a:noFill/>
        <a:ln w="127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427617-A2B5-441C-AD86-8E8885A8D1B9}">
      <dsp:nvSpPr>
        <dsp:cNvPr id="0" name=""/>
        <dsp:cNvSpPr/>
      </dsp:nvSpPr>
      <dsp:spPr>
        <a:xfrm>
          <a:off x="857445" y="1848671"/>
          <a:ext cx="1880313" cy="447429"/>
        </a:xfrm>
        <a:custGeom>
          <a:avLst/>
          <a:gdLst/>
          <a:ahLst/>
          <a:cxnLst/>
          <a:rect l="0" t="0" r="0" b="0"/>
          <a:pathLst>
            <a:path>
              <a:moveTo>
                <a:pt x="1880313" y="0"/>
              </a:moveTo>
              <a:lnTo>
                <a:pt x="1880313" y="304909"/>
              </a:lnTo>
              <a:lnTo>
                <a:pt x="0" y="304909"/>
              </a:lnTo>
              <a:lnTo>
                <a:pt x="0" y="447429"/>
              </a:lnTo>
            </a:path>
          </a:pathLst>
        </a:custGeom>
        <a:noFill/>
        <a:ln w="127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A2D179-59B2-4C1E-AAD2-84AE7F402012}">
      <dsp:nvSpPr>
        <dsp:cNvPr id="0" name=""/>
        <dsp:cNvSpPr/>
      </dsp:nvSpPr>
      <dsp:spPr>
        <a:xfrm>
          <a:off x="340594" y="871762"/>
          <a:ext cx="4794327" cy="97690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5CB448-8889-423F-B76D-A9334EC8B64B}">
      <dsp:nvSpPr>
        <dsp:cNvPr id="0" name=""/>
        <dsp:cNvSpPr/>
      </dsp:nvSpPr>
      <dsp:spPr>
        <a:xfrm>
          <a:off x="511532" y="1034153"/>
          <a:ext cx="4794327" cy="976908"/>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az-Latn-AZ" sz="4000" b="1" kern="1200" dirty="0">
              <a:solidFill>
                <a:schemeClr val="accent3">
                  <a:lumMod val="75000"/>
                </a:schemeClr>
              </a:solidFill>
              <a:latin typeface="Footlight MT Light" panose="0204060206030A020304" pitchFamily="18" charset="0"/>
            </a:rPr>
            <a:t>Mexanizminə görə</a:t>
          </a:r>
          <a:endParaRPr lang="en-US" sz="4000" b="1" kern="1200" dirty="0">
            <a:solidFill>
              <a:schemeClr val="accent3">
                <a:lumMod val="75000"/>
              </a:schemeClr>
            </a:solidFill>
            <a:latin typeface="Footlight MT Light" panose="0204060206030A020304" pitchFamily="18" charset="0"/>
          </a:endParaRPr>
        </a:p>
      </dsp:txBody>
      <dsp:txXfrm>
        <a:off x="540145" y="1062766"/>
        <a:ext cx="4737101" cy="919682"/>
      </dsp:txXfrm>
    </dsp:sp>
    <dsp:sp modelId="{2B3D1B07-2AFA-4222-A897-1D98D1607A9C}">
      <dsp:nvSpPr>
        <dsp:cNvPr id="0" name=""/>
        <dsp:cNvSpPr/>
      </dsp:nvSpPr>
      <dsp:spPr>
        <a:xfrm>
          <a:off x="557" y="2296100"/>
          <a:ext cx="1713774" cy="200805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26D648-4216-41E6-946A-14F8F0899E52}">
      <dsp:nvSpPr>
        <dsp:cNvPr id="0" name=""/>
        <dsp:cNvSpPr/>
      </dsp:nvSpPr>
      <dsp:spPr>
        <a:xfrm>
          <a:off x="171495" y="2458490"/>
          <a:ext cx="1713774" cy="2008054"/>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az-Latn-AZ" sz="3200" kern="1200" dirty="0">
              <a:solidFill>
                <a:schemeClr val="accent3">
                  <a:lumMod val="75000"/>
                </a:schemeClr>
              </a:solidFill>
              <a:latin typeface="Footlight MT Light" panose="0204060206030A020304" pitchFamily="18" charset="0"/>
            </a:rPr>
            <a:t>Konta-minasi-ya</a:t>
          </a:r>
          <a:endParaRPr lang="en-US" sz="3200" kern="1200" dirty="0">
            <a:solidFill>
              <a:schemeClr val="accent3">
                <a:lumMod val="75000"/>
              </a:schemeClr>
            </a:solidFill>
            <a:latin typeface="Footlight MT Light" panose="0204060206030A020304" pitchFamily="18" charset="0"/>
          </a:endParaRPr>
        </a:p>
      </dsp:txBody>
      <dsp:txXfrm>
        <a:off x="221690" y="2508685"/>
        <a:ext cx="1613384" cy="1907664"/>
      </dsp:txXfrm>
    </dsp:sp>
    <dsp:sp modelId="{FE56E7ED-3ADD-4C5E-B1B4-25FE89942BA4}">
      <dsp:nvSpPr>
        <dsp:cNvPr id="0" name=""/>
        <dsp:cNvSpPr/>
      </dsp:nvSpPr>
      <dsp:spPr>
        <a:xfrm>
          <a:off x="2056207" y="2296100"/>
          <a:ext cx="1538438" cy="288515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45A141-56D5-4CA8-A23A-C7FAE9EE0266}">
      <dsp:nvSpPr>
        <dsp:cNvPr id="0" name=""/>
        <dsp:cNvSpPr/>
      </dsp:nvSpPr>
      <dsp:spPr>
        <a:xfrm>
          <a:off x="2227145" y="2458490"/>
          <a:ext cx="1538438" cy="288515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az-Latn-AZ" sz="3200" kern="1200" dirty="0">
              <a:solidFill>
                <a:schemeClr val="accent3">
                  <a:lumMod val="75000"/>
                </a:schemeClr>
              </a:solidFill>
              <a:latin typeface="Footlight MT Light" panose="0204060206030A020304" pitchFamily="18" charset="0"/>
            </a:rPr>
            <a:t>Birba-şa yayıılma</a:t>
          </a:r>
          <a:endParaRPr lang="en-US" sz="3200" kern="1200" dirty="0">
            <a:solidFill>
              <a:schemeClr val="accent3">
                <a:lumMod val="75000"/>
              </a:schemeClr>
            </a:solidFill>
            <a:latin typeface="Footlight MT Light" panose="0204060206030A020304" pitchFamily="18" charset="0"/>
          </a:endParaRPr>
        </a:p>
      </dsp:txBody>
      <dsp:txXfrm>
        <a:off x="2272204" y="2503549"/>
        <a:ext cx="1448320" cy="2795034"/>
      </dsp:txXfrm>
    </dsp:sp>
    <dsp:sp modelId="{E12422C3-7D99-4F07-9337-3432DF243FF7}">
      <dsp:nvSpPr>
        <dsp:cNvPr id="0" name=""/>
        <dsp:cNvSpPr/>
      </dsp:nvSpPr>
      <dsp:spPr>
        <a:xfrm>
          <a:off x="3936521" y="2296100"/>
          <a:ext cx="1538438" cy="196081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3BD81A-11DB-43CD-AC51-ACF6D9C5AAF3}">
      <dsp:nvSpPr>
        <dsp:cNvPr id="0" name=""/>
        <dsp:cNvSpPr/>
      </dsp:nvSpPr>
      <dsp:spPr>
        <a:xfrm>
          <a:off x="4107458" y="2458490"/>
          <a:ext cx="1538438" cy="196081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az-Latn-AZ" sz="3200" kern="1200" dirty="0">
              <a:solidFill>
                <a:schemeClr val="accent3">
                  <a:lumMod val="75000"/>
                </a:schemeClr>
              </a:solidFill>
              <a:latin typeface="Footlight MT Light" panose="0204060206030A020304" pitchFamily="18" charset="0"/>
            </a:rPr>
            <a:t>Uzaq-dan yayıl-ma</a:t>
          </a:r>
          <a:endParaRPr lang="en-US" sz="3200" kern="1200" dirty="0">
            <a:solidFill>
              <a:schemeClr val="accent3">
                <a:lumMod val="75000"/>
              </a:schemeClr>
            </a:solidFill>
            <a:latin typeface="Footlight MT Light" panose="0204060206030A020304" pitchFamily="18" charset="0"/>
          </a:endParaRPr>
        </a:p>
      </dsp:txBody>
      <dsp:txXfrm>
        <a:off x="4152517" y="2503549"/>
        <a:ext cx="1448320" cy="18706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FED465-E90A-45A5-B1EC-C1C832D2D187}">
      <dsp:nvSpPr>
        <dsp:cNvPr id="0" name=""/>
        <dsp:cNvSpPr/>
      </dsp:nvSpPr>
      <dsp:spPr>
        <a:xfrm>
          <a:off x="1951851" y="270984"/>
          <a:ext cx="3501956" cy="3501956"/>
        </a:xfrm>
        <a:prstGeom prst="pie">
          <a:avLst>
            <a:gd name="adj1" fmla="val 16200000"/>
            <a:gd name="adj2" fmla="val 180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r" defTabSz="711200">
            <a:lnSpc>
              <a:spcPct val="90000"/>
            </a:lnSpc>
            <a:spcBef>
              <a:spcPct val="0"/>
            </a:spcBef>
            <a:spcAft>
              <a:spcPct val="35000"/>
            </a:spcAft>
            <a:buNone/>
          </a:pPr>
          <a:r>
            <a:rPr lang="en-US" sz="1600" kern="1200" dirty="0" err="1">
              <a:solidFill>
                <a:schemeClr val="tx1"/>
              </a:solidFill>
              <a:latin typeface="Footlight MT Light" panose="0204060206030A020304" pitchFamily="18" charset="0"/>
            </a:rPr>
            <a:t>kontaminasiya</a:t>
          </a:r>
          <a:r>
            <a:rPr lang="en-US" sz="1600" kern="1200" dirty="0">
              <a:solidFill>
                <a:schemeClr val="tx1"/>
              </a:solidFill>
              <a:latin typeface="Footlight MT Light" panose="0204060206030A020304" pitchFamily="18" charset="0"/>
            </a:rPr>
            <a:t> – </a:t>
          </a:r>
          <a:r>
            <a:rPr lang="en-US" sz="1600" kern="1200" dirty="0" err="1">
              <a:solidFill>
                <a:schemeClr val="tx1"/>
              </a:solidFill>
              <a:latin typeface="Footlight MT Light" panose="0204060206030A020304" pitchFamily="18" charset="0"/>
            </a:rPr>
            <a:t>zədələnmə</a:t>
          </a:r>
          <a:r>
            <a:rPr lang="en-US" sz="1600" kern="1200" dirty="0">
              <a:solidFill>
                <a:schemeClr val="tx1"/>
              </a:solidFill>
              <a:latin typeface="Footlight MT Light" panose="0204060206030A020304" pitchFamily="18" charset="0"/>
            </a:rPr>
            <a:t> </a:t>
          </a:r>
          <a:r>
            <a:rPr lang="en-US" sz="1600" kern="1200" dirty="0" err="1">
              <a:solidFill>
                <a:schemeClr val="tx1"/>
              </a:solidFill>
              <a:latin typeface="Footlight MT Light" panose="0204060206030A020304" pitchFamily="18" charset="0"/>
            </a:rPr>
            <a:t>və</a:t>
          </a:r>
          <a:r>
            <a:rPr lang="en-US" sz="1600" kern="1200" dirty="0">
              <a:solidFill>
                <a:schemeClr val="tx1"/>
              </a:solidFill>
              <a:latin typeface="Footlight MT Light" panose="0204060206030A020304" pitchFamily="18" charset="0"/>
            </a:rPr>
            <a:t> </a:t>
          </a:r>
          <a:r>
            <a:rPr lang="en-US" sz="1600" kern="1200" dirty="0" err="1">
              <a:solidFill>
                <a:schemeClr val="tx1"/>
              </a:solidFill>
              <a:latin typeface="Footlight MT Light" panose="0204060206030A020304" pitchFamily="18" charset="0"/>
            </a:rPr>
            <a:t>infeksiyalaşma</a:t>
          </a:r>
          <a:r>
            <a:rPr lang="en-US" sz="1600" kern="1200" dirty="0">
              <a:solidFill>
                <a:schemeClr val="tx1"/>
              </a:solidFill>
              <a:latin typeface="Footlight MT Light" panose="0204060206030A020304" pitchFamily="18" charset="0"/>
            </a:rPr>
            <a:t> </a:t>
          </a:r>
          <a:r>
            <a:rPr lang="en-US" sz="1600" kern="1200" dirty="0" err="1">
              <a:solidFill>
                <a:schemeClr val="tx1"/>
              </a:solidFill>
              <a:latin typeface="Footlight MT Light" panose="0204060206030A020304" pitchFamily="18" charset="0"/>
            </a:rPr>
            <a:t>nəticəsində</a:t>
          </a:r>
          <a:r>
            <a:rPr lang="en-US" sz="1600" kern="1200" dirty="0">
              <a:solidFill>
                <a:schemeClr val="tx1"/>
              </a:solidFill>
              <a:latin typeface="Footlight MT Light" panose="0204060206030A020304" pitchFamily="18" charset="0"/>
            </a:rPr>
            <a:t> </a:t>
          </a:r>
          <a:r>
            <a:rPr lang="en-US" sz="1600" kern="1200" dirty="0" err="1">
              <a:solidFill>
                <a:schemeClr val="tx1"/>
              </a:solidFill>
              <a:latin typeface="Footlight MT Light" panose="0204060206030A020304" pitchFamily="18" charset="0"/>
            </a:rPr>
            <a:t>meydana</a:t>
          </a:r>
          <a:r>
            <a:rPr lang="en-US" sz="1600" kern="1200" dirty="0">
              <a:solidFill>
                <a:schemeClr val="tx1"/>
              </a:solidFill>
              <a:latin typeface="Footlight MT Light" panose="0204060206030A020304" pitchFamily="18" charset="0"/>
            </a:rPr>
            <a:t> </a:t>
          </a:r>
          <a:r>
            <a:rPr lang="en-US" sz="1600" kern="1200" dirty="0" err="1">
              <a:solidFill>
                <a:schemeClr val="tx1"/>
              </a:solidFill>
              <a:latin typeface="Footlight MT Light" panose="0204060206030A020304" pitchFamily="18" charset="0"/>
            </a:rPr>
            <a:t>gəlir</a:t>
          </a:r>
          <a:r>
            <a:rPr lang="en-US" sz="1200" kern="1200" dirty="0">
              <a:solidFill>
                <a:schemeClr val="tx1"/>
              </a:solidFill>
              <a:latin typeface="Footlight MT Light" panose="0204060206030A020304" pitchFamily="18" charset="0"/>
            </a:rPr>
            <a:t> </a:t>
          </a:r>
          <a:endParaRPr lang="en-US" sz="1200" kern="1200" dirty="0">
            <a:solidFill>
              <a:schemeClr val="tx1"/>
            </a:solidFill>
          </a:endParaRPr>
        </a:p>
      </dsp:txBody>
      <dsp:txXfrm>
        <a:off x="3797466" y="1013066"/>
        <a:ext cx="1250698" cy="1042249"/>
      </dsp:txXfrm>
    </dsp:sp>
    <dsp:sp modelId="{5506E001-933D-4DE3-B26B-2BF85C49385E}">
      <dsp:nvSpPr>
        <dsp:cNvPr id="0" name=""/>
        <dsp:cNvSpPr/>
      </dsp:nvSpPr>
      <dsp:spPr>
        <a:xfrm>
          <a:off x="1879728" y="396054"/>
          <a:ext cx="3501956" cy="3501956"/>
        </a:xfrm>
        <a:prstGeom prst="pie">
          <a:avLst>
            <a:gd name="adj1" fmla="val 1800000"/>
            <a:gd name="adj2" fmla="val 900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err="1">
              <a:solidFill>
                <a:srgbClr val="F03F2B"/>
              </a:solidFill>
              <a:latin typeface="Footlight MT Light" panose="0204060206030A020304" pitchFamily="18" charset="0"/>
            </a:rPr>
            <a:t>birbaşa</a:t>
          </a:r>
          <a:r>
            <a:rPr lang="en-US" sz="1800" b="0" kern="1200" dirty="0">
              <a:solidFill>
                <a:srgbClr val="F03F2B"/>
              </a:solidFill>
              <a:latin typeface="Footlight MT Light" panose="0204060206030A020304" pitchFamily="18" charset="0"/>
            </a:rPr>
            <a:t> </a:t>
          </a:r>
          <a:r>
            <a:rPr lang="en-US" sz="1800" b="0" kern="1200" dirty="0" err="1">
              <a:solidFill>
                <a:srgbClr val="F03F2B"/>
              </a:solidFill>
              <a:latin typeface="Footlight MT Light" panose="0204060206030A020304" pitchFamily="18" charset="0"/>
            </a:rPr>
            <a:t>yayılma</a:t>
          </a:r>
          <a:r>
            <a:rPr lang="en-US" sz="1800" b="0" kern="1200" dirty="0">
              <a:solidFill>
                <a:srgbClr val="F03F2B"/>
              </a:solidFill>
              <a:latin typeface="Footlight MT Light" panose="0204060206030A020304" pitchFamily="18" charset="0"/>
            </a:rPr>
            <a:t> – </a:t>
          </a:r>
          <a:r>
            <a:rPr lang="en-US" sz="1800" b="0" kern="1200" dirty="0" err="1">
              <a:solidFill>
                <a:srgbClr val="F03F2B"/>
              </a:solidFill>
              <a:latin typeface="Footlight MT Light" panose="0204060206030A020304" pitchFamily="18" charset="0"/>
            </a:rPr>
            <a:t>irinli</a:t>
          </a:r>
          <a:r>
            <a:rPr lang="en-US" sz="1800" b="0" kern="1200" dirty="0">
              <a:solidFill>
                <a:srgbClr val="F03F2B"/>
              </a:solidFill>
              <a:latin typeface="Footlight MT Light" panose="0204060206030A020304" pitchFamily="18" charset="0"/>
            </a:rPr>
            <a:t> </a:t>
          </a:r>
          <a:r>
            <a:rPr lang="en-US" sz="1800" b="0" kern="1200" dirty="0" err="1">
              <a:solidFill>
                <a:srgbClr val="F03F2B"/>
              </a:solidFill>
              <a:latin typeface="Footlight MT Light" panose="0204060206030A020304" pitchFamily="18" charset="0"/>
            </a:rPr>
            <a:t>iltihabın</a:t>
          </a:r>
          <a:r>
            <a:rPr lang="en-US" sz="1800" b="0" kern="1200" dirty="0">
              <a:solidFill>
                <a:srgbClr val="F03F2B"/>
              </a:solidFill>
              <a:latin typeface="Footlight MT Light" panose="0204060206030A020304" pitchFamily="18" charset="0"/>
            </a:rPr>
            <a:t> </a:t>
          </a:r>
          <a:r>
            <a:rPr lang="en-US" sz="1800" b="0" kern="1200" dirty="0" err="1">
              <a:solidFill>
                <a:srgbClr val="F03F2B"/>
              </a:solidFill>
              <a:latin typeface="Footlight MT Light" panose="0204060206030A020304" pitchFamily="18" charset="0"/>
            </a:rPr>
            <a:t>divararalığına</a:t>
          </a:r>
          <a:r>
            <a:rPr lang="en-US" sz="1800" b="0" kern="1200" dirty="0">
              <a:solidFill>
                <a:srgbClr val="F03F2B"/>
              </a:solidFill>
              <a:latin typeface="Footlight MT Light" panose="0204060206030A020304" pitchFamily="18" charset="0"/>
            </a:rPr>
            <a:t> </a:t>
          </a:r>
          <a:r>
            <a:rPr lang="en-US" sz="1800" b="0" kern="1200" dirty="0" err="1">
              <a:solidFill>
                <a:srgbClr val="F03F2B"/>
              </a:solidFill>
              <a:latin typeface="Footlight MT Light" panose="0204060206030A020304" pitchFamily="18" charset="0"/>
            </a:rPr>
            <a:t>keçməsi</a:t>
          </a:r>
          <a:endParaRPr lang="en-US" sz="1800" b="0" kern="1200" dirty="0">
            <a:solidFill>
              <a:srgbClr val="F03F2B"/>
            </a:solidFill>
          </a:endParaRPr>
        </a:p>
      </dsp:txBody>
      <dsp:txXfrm>
        <a:off x="2713527" y="2668157"/>
        <a:ext cx="1876048" cy="917179"/>
      </dsp:txXfrm>
    </dsp:sp>
    <dsp:sp modelId="{82FE8DCE-3EF4-4362-8DF7-0B8A0238FEA2}">
      <dsp:nvSpPr>
        <dsp:cNvPr id="0" name=""/>
        <dsp:cNvSpPr/>
      </dsp:nvSpPr>
      <dsp:spPr>
        <a:xfrm>
          <a:off x="1807604" y="270984"/>
          <a:ext cx="3501956" cy="3501956"/>
        </a:xfrm>
        <a:prstGeom prst="pie">
          <a:avLst>
            <a:gd name="adj1" fmla="val 9000000"/>
            <a:gd name="adj2" fmla="val 1620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l" defTabSz="533400">
            <a:lnSpc>
              <a:spcPct val="90000"/>
            </a:lnSpc>
            <a:spcBef>
              <a:spcPct val="0"/>
            </a:spcBef>
            <a:spcAft>
              <a:spcPct val="35000"/>
            </a:spcAft>
            <a:buNone/>
          </a:pPr>
          <a:r>
            <a:rPr lang="en-US" sz="1200" kern="1200" dirty="0">
              <a:latin typeface="Footlight MT Light" panose="0204060206030A020304" pitchFamily="18" charset="0"/>
            </a:rPr>
            <a:t> </a:t>
          </a:r>
          <a:r>
            <a:rPr lang="en-US" sz="1800" kern="1200" dirty="0">
              <a:latin typeface="Footlight MT Light" panose="0204060206030A020304" pitchFamily="18" charset="0"/>
            </a:rPr>
            <a:t>» </a:t>
          </a:r>
          <a:r>
            <a:rPr lang="en-US" sz="1800" kern="1200" dirty="0">
              <a:solidFill>
                <a:schemeClr val="accent3">
                  <a:lumMod val="75000"/>
                </a:schemeClr>
              </a:solidFill>
              <a:latin typeface="Footlight MT Light" panose="0204060206030A020304" pitchFamily="18" charset="0"/>
            </a:rPr>
            <a:t>distant (</a:t>
          </a:r>
          <a:r>
            <a:rPr lang="en-US" sz="1800" kern="1200" dirty="0" err="1">
              <a:solidFill>
                <a:schemeClr val="accent3">
                  <a:lumMod val="75000"/>
                </a:schemeClr>
              </a:solidFill>
              <a:latin typeface="Footlight MT Light" panose="0204060206030A020304" pitchFamily="18" charset="0"/>
            </a:rPr>
            <a:t>uzaqdan</a:t>
          </a:r>
          <a:r>
            <a:rPr lang="en-US" sz="1800" kern="1200" dirty="0">
              <a:solidFill>
                <a:schemeClr val="accent3">
                  <a:lumMod val="75000"/>
                </a:schemeClr>
              </a:solidFill>
              <a:latin typeface="Footlight MT Light" panose="0204060206030A020304" pitchFamily="18" charset="0"/>
            </a:rPr>
            <a:t>) </a:t>
          </a:r>
          <a:r>
            <a:rPr lang="en-US" sz="1800" kern="1200" dirty="0" err="1">
              <a:solidFill>
                <a:schemeClr val="accent3">
                  <a:lumMod val="75000"/>
                </a:schemeClr>
              </a:solidFill>
              <a:latin typeface="Footlight MT Light" panose="0204060206030A020304" pitchFamily="18" charset="0"/>
            </a:rPr>
            <a:t>yayılma</a:t>
          </a:r>
          <a:r>
            <a:rPr lang="en-US" sz="1800" kern="1200" dirty="0">
              <a:solidFill>
                <a:schemeClr val="accent3">
                  <a:lumMod val="75000"/>
                </a:schemeClr>
              </a:solidFill>
              <a:latin typeface="Footlight MT Light" panose="0204060206030A020304" pitchFamily="18" charset="0"/>
            </a:rPr>
            <a:t> – </a:t>
          </a:r>
          <a:r>
            <a:rPr lang="en-US" sz="1800" kern="1200" dirty="0" err="1">
              <a:solidFill>
                <a:schemeClr val="accent3">
                  <a:lumMod val="75000"/>
                </a:schemeClr>
              </a:solidFill>
              <a:latin typeface="Footlight MT Light" panose="0204060206030A020304" pitchFamily="18" charset="0"/>
            </a:rPr>
            <a:t>hematogen</a:t>
          </a:r>
          <a:r>
            <a:rPr lang="en-US" sz="1800" kern="1200" dirty="0">
              <a:solidFill>
                <a:schemeClr val="accent3">
                  <a:lumMod val="75000"/>
                </a:schemeClr>
              </a:solidFill>
              <a:latin typeface="Footlight MT Light" panose="0204060206030A020304" pitchFamily="18" charset="0"/>
            </a:rPr>
            <a:t> </a:t>
          </a:r>
          <a:r>
            <a:rPr lang="en-US" sz="1800" kern="1200" dirty="0" err="1">
              <a:solidFill>
                <a:schemeClr val="accent3">
                  <a:lumMod val="75000"/>
                </a:schemeClr>
              </a:solidFill>
              <a:latin typeface="Footlight MT Light" panose="0204060206030A020304" pitchFamily="18" charset="0"/>
            </a:rPr>
            <a:t>və</a:t>
          </a:r>
          <a:r>
            <a:rPr lang="en-US" sz="1800" kern="1200" dirty="0">
              <a:solidFill>
                <a:schemeClr val="accent3">
                  <a:lumMod val="75000"/>
                </a:schemeClr>
              </a:solidFill>
              <a:latin typeface="Footlight MT Light" panose="0204060206030A020304" pitchFamily="18" charset="0"/>
            </a:rPr>
            <a:t> </a:t>
          </a:r>
          <a:r>
            <a:rPr lang="en-US" sz="1800" kern="1200" dirty="0" err="1">
              <a:solidFill>
                <a:schemeClr val="accent3">
                  <a:lumMod val="75000"/>
                </a:schemeClr>
              </a:solidFill>
              <a:latin typeface="Footlight MT Light" panose="0204060206030A020304" pitchFamily="18" charset="0"/>
            </a:rPr>
            <a:t>ya</a:t>
          </a:r>
          <a:r>
            <a:rPr lang="en-US" sz="1800" kern="1200" dirty="0">
              <a:solidFill>
                <a:schemeClr val="accent3">
                  <a:lumMod val="75000"/>
                </a:schemeClr>
              </a:solidFill>
              <a:latin typeface="Footlight MT Light" panose="0204060206030A020304" pitchFamily="18" charset="0"/>
            </a:rPr>
            <a:t> </a:t>
          </a:r>
          <a:r>
            <a:rPr lang="en-US" sz="1800" kern="1200" dirty="0" err="1">
              <a:solidFill>
                <a:schemeClr val="accent3">
                  <a:lumMod val="75000"/>
                </a:schemeClr>
              </a:solidFill>
              <a:latin typeface="Footlight MT Light" panose="0204060206030A020304" pitchFamily="18" charset="0"/>
            </a:rPr>
            <a:t>limfogen</a:t>
          </a:r>
          <a:r>
            <a:rPr lang="en-US" sz="1800" kern="1200" dirty="0">
              <a:solidFill>
                <a:schemeClr val="accent3">
                  <a:lumMod val="75000"/>
                </a:schemeClr>
              </a:solidFill>
              <a:latin typeface="Footlight MT Light" panose="0204060206030A020304" pitchFamily="18" charset="0"/>
            </a:rPr>
            <a:t> </a:t>
          </a:r>
          <a:r>
            <a:rPr lang="en-US" sz="1800" kern="1200" dirty="0" err="1">
              <a:solidFill>
                <a:schemeClr val="accent3">
                  <a:lumMod val="75000"/>
                </a:schemeClr>
              </a:solidFill>
              <a:latin typeface="Footlight MT Light" panose="0204060206030A020304" pitchFamily="18" charset="0"/>
            </a:rPr>
            <a:t>yayılma</a:t>
          </a:r>
          <a:endParaRPr lang="en-US" sz="1800" kern="1200" dirty="0">
            <a:solidFill>
              <a:schemeClr val="accent3">
                <a:lumMod val="75000"/>
              </a:schemeClr>
            </a:solidFill>
            <a:latin typeface="Footlight MT Light" panose="0204060206030A020304" pitchFamily="18" charset="0"/>
          </a:endParaRPr>
        </a:p>
      </dsp:txBody>
      <dsp:txXfrm>
        <a:off x="2213247" y="1013066"/>
        <a:ext cx="1250698" cy="1042249"/>
      </dsp:txXfrm>
    </dsp:sp>
    <dsp:sp modelId="{86E874CC-1B0D-4EB5-80F7-F56C461182AC}">
      <dsp:nvSpPr>
        <dsp:cNvPr id="0" name=""/>
        <dsp:cNvSpPr/>
      </dsp:nvSpPr>
      <dsp:spPr>
        <a:xfrm>
          <a:off x="1735353" y="54196"/>
          <a:ext cx="3935532" cy="3935532"/>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BE9EE224-7F0F-4997-8172-5A92B4E8CD12}">
      <dsp:nvSpPr>
        <dsp:cNvPr id="0" name=""/>
        <dsp:cNvSpPr/>
      </dsp:nvSpPr>
      <dsp:spPr>
        <a:xfrm>
          <a:off x="1662940" y="179045"/>
          <a:ext cx="3935532" cy="3935532"/>
        </a:xfrm>
        <a:prstGeom prst="circularArrow">
          <a:avLst>
            <a:gd name="adj1" fmla="val 5085"/>
            <a:gd name="adj2" fmla="val 327528"/>
            <a:gd name="adj3" fmla="val 8671970"/>
            <a:gd name="adj4" fmla="val 1800502"/>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0522BDFD-C35F-4545-8072-52890D515261}">
      <dsp:nvSpPr>
        <dsp:cNvPr id="0" name=""/>
        <dsp:cNvSpPr/>
      </dsp:nvSpPr>
      <dsp:spPr>
        <a:xfrm>
          <a:off x="1590527" y="54196"/>
          <a:ext cx="3935532" cy="3935532"/>
        </a:xfrm>
        <a:prstGeom prst="circularArrow">
          <a:avLst>
            <a:gd name="adj1" fmla="val 5085"/>
            <a:gd name="adj2" fmla="val 327528"/>
            <a:gd name="adj3" fmla="val 15873039"/>
            <a:gd name="adj4" fmla="val 9000000"/>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1416749" cy="5764696"/>
        <a:chOff x="0" y="0"/>
        <a:chExt cx="11416749" cy="5764696"/>
      </a:xfrm>
    </dsp:grpSpPr>
    <dsp:sp modelId="{900AE4AB-F05B-4047-A216-F8DDFD8888F6}">
      <dsp:nvSpPr>
        <dsp:cNvPr id="3" name="Rounded Rectangle 2"/>
        <dsp:cNvSpPr/>
      </dsp:nvSpPr>
      <dsp:spPr bwMode="white">
        <a:xfrm>
          <a:off x="99660" y="193223"/>
          <a:ext cx="2593879" cy="1787934"/>
        </a:xfrm>
        <a:prstGeom prst="roundRect">
          <a:avLst/>
        </a:prstGeom>
        <a:blipFill>
          <a:blip r:embed="rId1">
            <a:extLst>
              <a:ext uri="{28A0092B-C50C-407E-A947-70E740481C1C}">
                <a14:useLocalDpi xmlns:a14="http://schemas.microsoft.com/office/drawing/2010/main" val="0"/>
              </a:ext>
            </a:extLst>
          </a:blip>
          <a:srcRect/>
          <a:stretch>
            <a:fillRect t="-27000" b="-27000"/>
          </a:stretch>
        </a:blipFill>
      </dsp:spPr>
      <dsp:style>
        <a:lnRef idx="2">
          <a:schemeClr val="lt1"/>
        </a:lnRef>
        <a:fillRef idx="1">
          <a:schemeClr val="accent1"/>
        </a:fillRef>
        <a:effectRef idx="0">
          <a:scrgbClr r="0" g="0" b="0"/>
        </a:effectRef>
        <a:fontRef idx="minor">
          <a:schemeClr val="lt1"/>
        </a:fontRef>
      </dsp:style>
      <dsp:txXfrm>
        <a:off x="99660" y="193223"/>
        <a:ext cx="2593879" cy="1787934"/>
      </dsp:txXfrm>
    </dsp:sp>
    <dsp:sp modelId="{896FA69D-401B-474E-930A-277996C451D4}">
      <dsp:nvSpPr>
        <dsp:cNvPr id="4" name="Rectangles 3"/>
        <dsp:cNvSpPr/>
      </dsp:nvSpPr>
      <dsp:spPr bwMode="white">
        <a:xfrm>
          <a:off x="0" y="2515300"/>
          <a:ext cx="2593879" cy="962734"/>
        </a:xfrm>
        <a:prstGeom prst="rect">
          <a:avLst/>
        </a:prstGeom>
      </dsp:spPr>
      <dsp:style>
        <a:lnRef idx="0">
          <a:schemeClr val="dk1">
            <a:alpha val="0"/>
          </a:schemeClr>
        </a:lnRef>
        <a:fillRef idx="0">
          <a:schemeClr val="lt1">
            <a:alpha val="0"/>
          </a:schemeClr>
        </a:fillRef>
        <a:effectRef idx="0">
          <a:scrgbClr r="0" g="0" b="0"/>
        </a:effectRef>
        <a:fontRef idx="minor"/>
      </dsp:style>
      <dsp:txBody>
        <a:bodyPr lIns="305816" tIns="305816" rIns="305816" bIns="0" anchor="t"/>
        <a:lstStyle>
          <a:lvl1pPr algn="ctr">
            <a:defRPr sz="4300"/>
          </a:lvl1pPr>
          <a:lvl2pPr marL="285750" indent="-285750" algn="ctr">
            <a:defRPr sz="3300"/>
          </a:lvl2pPr>
          <a:lvl3pPr marL="571500" indent="-285750" algn="ctr">
            <a:defRPr sz="3300"/>
          </a:lvl3pPr>
          <a:lvl4pPr marL="857250" indent="-285750" algn="ctr">
            <a:defRPr sz="3300"/>
          </a:lvl4pPr>
          <a:lvl5pPr marL="1143000" indent="-285750" algn="ctr">
            <a:defRPr sz="3300"/>
          </a:lvl5pPr>
          <a:lvl6pPr marL="1428750" indent="-285750" algn="ctr">
            <a:defRPr sz="3300"/>
          </a:lvl6pPr>
          <a:lvl7pPr marL="1714500" indent="-285750" algn="ctr">
            <a:defRPr sz="3300"/>
          </a:lvl7pPr>
          <a:lvl8pPr marL="2000250" indent="-285750" algn="ctr">
            <a:defRPr sz="3300"/>
          </a:lvl8pPr>
          <a:lvl9pPr marL="2286000" indent="-285750" algn="ctr">
            <a:defRPr sz="3300"/>
          </a:lvl9pPr>
        </a:lstStyle>
        <a:p>
          <a:pPr lvl="0">
            <a:lnSpc>
              <a:spcPct val="100000"/>
            </a:lnSpc>
            <a:spcBef>
              <a:spcPct val="0"/>
            </a:spcBef>
            <a:spcAft>
              <a:spcPct val="35000"/>
            </a:spcAft>
          </a:pPr>
          <a:endParaRPr lang="en-US" dirty="0">
            <a:solidFill>
              <a:schemeClr val="tx1"/>
            </a:solidFill>
          </a:endParaRPr>
        </a:p>
      </dsp:txBody>
      <dsp:txXfrm>
        <a:off x="0" y="2515300"/>
        <a:ext cx="2593879" cy="962734"/>
      </dsp:txXfrm>
    </dsp:sp>
    <dsp:sp modelId="{951978AB-568E-49DC-9F4A-FA2CA29FA780}">
      <dsp:nvSpPr>
        <dsp:cNvPr id="5" name="Rounded Rectangle 4"/>
        <dsp:cNvSpPr/>
      </dsp:nvSpPr>
      <dsp:spPr bwMode="white">
        <a:xfrm>
          <a:off x="3070810" y="0"/>
          <a:ext cx="2593879" cy="1787934"/>
        </a:xfrm>
        <a:prstGeom prst="roundRect">
          <a:avLst/>
        </a:prstGeom>
        <a:blipFill>
          <a:blip r:embed="rId2">
            <a:extLst>
              <a:ext uri="{28A0092B-C50C-407E-A947-70E740481C1C}">
                <a14:useLocalDpi xmlns:a14="http://schemas.microsoft.com/office/drawing/2010/main" val="0"/>
              </a:ext>
            </a:extLst>
          </a:blip>
          <a:srcRect/>
          <a:stretch>
            <a:fillRect l="-2000" r="-2000"/>
          </a:stretch>
        </a:blipFill>
      </dsp:spPr>
      <dsp:style>
        <a:lnRef idx="2">
          <a:schemeClr val="lt1"/>
        </a:lnRef>
        <a:fillRef idx="1">
          <a:schemeClr val="accent1"/>
        </a:fillRef>
        <a:effectRef idx="0">
          <a:scrgbClr r="0" g="0" b="0"/>
        </a:effectRef>
        <a:fontRef idx="minor">
          <a:schemeClr val="lt1"/>
        </a:fontRef>
      </dsp:style>
      <dsp:txXfrm>
        <a:off x="3070810" y="0"/>
        <a:ext cx="2593879" cy="1787934"/>
      </dsp:txXfrm>
    </dsp:sp>
    <dsp:sp modelId="{292677AF-AEDD-4B07-B19F-E345194D1293}">
      <dsp:nvSpPr>
        <dsp:cNvPr id="6" name="Rectangles 5"/>
        <dsp:cNvSpPr/>
      </dsp:nvSpPr>
      <dsp:spPr bwMode="white">
        <a:xfrm>
          <a:off x="2990737" y="1791343"/>
          <a:ext cx="2593879" cy="962734"/>
        </a:xfrm>
        <a:prstGeom prst="rect">
          <a:avLst/>
        </a:prstGeom>
      </dsp:spPr>
      <dsp:style>
        <a:lnRef idx="0">
          <a:schemeClr val="dk1">
            <a:alpha val="0"/>
          </a:schemeClr>
        </a:lnRef>
        <a:fillRef idx="0">
          <a:schemeClr val="lt1">
            <a:alpha val="0"/>
          </a:schemeClr>
        </a:fillRef>
        <a:effectRef idx="0">
          <a:scrgbClr r="0" g="0" b="0"/>
        </a:effectRef>
        <a:fontRef idx="minor"/>
      </dsp:style>
      <dsp:txBody>
        <a:bodyPr lIns="305816" tIns="305816" rIns="305816" bIns="0" anchor="t"/>
        <a:lstStyle>
          <a:lvl1pPr algn="ctr">
            <a:defRPr sz="4300"/>
          </a:lvl1pPr>
          <a:lvl2pPr marL="285750" indent="-285750" algn="ctr">
            <a:defRPr sz="3300"/>
          </a:lvl2pPr>
          <a:lvl3pPr marL="571500" indent="-285750" algn="ctr">
            <a:defRPr sz="3300"/>
          </a:lvl3pPr>
          <a:lvl4pPr marL="857250" indent="-285750" algn="ctr">
            <a:defRPr sz="3300"/>
          </a:lvl4pPr>
          <a:lvl5pPr marL="1143000" indent="-285750" algn="ctr">
            <a:defRPr sz="3300"/>
          </a:lvl5pPr>
          <a:lvl6pPr marL="1428750" indent="-285750" algn="ctr">
            <a:defRPr sz="3300"/>
          </a:lvl6pPr>
          <a:lvl7pPr marL="1714500" indent="-285750" algn="ctr">
            <a:defRPr sz="3300"/>
          </a:lvl7pPr>
          <a:lvl8pPr marL="2000250" indent="-285750" algn="ctr">
            <a:defRPr sz="3300"/>
          </a:lvl8pPr>
          <a:lvl9pPr marL="2286000" indent="-285750" algn="ctr">
            <a:defRPr sz="3300"/>
          </a:lvl9pPr>
        </a:lstStyle>
        <a:p>
          <a:pPr lvl="0">
            <a:lnSpc>
              <a:spcPct val="100000"/>
            </a:lnSpc>
            <a:spcBef>
              <a:spcPct val="0"/>
            </a:spcBef>
            <a:spcAft>
              <a:spcPct val="35000"/>
            </a:spcAft>
          </a:pPr>
          <a:endParaRPr lang="en-US" dirty="0">
            <a:solidFill>
              <a:schemeClr val="tx1"/>
            </a:solidFill>
          </a:endParaRPr>
        </a:p>
      </dsp:txBody>
      <dsp:txXfrm>
        <a:off x="2990737" y="1791343"/>
        <a:ext cx="2593879" cy="962734"/>
      </dsp:txXfrm>
    </dsp:sp>
    <dsp:sp modelId="{BA5FCF61-C672-43A9-8E1F-7803CDD83094}">
      <dsp:nvSpPr>
        <dsp:cNvPr id="7" name="Rounded Rectangle 6"/>
        <dsp:cNvSpPr/>
      </dsp:nvSpPr>
      <dsp:spPr bwMode="white">
        <a:xfrm>
          <a:off x="6608529" y="0"/>
          <a:ext cx="2593879" cy="1787934"/>
        </a:xfrm>
        <a:prstGeom prst="roundRect">
          <a:avLst/>
        </a:prstGeom>
        <a:blipFill>
          <a:blip r:embed="rId3">
            <a:extLst>
              <a:ext uri="{28A0092B-C50C-407E-A947-70E740481C1C}">
                <a14:useLocalDpi xmlns:a14="http://schemas.microsoft.com/office/drawing/2010/main" val="0"/>
              </a:ext>
            </a:extLst>
          </a:blip>
          <a:srcRect/>
          <a:stretch>
            <a:fillRect t="-34000" b="-34000"/>
          </a:stretch>
        </a:blipFill>
      </dsp:spPr>
      <dsp:style>
        <a:lnRef idx="2">
          <a:schemeClr val="lt1"/>
        </a:lnRef>
        <a:fillRef idx="1">
          <a:schemeClr val="accent1"/>
        </a:fillRef>
        <a:effectRef idx="0">
          <a:scrgbClr r="0" g="0" b="0"/>
        </a:effectRef>
        <a:fontRef idx="minor">
          <a:schemeClr val="lt1"/>
        </a:fontRef>
      </dsp:style>
      <dsp:txXfrm>
        <a:off x="6608529" y="0"/>
        <a:ext cx="2593879" cy="1787934"/>
      </dsp:txXfrm>
    </dsp:sp>
    <dsp:sp modelId="{E2E59B75-DF0B-40C8-8C4D-74AEF3AFCBBD}">
      <dsp:nvSpPr>
        <dsp:cNvPr id="8" name="Rectangles 7"/>
        <dsp:cNvSpPr/>
      </dsp:nvSpPr>
      <dsp:spPr bwMode="white">
        <a:xfrm>
          <a:off x="5844113" y="1791343"/>
          <a:ext cx="2593879" cy="962734"/>
        </a:xfrm>
        <a:prstGeom prst="rect">
          <a:avLst/>
        </a:prstGeom>
      </dsp:spPr>
      <dsp:style>
        <a:lnRef idx="0">
          <a:schemeClr val="dk1">
            <a:alpha val="0"/>
          </a:schemeClr>
        </a:lnRef>
        <a:fillRef idx="0">
          <a:schemeClr val="lt1">
            <a:alpha val="0"/>
          </a:schemeClr>
        </a:fillRef>
        <a:effectRef idx="0">
          <a:scrgbClr r="0" g="0" b="0"/>
        </a:effectRef>
        <a:fontRef idx="minor"/>
      </dsp:style>
      <dsp:txBody>
        <a:bodyPr lIns="305816" tIns="305816" rIns="305816" bIns="0" anchor="t"/>
        <a:lstStyle>
          <a:lvl1pPr algn="ctr">
            <a:defRPr sz="4300"/>
          </a:lvl1pPr>
          <a:lvl2pPr marL="285750" indent="-285750" algn="ctr">
            <a:defRPr sz="3300"/>
          </a:lvl2pPr>
          <a:lvl3pPr marL="571500" indent="-285750" algn="ctr">
            <a:defRPr sz="3300"/>
          </a:lvl3pPr>
          <a:lvl4pPr marL="857250" indent="-285750" algn="ctr">
            <a:defRPr sz="3300"/>
          </a:lvl4pPr>
          <a:lvl5pPr marL="1143000" indent="-285750" algn="ctr">
            <a:defRPr sz="3300"/>
          </a:lvl5pPr>
          <a:lvl6pPr marL="1428750" indent="-285750" algn="ctr">
            <a:defRPr sz="3300"/>
          </a:lvl6pPr>
          <a:lvl7pPr marL="1714500" indent="-285750" algn="ctr">
            <a:defRPr sz="3300"/>
          </a:lvl7pPr>
          <a:lvl8pPr marL="2000250" indent="-285750" algn="ctr">
            <a:defRPr sz="3300"/>
          </a:lvl8pPr>
          <a:lvl9pPr marL="2286000" indent="-285750" algn="ctr">
            <a:defRPr sz="3300"/>
          </a:lvl9pPr>
        </a:lstStyle>
        <a:p>
          <a:pPr lvl="0">
            <a:lnSpc>
              <a:spcPct val="100000"/>
            </a:lnSpc>
            <a:spcBef>
              <a:spcPct val="0"/>
            </a:spcBef>
            <a:spcAft>
              <a:spcPct val="35000"/>
            </a:spcAft>
          </a:pPr>
          <a:endParaRPr lang="en-US" dirty="0">
            <a:solidFill>
              <a:schemeClr val="tx1"/>
            </a:solidFill>
          </a:endParaRPr>
        </a:p>
      </dsp:txBody>
      <dsp:txXfrm>
        <a:off x="5844113" y="1791343"/>
        <a:ext cx="2593879" cy="962734"/>
      </dsp:txXfrm>
    </dsp:sp>
    <dsp:sp modelId="{9C6CF84E-1023-4B21-AF2D-6764A1113020}">
      <dsp:nvSpPr>
        <dsp:cNvPr id="9" name="Rounded Rectangle 8"/>
        <dsp:cNvSpPr/>
      </dsp:nvSpPr>
      <dsp:spPr bwMode="white">
        <a:xfrm>
          <a:off x="4908338" y="3875752"/>
          <a:ext cx="2593879" cy="1787934"/>
        </a:xfrm>
        <a:prstGeom prst="roundRect">
          <a:avLst/>
        </a:prstGeom>
        <a:blipFill>
          <a:blip r:embed="rId4">
            <a:extLst>
              <a:ext uri="{28A0092B-C50C-407E-A947-70E740481C1C}">
                <a14:useLocalDpi xmlns:a14="http://schemas.microsoft.com/office/drawing/2010/main" val="0"/>
              </a:ext>
            </a:extLst>
          </a:blip>
          <a:srcRect/>
          <a:stretch>
            <a:fillRect l="-8000" r="-8000"/>
          </a:stretch>
        </a:blipFill>
      </dsp:spPr>
      <dsp:style>
        <a:lnRef idx="2">
          <a:schemeClr val="lt1"/>
        </a:lnRef>
        <a:fillRef idx="1">
          <a:schemeClr val="accent1"/>
        </a:fillRef>
        <a:effectRef idx="0">
          <a:scrgbClr r="0" g="0" b="0"/>
        </a:effectRef>
        <a:fontRef idx="minor">
          <a:schemeClr val="lt1"/>
        </a:fontRef>
      </dsp:style>
      <dsp:txXfrm>
        <a:off x="4908338" y="3875752"/>
        <a:ext cx="2593879" cy="1787934"/>
      </dsp:txXfrm>
    </dsp:sp>
    <dsp:sp modelId="{2DA5FC63-79B0-4E15-856C-9E82CAF19EE4}">
      <dsp:nvSpPr>
        <dsp:cNvPr id="10" name="Rectangles 9"/>
        <dsp:cNvSpPr/>
      </dsp:nvSpPr>
      <dsp:spPr bwMode="white">
        <a:xfrm>
          <a:off x="8822870" y="978132"/>
          <a:ext cx="2593879" cy="962734"/>
        </a:xfrm>
        <a:prstGeom prst="rect">
          <a:avLst/>
        </a:prstGeom>
      </dsp:spPr>
      <dsp:style>
        <a:lnRef idx="0">
          <a:schemeClr val="dk1">
            <a:alpha val="0"/>
          </a:schemeClr>
        </a:lnRef>
        <a:fillRef idx="0">
          <a:schemeClr val="lt1">
            <a:alpha val="0"/>
          </a:schemeClr>
        </a:fillRef>
        <a:effectRef idx="0">
          <a:scrgbClr r="0" g="0" b="0"/>
        </a:effectRef>
        <a:fontRef idx="minor"/>
      </dsp:style>
      <dsp:txBody>
        <a:bodyPr lIns="305816" tIns="305816" rIns="305816" bIns="0" anchor="t"/>
        <a:lstStyle>
          <a:lvl1pPr algn="ctr">
            <a:defRPr sz="4300"/>
          </a:lvl1pPr>
          <a:lvl2pPr marL="285750" indent="-285750" algn="ctr">
            <a:defRPr sz="3300"/>
          </a:lvl2pPr>
          <a:lvl3pPr marL="571500" indent="-285750" algn="ctr">
            <a:defRPr sz="3300"/>
          </a:lvl3pPr>
          <a:lvl4pPr marL="857250" indent="-285750" algn="ctr">
            <a:defRPr sz="3300"/>
          </a:lvl4pPr>
          <a:lvl5pPr marL="1143000" indent="-285750" algn="ctr">
            <a:defRPr sz="3300"/>
          </a:lvl5pPr>
          <a:lvl6pPr marL="1428750" indent="-285750" algn="ctr">
            <a:defRPr sz="3300"/>
          </a:lvl6pPr>
          <a:lvl7pPr marL="1714500" indent="-285750" algn="ctr">
            <a:defRPr sz="3300"/>
          </a:lvl7pPr>
          <a:lvl8pPr marL="2000250" indent="-285750" algn="ctr">
            <a:defRPr sz="3300"/>
          </a:lvl8pPr>
          <a:lvl9pPr marL="2286000" indent="-285750" algn="ctr">
            <a:defRPr sz="3300"/>
          </a:lvl9pPr>
        </a:lstStyle>
        <a:p>
          <a:pPr lvl="0">
            <a:lnSpc>
              <a:spcPct val="100000"/>
            </a:lnSpc>
            <a:spcBef>
              <a:spcPct val="0"/>
            </a:spcBef>
            <a:spcAft>
              <a:spcPct val="35000"/>
            </a:spcAft>
          </a:pPr>
          <a:endParaRPr lang="en-US" dirty="0">
            <a:solidFill>
              <a:schemeClr val="tx1"/>
            </a:solidFill>
          </a:endParaRPr>
        </a:p>
      </dsp:txBody>
      <dsp:txXfrm>
        <a:off x="8822870" y="978132"/>
        <a:ext cx="2593879" cy="962734"/>
      </dsp:txXfrm>
    </dsp:sp>
    <dsp:sp modelId="{93AA0597-E196-4401-A1E0-6A5AD56A57B0}">
      <dsp:nvSpPr>
        <dsp:cNvPr id="11" name="Rounded Rectangle 10"/>
        <dsp:cNvSpPr/>
      </dsp:nvSpPr>
      <dsp:spPr bwMode="white">
        <a:xfrm>
          <a:off x="106520" y="3354475"/>
          <a:ext cx="2593879" cy="1787934"/>
        </a:xfrm>
        <a:prstGeom prst="roundRect">
          <a:avLst/>
        </a:prstGeom>
        <a:blipFill>
          <a:blip r:embed="rId5">
            <a:extLst>
              <a:ext uri="{28A0092B-C50C-407E-A947-70E740481C1C}">
                <a14:useLocalDpi xmlns:a14="http://schemas.microsoft.com/office/drawing/2010/main" val="0"/>
              </a:ext>
            </a:extLst>
          </a:blip>
          <a:srcRect/>
          <a:stretch>
            <a:fillRect t="-23000" b="-23000"/>
          </a:stretch>
        </a:blipFill>
      </dsp:spPr>
      <dsp:style>
        <a:lnRef idx="2">
          <a:schemeClr val="lt1"/>
        </a:lnRef>
        <a:fillRef idx="1">
          <a:schemeClr val="accent1"/>
        </a:fillRef>
        <a:effectRef idx="0">
          <a:scrgbClr r="0" g="0" b="0"/>
        </a:effectRef>
        <a:fontRef idx="minor">
          <a:schemeClr val="lt1"/>
        </a:fontRef>
      </dsp:style>
      <dsp:txXfrm>
        <a:off x="106520" y="3354475"/>
        <a:ext cx="2593879" cy="1787934"/>
      </dsp:txXfrm>
    </dsp:sp>
    <dsp:sp modelId="{FB3CEE25-94FA-44CA-8806-17B74E81697D}">
      <dsp:nvSpPr>
        <dsp:cNvPr id="12" name="Rectangles 11"/>
        <dsp:cNvSpPr/>
      </dsp:nvSpPr>
      <dsp:spPr bwMode="white">
        <a:xfrm>
          <a:off x="1562517" y="4798553"/>
          <a:ext cx="2593879" cy="962734"/>
        </a:xfrm>
        <a:prstGeom prst="rect">
          <a:avLst/>
        </a:prstGeom>
      </dsp:spPr>
      <dsp:style>
        <a:lnRef idx="0">
          <a:schemeClr val="dk1">
            <a:alpha val="0"/>
          </a:schemeClr>
        </a:lnRef>
        <a:fillRef idx="0">
          <a:schemeClr val="lt1">
            <a:alpha val="0"/>
          </a:schemeClr>
        </a:fillRef>
        <a:effectRef idx="0">
          <a:scrgbClr r="0" g="0" b="0"/>
        </a:effectRef>
        <a:fontRef idx="minor"/>
      </dsp:style>
      <dsp:txBody>
        <a:bodyPr lIns="305816" tIns="305816" rIns="305816" bIns="0" anchor="t"/>
        <a:lstStyle>
          <a:lvl1pPr algn="ctr">
            <a:defRPr sz="4300"/>
          </a:lvl1pPr>
          <a:lvl2pPr marL="285750" indent="-285750" algn="ctr">
            <a:defRPr sz="3400"/>
          </a:lvl2pPr>
          <a:lvl3pPr marL="571500" indent="-285750" algn="ctr">
            <a:defRPr sz="3400"/>
          </a:lvl3pPr>
          <a:lvl4pPr marL="857250" indent="-285750" algn="ctr">
            <a:defRPr sz="3400"/>
          </a:lvl4pPr>
          <a:lvl5pPr marL="1143000" indent="-285750" algn="ctr">
            <a:defRPr sz="3400"/>
          </a:lvl5pPr>
          <a:lvl6pPr marL="1428750" indent="-285750" algn="ctr">
            <a:defRPr sz="3400"/>
          </a:lvl6pPr>
          <a:lvl7pPr marL="1714500" indent="-285750" algn="ctr">
            <a:defRPr sz="3400"/>
          </a:lvl7pPr>
          <a:lvl8pPr marL="2000250" indent="-285750" algn="ctr">
            <a:defRPr sz="3400"/>
          </a:lvl8pPr>
          <a:lvl9pPr marL="2286000" indent="-285750" algn="ctr">
            <a:defRPr sz="3400"/>
          </a:lvl9pPr>
        </a:lstStyle>
        <a:p>
          <a:pPr lvl="0">
            <a:lnSpc>
              <a:spcPct val="100000"/>
            </a:lnSpc>
            <a:spcBef>
              <a:spcPct val="0"/>
            </a:spcBef>
            <a:spcAft>
              <a:spcPct val="35000"/>
            </a:spcAft>
          </a:pPr>
          <a:endParaRPr lang="en-US" dirty="0">
            <a:solidFill>
              <a:schemeClr val="tx1"/>
            </a:solidFill>
          </a:endParaRPr>
        </a:p>
      </dsp:txBody>
      <dsp:txXfrm>
        <a:off x="1562517" y="4798553"/>
        <a:ext cx="2593879" cy="962734"/>
      </dsp:txXfrm>
    </dsp:sp>
    <dsp:sp modelId="{D330FC4A-FC6B-4543-8FE2-74596C8AEEAF}">
      <dsp:nvSpPr>
        <dsp:cNvPr id="13" name="Rounded Rectangle 12"/>
        <dsp:cNvSpPr/>
      </dsp:nvSpPr>
      <dsp:spPr bwMode="white">
        <a:xfrm>
          <a:off x="7612434" y="3533036"/>
          <a:ext cx="2593879" cy="1787934"/>
        </a:xfrm>
        <a:prstGeom prst="roundRect">
          <a:avLst/>
        </a:prstGeom>
        <a:blipFill>
          <a:blip r:embed="rId6">
            <a:extLst>
              <a:ext uri="{28A0092B-C50C-407E-A947-70E740481C1C}">
                <a14:useLocalDpi xmlns:a14="http://schemas.microsoft.com/office/drawing/2010/main" val="0"/>
              </a:ext>
            </a:extLst>
          </a:blip>
          <a:srcRect/>
          <a:stretch>
            <a:fillRect l="-16000" r="-16000"/>
          </a:stretch>
        </a:blipFill>
      </dsp:spPr>
      <dsp:style>
        <a:lnRef idx="2">
          <a:schemeClr val="lt1"/>
        </a:lnRef>
        <a:fillRef idx="1">
          <a:schemeClr val="accent1"/>
        </a:fillRef>
        <a:effectRef idx="0">
          <a:scrgbClr r="0" g="0" b="0"/>
        </a:effectRef>
        <a:fontRef idx="minor">
          <a:schemeClr val="lt1"/>
        </a:fontRef>
      </dsp:style>
      <dsp:txXfrm>
        <a:off x="7612434" y="3533036"/>
        <a:ext cx="2593879" cy="1787934"/>
      </dsp:txXfrm>
    </dsp:sp>
    <dsp:sp modelId="{24C18386-A8C9-469F-A2F0-28A80CF73504}">
      <dsp:nvSpPr>
        <dsp:cNvPr id="14" name="Rectangles 13"/>
        <dsp:cNvSpPr/>
      </dsp:nvSpPr>
      <dsp:spPr bwMode="white">
        <a:xfrm>
          <a:off x="4415893" y="4798553"/>
          <a:ext cx="2593879" cy="962734"/>
        </a:xfrm>
        <a:prstGeom prst="rect">
          <a:avLst/>
        </a:prstGeom>
      </dsp:spPr>
      <dsp:style>
        <a:lnRef idx="0">
          <a:schemeClr val="dk1">
            <a:alpha val="0"/>
          </a:schemeClr>
        </a:lnRef>
        <a:fillRef idx="0">
          <a:schemeClr val="lt1">
            <a:alpha val="0"/>
          </a:schemeClr>
        </a:fillRef>
        <a:effectRef idx="0">
          <a:scrgbClr r="0" g="0" b="0"/>
        </a:effectRef>
        <a:fontRef idx="minor"/>
      </dsp:style>
      <dsp:txBody>
        <a:bodyPr lIns="305816" tIns="305816" rIns="305816" bIns="0" anchor="t"/>
        <a:lstStyle>
          <a:lvl1pPr algn="ctr">
            <a:defRPr sz="4300"/>
          </a:lvl1pPr>
          <a:lvl2pPr marL="285750" indent="-285750" algn="ctr">
            <a:defRPr sz="3400"/>
          </a:lvl2pPr>
          <a:lvl3pPr marL="571500" indent="-285750" algn="ctr">
            <a:defRPr sz="3400"/>
          </a:lvl3pPr>
          <a:lvl4pPr marL="857250" indent="-285750" algn="ctr">
            <a:defRPr sz="3400"/>
          </a:lvl4pPr>
          <a:lvl5pPr marL="1143000" indent="-285750" algn="ctr">
            <a:defRPr sz="3400"/>
          </a:lvl5pPr>
          <a:lvl6pPr marL="1428750" indent="-285750" algn="ctr">
            <a:defRPr sz="3400"/>
          </a:lvl6pPr>
          <a:lvl7pPr marL="1714500" indent="-285750" algn="ctr">
            <a:defRPr sz="3400"/>
          </a:lvl7pPr>
          <a:lvl8pPr marL="2000250" indent="-285750" algn="ctr">
            <a:defRPr sz="3400"/>
          </a:lvl8pPr>
          <a:lvl9pPr marL="2286000" indent="-285750" algn="ctr">
            <a:defRPr sz="3400"/>
          </a:lvl9pPr>
        </a:lstStyle>
        <a:p>
          <a:pPr lvl="0">
            <a:lnSpc>
              <a:spcPct val="100000"/>
            </a:lnSpc>
            <a:spcBef>
              <a:spcPct val="0"/>
            </a:spcBef>
            <a:spcAft>
              <a:spcPct val="35000"/>
            </a:spcAft>
          </a:pPr>
          <a:endParaRPr lang="en-US" dirty="0">
            <a:solidFill>
              <a:schemeClr val="tx1"/>
            </a:solidFill>
          </a:endParaRPr>
        </a:p>
      </dsp:txBody>
      <dsp:txXfrm>
        <a:off x="4415893" y="4798553"/>
        <a:ext cx="2593879" cy="962734"/>
      </dsp:txXfrm>
    </dsp:sp>
    <dsp:sp modelId="{4724AF8C-32FC-48F2-B10E-697AA6368F04}">
      <dsp:nvSpPr>
        <dsp:cNvPr id="15" name="Rounded Rectangle 14"/>
        <dsp:cNvSpPr/>
      </dsp:nvSpPr>
      <dsp:spPr bwMode="white">
        <a:xfrm>
          <a:off x="8710143" y="1381812"/>
          <a:ext cx="2593879" cy="1787934"/>
        </a:xfrm>
        <a:prstGeom prst="roundRect">
          <a:avLst/>
        </a:prstGeom>
        <a:blipFill>
          <a:blip r:embed="rId7">
            <a:extLst>
              <a:ext uri="{28A0092B-C50C-407E-A947-70E740481C1C}">
                <a14:useLocalDpi xmlns:a14="http://schemas.microsoft.com/office/drawing/2010/main" val="0"/>
              </a:ext>
            </a:extLst>
          </a:blip>
          <a:srcRect/>
          <a:stretch>
            <a:fillRect/>
          </a:stretch>
        </a:blipFill>
      </dsp:spPr>
      <dsp:style>
        <a:lnRef idx="2">
          <a:schemeClr val="lt1"/>
        </a:lnRef>
        <a:fillRef idx="1">
          <a:schemeClr val="accent1"/>
        </a:fillRef>
        <a:effectRef idx="0">
          <a:scrgbClr r="0" g="0" b="0"/>
        </a:effectRef>
        <a:fontRef idx="minor">
          <a:schemeClr val="lt1"/>
        </a:fontRef>
      </dsp:style>
      <dsp:txXfrm>
        <a:off x="8710143" y="1381812"/>
        <a:ext cx="2593879" cy="1787934"/>
      </dsp:txXfrm>
    </dsp:sp>
    <dsp:sp modelId="{DDBBFDBE-B966-43A1-83FE-13F8FE507B08}">
      <dsp:nvSpPr>
        <dsp:cNvPr id="16" name="Rectangles 15"/>
        <dsp:cNvSpPr/>
      </dsp:nvSpPr>
      <dsp:spPr bwMode="white">
        <a:xfrm>
          <a:off x="7269269" y="4798553"/>
          <a:ext cx="2593879" cy="962734"/>
        </a:xfrm>
        <a:prstGeom prst="rect">
          <a:avLst/>
        </a:prstGeom>
      </dsp:spPr>
      <dsp:style>
        <a:lnRef idx="0">
          <a:schemeClr val="dk1">
            <a:alpha val="0"/>
          </a:schemeClr>
        </a:lnRef>
        <a:fillRef idx="0">
          <a:schemeClr val="lt1">
            <a:alpha val="0"/>
          </a:schemeClr>
        </a:fillRef>
        <a:effectRef idx="0">
          <a:scrgbClr r="0" g="0" b="0"/>
        </a:effectRef>
        <a:fontRef idx="minor"/>
      </dsp:style>
      <dsp:txBody>
        <a:bodyPr lIns="305816" tIns="305816" rIns="305816" bIns="0" anchor="t"/>
        <a:lstStyle>
          <a:lvl1pPr algn="ctr">
            <a:defRPr sz="4300"/>
          </a:lvl1pPr>
          <a:lvl2pPr marL="285750" indent="-285750" algn="ctr">
            <a:defRPr sz="3400"/>
          </a:lvl2pPr>
          <a:lvl3pPr marL="571500" indent="-285750" algn="ctr">
            <a:defRPr sz="3400"/>
          </a:lvl3pPr>
          <a:lvl4pPr marL="857250" indent="-285750" algn="ctr">
            <a:defRPr sz="3400"/>
          </a:lvl4pPr>
          <a:lvl5pPr marL="1143000" indent="-285750" algn="ctr">
            <a:defRPr sz="3400"/>
          </a:lvl5pPr>
          <a:lvl6pPr marL="1428750" indent="-285750" algn="ctr">
            <a:defRPr sz="3400"/>
          </a:lvl6pPr>
          <a:lvl7pPr marL="1714500" indent="-285750" algn="ctr">
            <a:defRPr sz="3400"/>
          </a:lvl7pPr>
          <a:lvl8pPr marL="2000250" indent="-285750" algn="ctr">
            <a:defRPr sz="3400"/>
          </a:lvl8pPr>
          <a:lvl9pPr marL="2286000" indent="-285750" algn="ctr">
            <a:defRPr sz="3400"/>
          </a:lvl9pPr>
        </a:lstStyle>
        <a:p>
          <a:pPr lvl="0">
            <a:lnSpc>
              <a:spcPct val="100000"/>
            </a:lnSpc>
            <a:spcBef>
              <a:spcPct val="0"/>
            </a:spcBef>
            <a:spcAft>
              <a:spcPct val="35000"/>
            </a:spcAft>
          </a:pPr>
          <a:endParaRPr lang="en-US" dirty="0">
            <a:solidFill>
              <a:schemeClr val="tx1"/>
            </a:solidFill>
          </a:endParaRPr>
        </a:p>
      </dsp:txBody>
      <dsp:txXfrm>
        <a:off x="7269269" y="4798553"/>
        <a:ext cx="2593879" cy="962734"/>
      </dsp:txXfrm>
    </dsp:sp>
  </dsp:spTree>
</dsp:drawing>
</file>

<file path=ppt/diagrams/drawing6.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128000" cy="5418667"/>
        <a:chOff x="0" y="0"/>
        <a:chExt cx="8128000" cy="5418667"/>
      </a:xfrm>
    </dsp:grpSpPr>
    <dsp:sp modelId="{7B8162F3-37A5-494D-99E8-23DDD711BD10}">
      <dsp:nvSpPr>
        <dsp:cNvPr id="3" name="Round Single Corner Rectangle 2"/>
        <dsp:cNvSpPr/>
      </dsp:nvSpPr>
      <dsp:spPr bwMode="white">
        <a:xfrm rot="16200000">
          <a:off x="677333" y="-677333"/>
          <a:ext cx="2709334" cy="4064000"/>
        </a:xfrm>
        <a:prstGeom prst="round1Rect">
          <a:avLst/>
        </a:prstGeom>
      </dsp:spPr>
      <dsp:style>
        <a:lnRef idx="0">
          <a:schemeClr val="lt1"/>
        </a:lnRef>
        <a:fillRef idx="3">
          <a:schemeClr val="accent2"/>
        </a:fillRef>
        <a:effectRef idx="2">
          <a:scrgbClr r="0" g="0" b="0"/>
        </a:effectRef>
        <a:fontRef idx="minor">
          <a:schemeClr val="lt1"/>
        </a:fontRef>
      </dsp:style>
      <dsp:txBody>
        <a:bodyPr rot="5400000" lIns="384048" tIns="384048" rIns="384048" bIns="384048"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az-Latn-AZ" sz="5400" dirty="0">
              <a:solidFill>
                <a:srgbClr val="C00000"/>
              </a:solidFill>
              <a:latin typeface="Footlight MT Light" panose="0204060206030A020304" pitchFamily="18" charset="0"/>
            </a:rPr>
            <a:t>Sepsis</a:t>
          </a:r>
          <a:endParaRPr lang="en-US" sz="5400" dirty="0">
            <a:solidFill>
              <a:srgbClr val="C00000"/>
            </a:solidFill>
            <a:latin typeface="Footlight MT Light" panose="0204060206030A020304" pitchFamily="18" charset="0"/>
          </a:endParaRPr>
        </a:p>
      </dsp:txBody>
      <dsp:txXfrm rot="16200000">
        <a:off x="677333" y="-677333"/>
        <a:ext cx="2709334" cy="4064000"/>
      </dsp:txXfrm>
    </dsp:sp>
    <dsp:sp modelId="{0ABEE9B2-1E53-4184-AF96-F004DED0355A}">
      <dsp:nvSpPr>
        <dsp:cNvPr id="4" name="Round Single Corner Rectangle 3"/>
        <dsp:cNvSpPr/>
      </dsp:nvSpPr>
      <dsp:spPr bwMode="white">
        <a:xfrm>
          <a:off x="4064000" y="0"/>
          <a:ext cx="4064000" cy="2709334"/>
        </a:xfrm>
        <a:prstGeom prst="round1Rect">
          <a:avLst/>
        </a:prstGeom>
      </dsp:spPr>
      <dsp:style>
        <a:lnRef idx="0">
          <a:schemeClr val="lt1"/>
        </a:lnRef>
        <a:fillRef idx="3">
          <a:schemeClr val="accent3"/>
        </a:fillRef>
        <a:effectRef idx="2">
          <a:scrgbClr r="0" g="0" b="0"/>
        </a:effectRef>
        <a:fontRef idx="minor">
          <a:schemeClr val="lt1"/>
        </a:fontRef>
      </dsp:style>
      <dsp:txBody>
        <a:bodyPr lIns="384048" tIns="384048" rIns="384048" bIns="384048"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az-Latn-AZ" sz="5400" dirty="0">
              <a:solidFill>
                <a:srgbClr val="C00000"/>
              </a:solidFill>
              <a:latin typeface="Footlight MT Light" panose="0204060206030A020304" pitchFamily="18" charset="0"/>
            </a:rPr>
            <a:t>Döş qəfəsində ağrı</a:t>
          </a:r>
          <a:endParaRPr lang="en-US" sz="5400" dirty="0">
            <a:solidFill>
              <a:srgbClr val="C00000"/>
            </a:solidFill>
            <a:latin typeface="Footlight MT Light" panose="0204060206030A020304" pitchFamily="18" charset="0"/>
          </a:endParaRPr>
        </a:p>
      </dsp:txBody>
      <dsp:txXfrm>
        <a:off x="4064000" y="0"/>
        <a:ext cx="4064000" cy="2709334"/>
      </dsp:txXfrm>
    </dsp:sp>
    <dsp:sp modelId="{97F4BA22-B67E-404A-BADC-BF7DC032B8F5}">
      <dsp:nvSpPr>
        <dsp:cNvPr id="5" name="Round Single Corner Rectangle 4"/>
        <dsp:cNvSpPr/>
      </dsp:nvSpPr>
      <dsp:spPr bwMode="white">
        <a:xfrm rot="10800000">
          <a:off x="0" y="2709334"/>
          <a:ext cx="4064000" cy="2709334"/>
        </a:xfrm>
        <a:prstGeom prst="round1Rect">
          <a:avLst/>
        </a:prstGeom>
      </dsp:spPr>
      <dsp:style>
        <a:lnRef idx="0">
          <a:schemeClr val="lt1"/>
        </a:lnRef>
        <a:fillRef idx="3">
          <a:schemeClr val="accent4"/>
        </a:fillRef>
        <a:effectRef idx="2">
          <a:scrgbClr r="0" g="0" b="0"/>
        </a:effectRef>
        <a:fontRef idx="minor">
          <a:schemeClr val="lt1"/>
        </a:fontRef>
      </dsp:style>
      <dsp:txBody>
        <a:bodyPr rot="10800000" lIns="384048" tIns="384048" rIns="384048" bIns="384048"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az-Latn-AZ" sz="5400" dirty="0">
              <a:solidFill>
                <a:srgbClr val="C00000"/>
              </a:solidFill>
              <a:latin typeface="Footlight MT Light" panose="0204060206030A020304" pitchFamily="18" charset="0"/>
            </a:rPr>
            <a:t>Məcburi vəziyyət</a:t>
          </a:r>
          <a:endParaRPr lang="en-US" sz="5400" dirty="0">
            <a:solidFill>
              <a:srgbClr val="C00000"/>
            </a:solidFill>
            <a:latin typeface="Footlight MT Light" panose="0204060206030A020304" pitchFamily="18" charset="0"/>
          </a:endParaRPr>
        </a:p>
      </dsp:txBody>
      <dsp:txXfrm rot="10800000">
        <a:off x="0" y="2709334"/>
        <a:ext cx="4064000" cy="2709334"/>
      </dsp:txXfrm>
    </dsp:sp>
    <dsp:sp modelId="{9B42F23C-5C17-4C75-A5F8-7613BAA2D795}">
      <dsp:nvSpPr>
        <dsp:cNvPr id="6" name="Round Single Corner Rectangle 5"/>
        <dsp:cNvSpPr/>
      </dsp:nvSpPr>
      <dsp:spPr bwMode="white">
        <a:xfrm rot="5400000">
          <a:off x="4741333" y="2032000"/>
          <a:ext cx="2709334" cy="4064000"/>
        </a:xfrm>
        <a:prstGeom prst="round1Rect">
          <a:avLst/>
        </a:prstGeom>
      </dsp:spPr>
      <dsp:style>
        <a:lnRef idx="0">
          <a:schemeClr val="lt1"/>
        </a:lnRef>
        <a:fillRef idx="3">
          <a:schemeClr val="accent5"/>
        </a:fillRef>
        <a:effectRef idx="2">
          <a:scrgbClr r="0" g="0" b="0"/>
        </a:effectRef>
        <a:fontRef idx="minor">
          <a:schemeClr val="lt1"/>
        </a:fontRef>
      </dsp:style>
      <dsp:txBody>
        <a:bodyPr rot="-5400000" lIns="384048" tIns="384048" rIns="384048" bIns="384048"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az-Latn-AZ" sz="5400" dirty="0">
              <a:solidFill>
                <a:srgbClr val="C00000"/>
              </a:solidFill>
              <a:latin typeface="Footlight MT Light" panose="0204060206030A020304" pitchFamily="18" charset="0"/>
            </a:rPr>
            <a:t>Üşütmə-hərarət</a:t>
          </a:r>
          <a:endParaRPr lang="en-US" sz="5400" dirty="0">
            <a:solidFill>
              <a:srgbClr val="C00000"/>
            </a:solidFill>
            <a:latin typeface="Footlight MT Light" panose="0204060206030A020304" pitchFamily="18" charset="0"/>
          </a:endParaRPr>
        </a:p>
      </dsp:txBody>
      <dsp:txXfrm rot="5400000">
        <a:off x="4741333" y="2032000"/>
        <a:ext cx="2709334" cy="4064000"/>
      </dsp:txXfrm>
    </dsp:sp>
    <dsp:sp modelId="{F04AA3DB-EEDB-4E64-8633-F1247AD50124}">
      <dsp:nvSpPr>
        <dsp:cNvPr id="7" name="Rounded Rectangle 6"/>
        <dsp:cNvSpPr/>
      </dsp:nvSpPr>
      <dsp:spPr bwMode="white">
        <a:xfrm>
          <a:off x="2844800" y="2032000"/>
          <a:ext cx="2438400" cy="1354667"/>
        </a:xfrm>
        <a:prstGeom prst="roundRect">
          <a:avLst/>
        </a:prstGeom>
      </dsp:spPr>
      <dsp:style>
        <a:lnRef idx="0">
          <a:schemeClr val="lt1"/>
        </a:lnRef>
        <a:fillRef idx="3">
          <a:schemeClr val="accent2">
            <a:tint val="40000"/>
          </a:schemeClr>
        </a:fillRef>
        <a:effectRef idx="2">
          <a:scrgbClr r="0" g="0" b="0"/>
        </a:effectRef>
        <a:fontRef idx="minor"/>
      </dsp:style>
      <dsp:txBody>
        <a:bodyPr lIns="205740" tIns="205740" rIns="205740" bIns="2057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az-Latn-AZ" sz="5400" dirty="0">
              <a:solidFill>
                <a:srgbClr val="C00000"/>
              </a:solidFill>
              <a:latin typeface="Footlight MT Light" panose="0204060206030A020304" pitchFamily="18" charset="0"/>
            </a:rPr>
            <a:t>Klinikası</a:t>
          </a:r>
          <a:endParaRPr lang="en-US" sz="5400" dirty="0">
            <a:solidFill>
              <a:srgbClr val="C00000"/>
            </a:solidFill>
            <a:latin typeface="Footlight MT Light" panose="0204060206030A020304" pitchFamily="18" charset="0"/>
          </a:endParaRPr>
        </a:p>
      </dsp:txBody>
      <dsp:txXfrm>
        <a:off x="2844800" y="2032000"/>
        <a:ext cx="2438400" cy="135466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FA088B-6529-4D8E-8137-E703D9AA6971}">
      <dsp:nvSpPr>
        <dsp:cNvPr id="0" name=""/>
        <dsp:cNvSpPr/>
      </dsp:nvSpPr>
      <dsp:spPr>
        <a:xfrm rot="5400000">
          <a:off x="2086607" y="1184365"/>
          <a:ext cx="1040130" cy="1184151"/>
        </a:xfrm>
        <a:prstGeom prst="bentUpArrow">
          <a:avLst>
            <a:gd name="adj1" fmla="val 32840"/>
            <a:gd name="adj2" fmla="val 25000"/>
            <a:gd name="adj3" fmla="val 35780"/>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66A5E0-6C3D-4CF3-B834-75D1A2246682}">
      <dsp:nvSpPr>
        <dsp:cNvPr id="0" name=""/>
        <dsp:cNvSpPr/>
      </dsp:nvSpPr>
      <dsp:spPr>
        <a:xfrm>
          <a:off x="1449645" y="31360"/>
          <a:ext cx="2473748" cy="1225619"/>
        </a:xfrm>
        <a:prstGeom prst="roundRect">
          <a:avLst>
            <a:gd name="adj" fmla="val 16670"/>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az-Latn-AZ" sz="3200" kern="1200" dirty="0">
              <a:solidFill>
                <a:schemeClr val="accent3">
                  <a:lumMod val="50000"/>
                </a:schemeClr>
              </a:solidFill>
              <a:latin typeface="Footlight MT Light" panose="0204060206030A020304" pitchFamily="18" charset="0"/>
            </a:rPr>
            <a:t>Sepsisə görə dəstək müalicəsi</a:t>
          </a:r>
          <a:endParaRPr lang="en-US" sz="3200" kern="1200" dirty="0">
            <a:solidFill>
              <a:schemeClr val="accent3">
                <a:lumMod val="50000"/>
              </a:schemeClr>
            </a:solidFill>
            <a:latin typeface="Footlight MT Light" panose="0204060206030A020304" pitchFamily="18" charset="0"/>
          </a:endParaRPr>
        </a:p>
      </dsp:txBody>
      <dsp:txXfrm>
        <a:off x="1509486" y="91201"/>
        <a:ext cx="2354066" cy="1105937"/>
      </dsp:txXfrm>
    </dsp:sp>
    <dsp:sp modelId="{CE0F3E4F-C004-4572-9E9A-83FB8F368FB2}">
      <dsp:nvSpPr>
        <dsp:cNvPr id="0" name=""/>
        <dsp:cNvSpPr/>
      </dsp:nvSpPr>
      <dsp:spPr>
        <a:xfrm flipH="1">
          <a:off x="3437035" y="148250"/>
          <a:ext cx="1523420" cy="990600"/>
        </a:xfrm>
        <a:prstGeom prst="rect">
          <a:avLst/>
        </a:prstGeom>
        <a:noFill/>
        <a:ln>
          <a:noFill/>
        </a:ln>
        <a:effectLst/>
      </dsp:spPr>
      <dsp:style>
        <a:lnRef idx="0">
          <a:scrgbClr r="0" g="0" b="0"/>
        </a:lnRef>
        <a:fillRef idx="0">
          <a:scrgbClr r="0" g="0" b="0"/>
        </a:fillRef>
        <a:effectRef idx="0">
          <a:scrgbClr r="0" g="0" b="0"/>
        </a:effectRef>
        <a:fontRef idx="minor"/>
      </dsp:style>
    </dsp:sp>
    <dsp:sp modelId="{2BAD4984-C52F-43A9-9B97-415483CF9D6A}">
      <dsp:nvSpPr>
        <dsp:cNvPr id="0" name=""/>
        <dsp:cNvSpPr/>
      </dsp:nvSpPr>
      <dsp:spPr>
        <a:xfrm rot="5400000">
          <a:off x="3784394" y="2561140"/>
          <a:ext cx="1040130" cy="1184151"/>
        </a:xfrm>
        <a:prstGeom prst="bentUpArrow">
          <a:avLst>
            <a:gd name="adj1" fmla="val 32840"/>
            <a:gd name="adj2" fmla="val 25000"/>
            <a:gd name="adj3" fmla="val 35780"/>
          </a:avLst>
        </a:prstGeom>
        <a:solidFill>
          <a:schemeClr val="accent3">
            <a:tint val="50000"/>
            <a:hueOff val="21730"/>
            <a:satOff val="-1123"/>
            <a:lumOff val="657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59F65A-190F-4A08-9887-D11898A691C5}">
      <dsp:nvSpPr>
        <dsp:cNvPr id="0" name=""/>
        <dsp:cNvSpPr/>
      </dsp:nvSpPr>
      <dsp:spPr>
        <a:xfrm>
          <a:off x="3134834" y="1408135"/>
          <a:ext cx="2498944" cy="1225619"/>
        </a:xfrm>
        <a:prstGeom prst="roundRect">
          <a:avLst>
            <a:gd name="adj" fmla="val 16670"/>
          </a:avLst>
        </a:prstGeom>
        <a:solidFill>
          <a:schemeClr val="accent3">
            <a:shade val="80000"/>
            <a:hueOff val="93452"/>
            <a:satOff val="-8730"/>
            <a:lumOff val="103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az-Latn-AZ" sz="3200" kern="1200" dirty="0">
              <a:solidFill>
                <a:schemeClr val="accent3">
                  <a:lumMod val="50000"/>
                </a:schemeClr>
              </a:solidFill>
              <a:latin typeface="Footlight MT Light" panose="0204060206030A020304" pitchFamily="18" charset="0"/>
            </a:rPr>
            <a:t>Antibiotiko-terapia</a:t>
          </a:r>
          <a:endParaRPr lang="en-US" sz="3200" kern="1200" dirty="0">
            <a:solidFill>
              <a:schemeClr val="accent3">
                <a:lumMod val="50000"/>
              </a:schemeClr>
            </a:solidFill>
            <a:latin typeface="Footlight MT Light" panose="0204060206030A020304" pitchFamily="18" charset="0"/>
          </a:endParaRPr>
        </a:p>
      </dsp:txBody>
      <dsp:txXfrm>
        <a:off x="3194675" y="1467976"/>
        <a:ext cx="2379262" cy="1105937"/>
      </dsp:txXfrm>
    </dsp:sp>
    <dsp:sp modelId="{5BF0E7EC-09B7-49CB-8A8B-7E7A21B32C61}">
      <dsp:nvSpPr>
        <dsp:cNvPr id="0" name=""/>
        <dsp:cNvSpPr/>
      </dsp:nvSpPr>
      <dsp:spPr>
        <a:xfrm>
          <a:off x="5259790" y="1525026"/>
          <a:ext cx="1273486" cy="990600"/>
        </a:xfrm>
        <a:prstGeom prst="rect">
          <a:avLst/>
        </a:prstGeom>
        <a:noFill/>
        <a:ln>
          <a:noFill/>
        </a:ln>
        <a:effectLst/>
      </dsp:spPr>
      <dsp:style>
        <a:lnRef idx="0">
          <a:scrgbClr r="0" g="0" b="0"/>
        </a:lnRef>
        <a:fillRef idx="0">
          <a:scrgbClr r="0" g="0" b="0"/>
        </a:fillRef>
        <a:effectRef idx="0">
          <a:scrgbClr r="0" g="0" b="0"/>
        </a:effectRef>
        <a:fontRef idx="minor"/>
      </dsp:style>
    </dsp:sp>
    <dsp:sp modelId="{854E633B-F3D0-4B46-98E1-B1BBF81C573E}">
      <dsp:nvSpPr>
        <dsp:cNvPr id="0" name=""/>
        <dsp:cNvSpPr/>
      </dsp:nvSpPr>
      <dsp:spPr>
        <a:xfrm rot="5400000">
          <a:off x="5544184" y="3937916"/>
          <a:ext cx="1040130" cy="1184151"/>
        </a:xfrm>
        <a:prstGeom prst="bentUpArrow">
          <a:avLst>
            <a:gd name="adj1" fmla="val 32840"/>
            <a:gd name="adj2" fmla="val 25000"/>
            <a:gd name="adj3" fmla="val 35780"/>
          </a:avLst>
        </a:prstGeom>
        <a:solidFill>
          <a:schemeClr val="accent3">
            <a:tint val="50000"/>
            <a:hueOff val="43459"/>
            <a:satOff val="-2247"/>
            <a:lumOff val="1314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1A2466-22B1-4E99-B01A-2038111BAE34}">
      <dsp:nvSpPr>
        <dsp:cNvPr id="0" name=""/>
        <dsp:cNvSpPr/>
      </dsp:nvSpPr>
      <dsp:spPr>
        <a:xfrm>
          <a:off x="4820023" y="2784911"/>
          <a:ext cx="2648144" cy="1225619"/>
        </a:xfrm>
        <a:prstGeom prst="roundRect">
          <a:avLst>
            <a:gd name="adj" fmla="val 16670"/>
          </a:avLst>
        </a:prstGeom>
        <a:solidFill>
          <a:schemeClr val="accent3">
            <a:shade val="80000"/>
            <a:hueOff val="186904"/>
            <a:satOff val="-17461"/>
            <a:lumOff val="2072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az-Latn-AZ" sz="3200" kern="1200" dirty="0">
              <a:solidFill>
                <a:schemeClr val="accent3">
                  <a:lumMod val="50000"/>
                </a:schemeClr>
              </a:solidFill>
              <a:latin typeface="Footlight MT Light" panose="0204060206030A020304" pitchFamily="18" charset="0"/>
            </a:rPr>
            <a:t>İrinliyin drenajı və sanasiyası</a:t>
          </a:r>
          <a:endParaRPr lang="en-US" sz="3200" kern="1200" dirty="0">
            <a:solidFill>
              <a:schemeClr val="accent3">
                <a:lumMod val="50000"/>
              </a:schemeClr>
            </a:solidFill>
            <a:latin typeface="Footlight MT Light" panose="0204060206030A020304" pitchFamily="18" charset="0"/>
          </a:endParaRPr>
        </a:p>
      </dsp:txBody>
      <dsp:txXfrm>
        <a:off x="4879864" y="2844752"/>
        <a:ext cx="2528462" cy="1105937"/>
      </dsp:txXfrm>
    </dsp:sp>
    <dsp:sp modelId="{0680BC9E-2950-4ECA-9351-D213CE0F593D}">
      <dsp:nvSpPr>
        <dsp:cNvPr id="0" name=""/>
        <dsp:cNvSpPr/>
      </dsp:nvSpPr>
      <dsp:spPr>
        <a:xfrm>
          <a:off x="7019579" y="2901802"/>
          <a:ext cx="1273486" cy="990600"/>
        </a:xfrm>
        <a:prstGeom prst="rect">
          <a:avLst/>
        </a:prstGeom>
        <a:noFill/>
        <a:ln>
          <a:noFill/>
        </a:ln>
        <a:effectLst/>
      </dsp:spPr>
      <dsp:style>
        <a:lnRef idx="0">
          <a:scrgbClr r="0" g="0" b="0"/>
        </a:lnRef>
        <a:fillRef idx="0">
          <a:scrgbClr r="0" g="0" b="0"/>
        </a:fillRef>
        <a:effectRef idx="0">
          <a:scrgbClr r="0" g="0" b="0"/>
        </a:effectRef>
        <a:fontRef idx="minor"/>
      </dsp:style>
    </dsp:sp>
    <dsp:sp modelId="{D5E94599-422A-47CD-B4F5-36E649AFB554}">
      <dsp:nvSpPr>
        <dsp:cNvPr id="0" name=""/>
        <dsp:cNvSpPr/>
      </dsp:nvSpPr>
      <dsp:spPr>
        <a:xfrm>
          <a:off x="6505213" y="4161686"/>
          <a:ext cx="2696208" cy="1225619"/>
        </a:xfrm>
        <a:prstGeom prst="roundRect">
          <a:avLst>
            <a:gd name="adj" fmla="val 16670"/>
          </a:avLst>
        </a:prstGeom>
        <a:solidFill>
          <a:schemeClr val="accent3">
            <a:shade val="80000"/>
            <a:hueOff val="280356"/>
            <a:satOff val="-26191"/>
            <a:lumOff val="3109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az-Latn-AZ" sz="3200" kern="1200" dirty="0">
              <a:solidFill>
                <a:schemeClr val="accent3">
                  <a:lumMod val="50000"/>
                </a:schemeClr>
              </a:solidFill>
              <a:latin typeface="Footlight MT Light" panose="0204060206030A020304" pitchFamily="18" charset="0"/>
            </a:rPr>
            <a:t>Səbəbin aradan qaldırılması</a:t>
          </a:r>
          <a:endParaRPr lang="en-US" sz="3200" kern="1200" dirty="0">
            <a:solidFill>
              <a:schemeClr val="accent3">
                <a:lumMod val="50000"/>
              </a:schemeClr>
            </a:solidFill>
            <a:latin typeface="Footlight MT Light" panose="0204060206030A020304" pitchFamily="18" charset="0"/>
          </a:endParaRPr>
        </a:p>
      </dsp:txBody>
      <dsp:txXfrm>
        <a:off x="6565054" y="4221527"/>
        <a:ext cx="2576526" cy="110593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413101-4AD9-4A79-8EA0-158E41A5C30A}">
      <dsp:nvSpPr>
        <dsp:cNvPr id="0" name=""/>
        <dsp:cNvSpPr/>
      </dsp:nvSpPr>
      <dsp:spPr>
        <a:xfrm rot="16200000">
          <a:off x="-1448549" y="1451114"/>
          <a:ext cx="5418667" cy="2516438"/>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9700" bIns="0" numCol="1" spcCol="1270" anchor="ctr" anchorCtr="0">
          <a:noAutofit/>
        </a:bodyPr>
        <a:lstStyle/>
        <a:p>
          <a:pPr marL="0" lvl="0" indent="0" algn="ctr" defTabSz="977900">
            <a:lnSpc>
              <a:spcPct val="90000"/>
            </a:lnSpc>
            <a:spcBef>
              <a:spcPct val="0"/>
            </a:spcBef>
            <a:spcAft>
              <a:spcPct val="35000"/>
            </a:spcAft>
            <a:buNone/>
          </a:pPr>
          <a:r>
            <a:rPr lang="en-US" sz="2200" kern="1200" dirty="0" err="1">
              <a:latin typeface="Footlight MT Light" panose="0204060206030A020304" pitchFamily="18" charset="0"/>
            </a:rPr>
            <a:t>Qida</a:t>
          </a:r>
          <a:r>
            <a:rPr lang="en-US" sz="2200" kern="1200" dirty="0">
              <a:latin typeface="Footlight MT Light" panose="0204060206030A020304" pitchFamily="18" charset="0"/>
            </a:rPr>
            <a:t> </a:t>
          </a:r>
          <a:r>
            <a:rPr lang="en-US" sz="2200" kern="1200" dirty="0" err="1">
              <a:latin typeface="Footlight MT Light" panose="0204060206030A020304" pitchFamily="18" charset="0"/>
            </a:rPr>
            <a:t>borusu</a:t>
          </a:r>
          <a:r>
            <a:rPr lang="en-US" sz="2200" kern="1200" dirty="0">
              <a:latin typeface="Footlight MT Light" panose="0204060206030A020304" pitchFamily="18" charset="0"/>
            </a:rPr>
            <a:t> </a:t>
          </a:r>
          <a:r>
            <a:rPr lang="en-US" sz="2200" kern="1200" dirty="0" err="1">
              <a:latin typeface="Footlight MT Light" panose="0204060206030A020304" pitchFamily="18" charset="0"/>
            </a:rPr>
            <a:t>perforasiyalarında</a:t>
          </a:r>
          <a:r>
            <a:rPr lang="en-US" sz="2200" kern="1200" dirty="0">
              <a:latin typeface="Footlight MT Light" panose="0204060206030A020304" pitchFamily="18" charset="0"/>
            </a:rPr>
            <a:t> </a:t>
          </a:r>
          <a:r>
            <a:rPr lang="en-US" sz="2200" kern="1200" dirty="0" err="1">
              <a:latin typeface="Footlight MT Light" panose="0204060206030A020304" pitchFamily="18" charset="0"/>
            </a:rPr>
            <a:t>ezofaqusda</a:t>
          </a:r>
          <a:r>
            <a:rPr lang="en-US" sz="2200" kern="1200" dirty="0">
              <a:latin typeface="Footlight MT Light" panose="0204060206030A020304" pitchFamily="18" charset="0"/>
            </a:rPr>
            <a:t> </a:t>
          </a:r>
          <a:r>
            <a:rPr lang="en-US" sz="2200" kern="1200" dirty="0" err="1">
              <a:latin typeface="Footlight MT Light" panose="0204060206030A020304" pitchFamily="18" charset="0"/>
            </a:rPr>
            <a:t>xəstəliyin</a:t>
          </a:r>
          <a:r>
            <a:rPr lang="en-US" sz="2200" kern="1200" dirty="0">
              <a:latin typeface="Footlight MT Light" panose="0204060206030A020304" pitchFamily="18" charset="0"/>
            </a:rPr>
            <a:t> </a:t>
          </a:r>
          <a:r>
            <a:rPr lang="en-US" sz="2200" kern="1200" dirty="0" err="1">
              <a:latin typeface="Footlight MT Light" panose="0204060206030A020304" pitchFamily="18" charset="0"/>
            </a:rPr>
            <a:t>olub-olmamasından,perforasiyanın</a:t>
          </a:r>
          <a:r>
            <a:rPr lang="en-US" sz="2200" kern="1200" dirty="0">
              <a:latin typeface="Footlight MT Light" panose="0204060206030A020304" pitchFamily="18" charset="0"/>
            </a:rPr>
            <a:t> </a:t>
          </a:r>
          <a:r>
            <a:rPr lang="en-US" sz="2200" kern="1200" dirty="0" err="1">
              <a:latin typeface="Footlight MT Light" panose="0204060206030A020304" pitchFamily="18" charset="0"/>
            </a:rPr>
            <a:t>yeri</a:t>
          </a:r>
          <a:r>
            <a:rPr lang="en-US" sz="2200" kern="1200" dirty="0">
              <a:latin typeface="Footlight MT Light" panose="0204060206030A020304" pitchFamily="18" charset="0"/>
            </a:rPr>
            <a:t> </a:t>
          </a:r>
          <a:r>
            <a:rPr lang="en-US" sz="2200" kern="1200" dirty="0" err="1">
              <a:latin typeface="Footlight MT Light" panose="0204060206030A020304" pitchFamily="18" charset="0"/>
            </a:rPr>
            <a:t>və</a:t>
          </a:r>
          <a:r>
            <a:rPr lang="en-US" sz="2200" kern="1200" dirty="0">
              <a:latin typeface="Footlight MT Light" panose="0204060206030A020304" pitchFamily="18" charset="0"/>
            </a:rPr>
            <a:t> </a:t>
          </a:r>
          <a:r>
            <a:rPr lang="en-US" sz="2200" kern="1200" dirty="0" err="1">
              <a:latin typeface="Footlight MT Light" panose="0204060206030A020304" pitchFamily="18" charset="0"/>
            </a:rPr>
            <a:t>ya</a:t>
          </a:r>
          <a:r>
            <a:rPr lang="en-US" sz="2200" kern="1200" dirty="0">
              <a:latin typeface="Footlight MT Light" panose="0204060206030A020304" pitchFamily="18" charset="0"/>
            </a:rPr>
            <a:t> </a:t>
          </a:r>
          <a:r>
            <a:rPr lang="en-US" sz="2200" kern="1200" dirty="0" err="1">
              <a:latin typeface="Footlight MT Light" panose="0204060206030A020304" pitchFamily="18" charset="0"/>
            </a:rPr>
            <a:t>müddətindən</a:t>
          </a:r>
          <a:r>
            <a:rPr lang="en-US" sz="2200" kern="1200" dirty="0">
              <a:latin typeface="Footlight MT Light" panose="0204060206030A020304" pitchFamily="18" charset="0"/>
            </a:rPr>
            <a:t> </a:t>
          </a:r>
          <a:r>
            <a:rPr lang="en-US" sz="2200" kern="1200" dirty="0" err="1">
              <a:latin typeface="Footlight MT Light" panose="0204060206030A020304" pitchFamily="18" charset="0"/>
            </a:rPr>
            <a:t>asılı</a:t>
          </a:r>
          <a:r>
            <a:rPr lang="en-US" sz="2200" kern="1200" dirty="0">
              <a:latin typeface="Footlight MT Light" panose="0204060206030A020304" pitchFamily="18" charset="0"/>
            </a:rPr>
            <a:t> </a:t>
          </a:r>
          <a:r>
            <a:rPr lang="en-US" sz="2200" kern="1200" dirty="0" err="1">
              <a:latin typeface="Footlight MT Light" panose="0204060206030A020304" pitchFamily="18" charset="0"/>
            </a:rPr>
            <a:t>olaraq</a:t>
          </a:r>
          <a:r>
            <a:rPr lang="en-US" sz="2200" kern="1200" dirty="0">
              <a:latin typeface="Footlight MT Light" panose="0204060206030A020304" pitchFamily="18" charset="0"/>
            </a:rPr>
            <a:t> </a:t>
          </a:r>
          <a:r>
            <a:rPr lang="en-US" sz="2200" kern="1200" dirty="0" err="1">
              <a:latin typeface="Footlight MT Light" panose="0204060206030A020304" pitchFamily="18" charset="0"/>
            </a:rPr>
            <a:t>müalicələr</a:t>
          </a:r>
          <a:r>
            <a:rPr lang="en-US" sz="2200" kern="1200" dirty="0">
              <a:latin typeface="Footlight MT Light" panose="0204060206030A020304" pitchFamily="18" charset="0"/>
            </a:rPr>
            <a:t> </a:t>
          </a:r>
          <a:r>
            <a:rPr lang="en-US" sz="2200" kern="1200" dirty="0" err="1">
              <a:latin typeface="Footlight MT Light" panose="0204060206030A020304" pitchFamily="18" charset="0"/>
            </a:rPr>
            <a:t>seçilir</a:t>
          </a:r>
          <a:r>
            <a:rPr lang="en-US" sz="2200" kern="1200" dirty="0">
              <a:latin typeface="Footlight MT Light" panose="0204060206030A020304" pitchFamily="18" charset="0"/>
            </a:rPr>
            <a:t>: </a:t>
          </a:r>
          <a:r>
            <a:rPr lang="en-US" sz="2200" kern="1200" dirty="0" err="1">
              <a:latin typeface="Footlight MT Light" panose="0204060206030A020304" pitchFamily="18" charset="0"/>
            </a:rPr>
            <a:t>perforasiyanıtikmə</a:t>
          </a:r>
          <a:r>
            <a:rPr lang="en-US" sz="2200" kern="1200" dirty="0">
              <a:latin typeface="Footlight MT Light" panose="0204060206030A020304" pitchFamily="18" charset="0"/>
            </a:rPr>
            <a:t>, </a:t>
          </a:r>
          <a:r>
            <a:rPr lang="en-US" sz="2200" kern="1200" dirty="0" err="1">
              <a:latin typeface="Footlight MT Light" panose="0204060206030A020304" pitchFamily="18" charset="0"/>
            </a:rPr>
            <a:t>rezeksiya</a:t>
          </a:r>
          <a:r>
            <a:rPr lang="en-US" sz="2200" kern="1200" dirty="0">
              <a:latin typeface="Footlight MT Light" panose="0204060206030A020304" pitchFamily="18" charset="0"/>
            </a:rPr>
            <a:t>, </a:t>
          </a:r>
          <a:r>
            <a:rPr lang="en-US" sz="2200" kern="1200" dirty="0" err="1">
              <a:latin typeface="Footlight MT Light" panose="0204060206030A020304" pitchFamily="18" charset="0"/>
            </a:rPr>
            <a:t>diversiya</a:t>
          </a:r>
          <a:r>
            <a:rPr lang="en-US" sz="2200" kern="1200" dirty="0">
              <a:latin typeface="Footlight MT Light" panose="0204060206030A020304" pitchFamily="18" charset="0"/>
            </a:rPr>
            <a:t>, </a:t>
          </a:r>
          <a:r>
            <a:rPr lang="en-US" sz="2200" kern="1200" dirty="0" err="1">
              <a:latin typeface="Footlight MT Light" panose="0204060206030A020304" pitchFamily="18" charset="0"/>
            </a:rPr>
            <a:t>stend</a:t>
          </a:r>
          <a:r>
            <a:rPr lang="en-US" sz="2200" kern="1200" dirty="0">
              <a:latin typeface="Footlight MT Light" panose="0204060206030A020304" pitchFamily="18" charset="0"/>
            </a:rPr>
            <a:t>, </a:t>
          </a:r>
          <a:r>
            <a:rPr lang="en-US" sz="2200" kern="1200" dirty="0" err="1">
              <a:latin typeface="Footlight MT Light" panose="0204060206030A020304" pitchFamily="18" charset="0"/>
            </a:rPr>
            <a:t>drenaj</a:t>
          </a:r>
          <a:endParaRPr lang="en-US" sz="2200" kern="1200" dirty="0">
            <a:latin typeface="Footlight MT Light" panose="0204060206030A020304" pitchFamily="18" charset="0"/>
          </a:endParaRPr>
        </a:p>
      </dsp:txBody>
      <dsp:txXfrm rot="5400000">
        <a:off x="2565" y="1083733"/>
        <a:ext cx="2516438" cy="3251201"/>
      </dsp:txXfrm>
    </dsp:sp>
    <dsp:sp modelId="{FCD7A67B-7A13-444E-8864-F6688EBD1F21}">
      <dsp:nvSpPr>
        <dsp:cNvPr id="0" name=""/>
        <dsp:cNvSpPr/>
      </dsp:nvSpPr>
      <dsp:spPr>
        <a:xfrm rot="16200000">
          <a:off x="1256621" y="1451114"/>
          <a:ext cx="5418667" cy="2516438"/>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a:lnSpc>
              <a:spcPct val="90000"/>
            </a:lnSpc>
            <a:spcBef>
              <a:spcPct val="0"/>
            </a:spcBef>
            <a:spcAft>
              <a:spcPct val="35000"/>
            </a:spcAft>
            <a:buNone/>
          </a:pPr>
          <a:r>
            <a:rPr lang="en-US" sz="2400" kern="1200" dirty="0" err="1">
              <a:latin typeface="Footlight MT Light" panose="0204060206030A020304" pitchFamily="18" charset="0"/>
            </a:rPr>
            <a:t>Traxeya</a:t>
          </a:r>
          <a:r>
            <a:rPr lang="en-US" sz="2400" kern="1200" dirty="0">
              <a:latin typeface="Footlight MT Light" panose="0204060206030A020304" pitchFamily="18" charset="0"/>
            </a:rPr>
            <a:t> </a:t>
          </a:r>
          <a:r>
            <a:rPr lang="en-US" sz="2400" kern="1200" dirty="0" err="1">
              <a:latin typeface="Footlight MT Light" panose="0204060206030A020304" pitchFamily="18" charset="0"/>
            </a:rPr>
            <a:t>və</a:t>
          </a:r>
          <a:r>
            <a:rPr lang="en-US" sz="2400" kern="1200" dirty="0">
              <a:latin typeface="Footlight MT Light" panose="0204060206030A020304" pitchFamily="18" charset="0"/>
            </a:rPr>
            <a:t> </a:t>
          </a:r>
          <a:r>
            <a:rPr lang="en-US" sz="2400" kern="1200" dirty="0" err="1">
              <a:latin typeface="Footlight MT Light" panose="0204060206030A020304" pitchFamily="18" charset="0"/>
            </a:rPr>
            <a:t>bronxların</a:t>
          </a:r>
          <a:r>
            <a:rPr lang="en-US" sz="2400" kern="1200" dirty="0">
              <a:latin typeface="Footlight MT Light" panose="0204060206030A020304" pitchFamily="18" charset="0"/>
            </a:rPr>
            <a:t> </a:t>
          </a:r>
          <a:r>
            <a:rPr lang="en-US" sz="2400" kern="1200" dirty="0" err="1">
              <a:latin typeface="Footlight MT Light" panose="0204060206030A020304" pitchFamily="18" charset="0"/>
            </a:rPr>
            <a:t>zədələnmələrin</a:t>
          </a:r>
          <a:r>
            <a:rPr lang="az-Latn-AZ" sz="2400" kern="1200" dirty="0">
              <a:latin typeface="Footlight MT Light" panose="0204060206030A020304" pitchFamily="18" charset="0"/>
            </a:rPr>
            <a:t>-d</a:t>
          </a:r>
          <a:r>
            <a:rPr lang="en-US" sz="2400" kern="1200" dirty="0">
              <a:latin typeface="Footlight MT Light" panose="0204060206030A020304" pitchFamily="18" charset="0"/>
            </a:rPr>
            <a:t>ə </a:t>
          </a:r>
          <a:r>
            <a:rPr lang="en-US" sz="2400" kern="1200" dirty="0" err="1">
              <a:latin typeface="Footlight MT Light" panose="0204060206030A020304" pitchFamily="18" charset="0"/>
            </a:rPr>
            <a:t>tikmə</a:t>
          </a:r>
          <a:r>
            <a:rPr lang="en-US" sz="2400" kern="1200" dirty="0">
              <a:latin typeface="Footlight MT Light" panose="0204060206030A020304" pitchFamily="18" charset="0"/>
            </a:rPr>
            <a:t>, </a:t>
          </a:r>
          <a:r>
            <a:rPr lang="en-US" sz="2400" kern="1200" dirty="0" err="1">
              <a:latin typeface="Footlight MT Light" panose="0204060206030A020304" pitchFamily="18" charset="0"/>
            </a:rPr>
            <a:t>rezeksiya</a:t>
          </a:r>
          <a:r>
            <a:rPr lang="en-US" sz="2400" kern="1200" dirty="0">
              <a:latin typeface="Footlight MT Light" panose="0204060206030A020304" pitchFamily="18" charset="0"/>
            </a:rPr>
            <a:t> </a:t>
          </a:r>
          <a:r>
            <a:rPr lang="en-US" sz="2400" kern="1200" dirty="0" err="1">
              <a:latin typeface="Footlight MT Light" panose="0204060206030A020304" pitchFamily="18" charset="0"/>
            </a:rPr>
            <a:t>və</a:t>
          </a:r>
          <a:r>
            <a:rPr lang="en-US" sz="2400" kern="1200" dirty="0">
              <a:latin typeface="Footlight MT Light" panose="0204060206030A020304" pitchFamily="18" charset="0"/>
            </a:rPr>
            <a:t> </a:t>
          </a:r>
          <a:r>
            <a:rPr lang="en-US" sz="2400" kern="1200" dirty="0" err="1">
              <a:latin typeface="Footlight MT Light" panose="0204060206030A020304" pitchFamily="18" charset="0"/>
            </a:rPr>
            <a:t>ya</a:t>
          </a:r>
          <a:r>
            <a:rPr lang="en-US" sz="2400" kern="1200" dirty="0">
              <a:latin typeface="Footlight MT Light" panose="0204060206030A020304" pitchFamily="18" charset="0"/>
            </a:rPr>
            <a:t> stent </a:t>
          </a:r>
          <a:r>
            <a:rPr lang="en-US" sz="2400" kern="1200" dirty="0" err="1">
              <a:latin typeface="Footlight MT Light" panose="0204060206030A020304" pitchFamily="18" charset="0"/>
            </a:rPr>
            <a:t>tətbiq</a:t>
          </a:r>
          <a:r>
            <a:rPr lang="en-US" sz="2400" kern="1200" dirty="0">
              <a:latin typeface="Footlight MT Light" panose="0204060206030A020304" pitchFamily="18" charset="0"/>
            </a:rPr>
            <a:t> </a:t>
          </a:r>
          <a:r>
            <a:rPr lang="en-US" sz="2400" kern="1200" dirty="0" err="1">
              <a:latin typeface="Footlight MT Light" panose="0204060206030A020304" pitchFamily="18" charset="0"/>
            </a:rPr>
            <a:t>ediləbilər</a:t>
          </a:r>
          <a:r>
            <a:rPr lang="en-US" sz="2400" kern="1200" dirty="0">
              <a:latin typeface="Footlight MT Light" panose="0204060206030A020304" pitchFamily="18" charset="0"/>
            </a:rPr>
            <a:t>.</a:t>
          </a:r>
        </a:p>
      </dsp:txBody>
      <dsp:txXfrm rot="5400000">
        <a:off x="2707735" y="1083733"/>
        <a:ext cx="2516438" cy="3251201"/>
      </dsp:txXfrm>
    </dsp:sp>
    <dsp:sp modelId="{E2D7789F-7975-41EE-948A-20E007E8A80E}">
      <dsp:nvSpPr>
        <dsp:cNvPr id="0" name=""/>
        <dsp:cNvSpPr/>
      </dsp:nvSpPr>
      <dsp:spPr>
        <a:xfrm rot="16200000">
          <a:off x="3961791" y="1451114"/>
          <a:ext cx="5418667" cy="2516438"/>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4533" bIns="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Footlight MT Light" panose="0204060206030A020304" pitchFamily="18" charset="0"/>
            </a:rPr>
            <a:t>İltihabın ətrafdan yayılmasında boyun və ya retroperitonun geniş drenajı, </a:t>
          </a:r>
          <a:r>
            <a:rPr lang="en-US" sz="2400" kern="1200" dirty="0" err="1">
              <a:latin typeface="Footlight MT Light" panose="0204060206030A020304" pitchFamily="18" charset="0"/>
            </a:rPr>
            <a:t>plevranınvə</a:t>
          </a:r>
          <a:r>
            <a:rPr lang="en-US" sz="2400" kern="1200" dirty="0">
              <a:latin typeface="Footlight MT Light" panose="0204060206030A020304" pitchFamily="18" charset="0"/>
            </a:rPr>
            <a:t> </a:t>
          </a:r>
          <a:r>
            <a:rPr lang="en-US" sz="2400" kern="1200" dirty="0" err="1">
              <a:latin typeface="Footlight MT Light" panose="0204060206030A020304" pitchFamily="18" charset="0"/>
            </a:rPr>
            <a:t>ya</a:t>
          </a:r>
          <a:r>
            <a:rPr lang="en-US" sz="2400" kern="1200" dirty="0">
              <a:latin typeface="Footlight MT Light" panose="0204060206030A020304" pitchFamily="18" charset="0"/>
            </a:rPr>
            <a:t> </a:t>
          </a:r>
          <a:r>
            <a:rPr lang="en-US" sz="2400" kern="1200" dirty="0" err="1">
              <a:latin typeface="Footlight MT Light" panose="0204060206030A020304" pitchFamily="18" charset="0"/>
            </a:rPr>
            <a:t>ağciyər</a:t>
          </a:r>
          <a:r>
            <a:rPr lang="en-US" sz="2400" kern="1200" dirty="0">
              <a:latin typeface="Footlight MT Light" panose="0204060206030A020304" pitchFamily="18" charset="0"/>
            </a:rPr>
            <a:t> </a:t>
          </a:r>
          <a:r>
            <a:rPr lang="en-US" sz="2400" kern="1200" dirty="0" err="1">
              <a:latin typeface="Footlight MT Light" panose="0204060206030A020304" pitchFamily="18" charset="0"/>
            </a:rPr>
            <a:t>absesinin</a:t>
          </a:r>
          <a:r>
            <a:rPr lang="en-US" sz="2400" kern="1200" dirty="0">
              <a:latin typeface="Footlight MT Light" panose="0204060206030A020304" pitchFamily="18" charset="0"/>
            </a:rPr>
            <a:t> </a:t>
          </a:r>
          <a:r>
            <a:rPr lang="en-US" sz="2400" kern="1200" dirty="0" err="1">
              <a:latin typeface="Footlight MT Light" panose="0204060206030A020304" pitchFamily="18" charset="0"/>
            </a:rPr>
            <a:t>drenajı</a:t>
          </a:r>
          <a:r>
            <a:rPr lang="en-US" sz="2400" kern="1200" dirty="0">
              <a:latin typeface="Footlight MT Light" panose="0204060206030A020304" pitchFamily="18" charset="0"/>
            </a:rPr>
            <a:t> </a:t>
          </a:r>
          <a:r>
            <a:rPr lang="en-US" sz="2400" kern="1200" dirty="0" err="1">
              <a:latin typeface="Footlight MT Light" panose="0204060206030A020304" pitchFamily="18" charset="0"/>
            </a:rPr>
            <a:t>yerinə</a:t>
          </a:r>
          <a:r>
            <a:rPr lang="en-US" sz="2400" kern="1200" dirty="0">
              <a:latin typeface="Footlight MT Light" panose="0204060206030A020304" pitchFamily="18" charset="0"/>
            </a:rPr>
            <a:t> </a:t>
          </a:r>
          <a:r>
            <a:rPr lang="en-US" sz="2400" kern="1200" dirty="0" err="1">
              <a:latin typeface="Footlight MT Light" panose="0204060206030A020304" pitchFamily="18" charset="0"/>
            </a:rPr>
            <a:t>yetirilir</a:t>
          </a:r>
          <a:r>
            <a:rPr lang="en-US" sz="2400" kern="1200" dirty="0">
              <a:latin typeface="Footlight MT Light" panose="0204060206030A020304" pitchFamily="18" charset="0"/>
            </a:rPr>
            <a:t>.</a:t>
          </a:r>
        </a:p>
      </dsp:txBody>
      <dsp:txXfrm rot="5400000">
        <a:off x="5412905" y="1083733"/>
        <a:ext cx="2516438" cy="3251201"/>
      </dsp:txXfrm>
    </dsp:sp>
    <dsp:sp modelId="{33515781-496A-4832-AD3B-8BEBB119B5B4}">
      <dsp:nvSpPr>
        <dsp:cNvPr id="0" name=""/>
        <dsp:cNvSpPr/>
      </dsp:nvSpPr>
      <dsp:spPr>
        <a:xfrm rot="16200000">
          <a:off x="6666962" y="1451114"/>
          <a:ext cx="5418667" cy="2516438"/>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ctr" anchorCtr="0">
          <a:noAutofit/>
        </a:bodyPr>
        <a:lstStyle/>
        <a:p>
          <a:pPr marL="0" lvl="0" indent="0" algn="ctr" defTabSz="1244600">
            <a:lnSpc>
              <a:spcPct val="90000"/>
            </a:lnSpc>
            <a:spcBef>
              <a:spcPct val="0"/>
            </a:spcBef>
            <a:spcAft>
              <a:spcPct val="35000"/>
            </a:spcAft>
            <a:buNone/>
          </a:pPr>
          <a:r>
            <a:rPr lang="en-US" sz="2800" kern="1200" dirty="0" err="1">
              <a:latin typeface="Footlight MT Light" panose="0204060206030A020304" pitchFamily="18" charset="0"/>
            </a:rPr>
            <a:t>Hemato-limfogen</a:t>
          </a:r>
          <a:r>
            <a:rPr lang="en-US" sz="2800" kern="1200" dirty="0">
              <a:latin typeface="Footlight MT Light" panose="0204060206030A020304" pitchFamily="18" charset="0"/>
            </a:rPr>
            <a:t> </a:t>
          </a:r>
          <a:r>
            <a:rPr lang="en-US" sz="2800" kern="1200" dirty="0" err="1">
              <a:latin typeface="Footlight MT Light" panose="0204060206030A020304" pitchFamily="18" charset="0"/>
            </a:rPr>
            <a:t>yayılmada</a:t>
          </a:r>
          <a:r>
            <a:rPr lang="en-US" sz="2800" kern="1200" dirty="0">
              <a:latin typeface="Footlight MT Light" panose="0204060206030A020304" pitchFamily="18" charset="0"/>
            </a:rPr>
            <a:t> – </a:t>
          </a:r>
          <a:r>
            <a:rPr lang="en-US" sz="2800" kern="1200" dirty="0" err="1">
              <a:latin typeface="Footlight MT Light" panose="0204060206030A020304" pitchFamily="18" charset="0"/>
            </a:rPr>
            <a:t>mənbəyə</a:t>
          </a:r>
          <a:r>
            <a:rPr lang="en-US" sz="2800" kern="1200" dirty="0">
              <a:latin typeface="Footlight MT Light" panose="0204060206030A020304" pitchFamily="18" charset="0"/>
            </a:rPr>
            <a:t> </a:t>
          </a:r>
          <a:r>
            <a:rPr lang="en-US" sz="2800" kern="1200" dirty="0" err="1">
              <a:latin typeface="Footlight MT Light" panose="0204060206030A020304" pitchFamily="18" charset="0"/>
            </a:rPr>
            <a:t>nəzarət</a:t>
          </a:r>
          <a:r>
            <a:rPr lang="en-US" sz="2800" kern="1200" dirty="0">
              <a:latin typeface="Footlight MT Light" panose="0204060206030A020304" pitchFamily="18" charset="0"/>
            </a:rPr>
            <a:t> </a:t>
          </a:r>
          <a:r>
            <a:rPr lang="en-US" sz="2800" kern="1200" dirty="0" err="1">
              <a:latin typeface="Footlight MT Light" panose="0204060206030A020304" pitchFamily="18" charset="0"/>
            </a:rPr>
            <a:t>həyata</a:t>
          </a:r>
          <a:r>
            <a:rPr lang="en-US" sz="2800" kern="1200" dirty="0">
              <a:latin typeface="Footlight MT Light" panose="0204060206030A020304" pitchFamily="18" charset="0"/>
            </a:rPr>
            <a:t> </a:t>
          </a:r>
          <a:r>
            <a:rPr lang="en-US" sz="2800" kern="1200" dirty="0" err="1">
              <a:latin typeface="Footlight MT Light" panose="0204060206030A020304" pitchFamily="18" charset="0"/>
            </a:rPr>
            <a:t>keçirilir</a:t>
          </a:r>
          <a:r>
            <a:rPr lang="en-US" sz="2800" kern="1200" dirty="0">
              <a:latin typeface="Footlight MT Light" panose="0204060206030A020304" pitchFamily="18" charset="0"/>
            </a:rPr>
            <a:t>.</a:t>
          </a:r>
        </a:p>
      </dsp:txBody>
      <dsp:txXfrm rot="5400000">
        <a:off x="8118076" y="1083733"/>
        <a:ext cx="2516438" cy="3251201"/>
      </dsp:txXfrm>
    </dsp:sp>
  </dsp:spTree>
</dsp:drawing>
</file>

<file path=ppt/diagrams/drawing9.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0999304" cy="5418667"/>
        <a:chOff x="0" y="0"/>
        <a:chExt cx="10999304" cy="5418667"/>
      </a:xfrm>
    </dsp:grpSpPr>
    <dsp:sp modelId="{4D94070D-01B5-44AC-BC47-4262B062578A}">
      <dsp:nvSpPr>
        <dsp:cNvPr id="4" name="Round Same Side Corner Rectangle 3"/>
        <dsp:cNvSpPr/>
      </dsp:nvSpPr>
      <dsp:spPr bwMode="white">
        <a:xfrm rot="5400000">
          <a:off x="6490449" y="-2530699"/>
          <a:ext cx="1978156" cy="7039555"/>
        </a:xfrm>
        <a:prstGeom prst="round2SameRect">
          <a:avLst/>
        </a:prstGeom>
        <a:sp3d extrusionH="12700" prstMaterial="plastic">
          <a:bevelT w="50800" h="50800"/>
        </a:sp3d>
      </dsp:spPr>
      <dsp:style>
        <a:lnRef idx="1">
          <a:schemeClr val="accent1">
            <a:alpha val="90000"/>
            <a:tint val="40000"/>
          </a:schemeClr>
        </a:lnRef>
        <a:fillRef idx="1">
          <a:schemeClr val="accent1">
            <a:alpha val="90000"/>
            <a:tint val="40000"/>
          </a:schemeClr>
        </a:fillRef>
        <a:effectRef idx="2">
          <a:scrgbClr r="0" g="0" b="0"/>
        </a:effectRef>
        <a:fontRef idx="minor"/>
      </dsp:style>
      <dsp:txBody>
        <a:bodyPr rot="-5400000" lIns="91439" tIns="45719" rIns="91439" bIns="45719" anchor="ctr"/>
        <a:lstStyle>
          <a:lvl1pPr algn="l">
            <a:defRPr sz="2400"/>
          </a:lvl1pPr>
          <a:lvl2pPr marL="228600" indent="-228600" algn="l">
            <a:defRPr sz="2400"/>
          </a:lvl2pPr>
          <a:lvl3pPr marL="457200" indent="-228600" algn="l">
            <a:defRPr sz="2400"/>
          </a:lvl3pPr>
          <a:lvl4pPr marL="685800" indent="-228600" algn="l">
            <a:defRPr sz="2400"/>
          </a:lvl4pPr>
          <a:lvl5pPr marL="914400" indent="-228600" algn="l">
            <a:defRPr sz="2400"/>
          </a:lvl5pPr>
          <a:lvl6pPr marL="1143000" indent="-228600" algn="l">
            <a:defRPr sz="2400"/>
          </a:lvl6pPr>
          <a:lvl7pPr marL="1371600" indent="-228600" algn="l">
            <a:defRPr sz="2400"/>
          </a:lvl7pPr>
          <a:lvl8pPr marL="1600200" indent="-228600" algn="l">
            <a:defRPr sz="2400"/>
          </a:lvl8pPr>
          <a:lvl9pPr marL="1828800" indent="-228600" algn="l">
            <a:defRPr sz="2400"/>
          </a:lvl9pPr>
        </a:lstStyle>
        <a:p>
          <a:pPr lvl="1">
            <a:lnSpc>
              <a:spcPct val="100000"/>
            </a:lnSpc>
            <a:spcBef>
              <a:spcPct val="0"/>
            </a:spcBef>
            <a:spcAft>
              <a:spcPct val="15000"/>
            </a:spcAft>
            <a:buChar char="•"/>
          </a:pPr>
          <a:r>
            <a:rPr lang="az-Latn-AZ" dirty="0">
              <a:solidFill>
                <a:schemeClr val="dk1"/>
              </a:solidFill>
              <a:latin typeface="Footlight MT Light" panose="0204060206030A020304" pitchFamily="18" charset="0"/>
            </a:rPr>
            <a:t>Histoplazmoz (60-80%)</a:t>
          </a:r>
          <a:endParaRPr lang="en-US" dirty="0">
            <a:solidFill>
              <a:schemeClr val="dk1"/>
            </a:solidFill>
            <a:latin typeface="Footlight MT Light" panose="0204060206030A020304" pitchFamily="18" charset="0"/>
          </a:endParaRPr>
        </a:p>
        <a:p>
          <a:pPr lvl="1">
            <a:lnSpc>
              <a:spcPct val="100000"/>
            </a:lnSpc>
            <a:spcBef>
              <a:spcPct val="0"/>
            </a:spcBef>
            <a:spcAft>
              <a:spcPct val="15000"/>
            </a:spcAft>
            <a:buChar char="•"/>
          </a:pPr>
          <a:r>
            <a:rPr lang="az-Latn-AZ" dirty="0">
              <a:solidFill>
                <a:schemeClr val="dk1"/>
              </a:solidFill>
              <a:latin typeface="Footlight MT Light" panose="0204060206030A020304" pitchFamily="18" charset="0"/>
            </a:rPr>
            <a:t>Vərəm (20-25%)</a:t>
          </a:r>
          <a:endParaRPr lang="en-US" dirty="0">
            <a:solidFill>
              <a:schemeClr val="dk1"/>
            </a:solidFill>
            <a:latin typeface="Footlight MT Light" panose="0204060206030A020304" pitchFamily="18" charset="0"/>
          </a:endParaRPr>
        </a:p>
        <a:p>
          <a:pPr lvl="1">
            <a:lnSpc>
              <a:spcPct val="100000"/>
            </a:lnSpc>
            <a:spcBef>
              <a:spcPct val="0"/>
            </a:spcBef>
            <a:spcAft>
              <a:spcPct val="15000"/>
            </a:spcAft>
            <a:buChar char="•"/>
          </a:pPr>
          <a:r>
            <a:rPr lang="az-Latn-AZ" dirty="0">
              <a:solidFill>
                <a:schemeClr val="dk1"/>
              </a:solidFill>
              <a:latin typeface="Footlight MT Light" panose="0204060206030A020304" pitchFamily="18" charset="0"/>
            </a:rPr>
            <a:t>İdiopatik (sarkaidoz və autoimmun)</a:t>
          </a:r>
          <a:endParaRPr lang="en-US" dirty="0">
            <a:solidFill>
              <a:schemeClr val="dk1"/>
            </a:solidFill>
            <a:latin typeface="Footlight MT Light" panose="0204060206030A020304" pitchFamily="18" charset="0"/>
          </a:endParaRPr>
        </a:p>
        <a:p>
          <a:pPr lvl="1">
            <a:lnSpc>
              <a:spcPct val="100000"/>
            </a:lnSpc>
            <a:spcBef>
              <a:spcPct val="0"/>
            </a:spcBef>
            <a:spcAft>
              <a:spcPct val="15000"/>
            </a:spcAft>
            <a:buChar char="•"/>
          </a:pPr>
          <a:r>
            <a:rPr lang="az-Latn-AZ" dirty="0">
              <a:solidFill>
                <a:schemeClr val="dk1"/>
              </a:solidFill>
              <a:latin typeface="Footlight MT Light" panose="0204060206030A020304" pitchFamily="18" charset="0"/>
            </a:rPr>
            <a:t>Digər</a:t>
          </a:r>
          <a:endParaRPr lang="en-US" dirty="0">
            <a:solidFill>
              <a:schemeClr val="dk1"/>
            </a:solidFill>
            <a:latin typeface="Footlight MT Light" panose="0204060206030A020304" pitchFamily="18" charset="0"/>
          </a:endParaRPr>
        </a:p>
      </dsp:txBody>
      <dsp:txXfrm rot="5400000">
        <a:off x="6490449" y="-2530699"/>
        <a:ext cx="1978156" cy="7039555"/>
      </dsp:txXfrm>
    </dsp:sp>
    <dsp:sp modelId="{83F67827-009F-4601-A07F-C914FDDB901D}">
      <dsp:nvSpPr>
        <dsp:cNvPr id="3" name="Rounded Rectangle 2"/>
        <dsp:cNvSpPr/>
      </dsp:nvSpPr>
      <dsp:spPr bwMode="white">
        <a:xfrm>
          <a:off x="0" y="169909"/>
          <a:ext cx="3959749" cy="1638339"/>
        </a:xfrm>
        <a:prstGeom prst="roundRect">
          <a:avLst/>
        </a:prstGeom>
        <a:sp3d prstMaterial="plastic">
          <a:bevelT w="120900" h="88900"/>
          <a:bevelB w="88900" h="31750" prst="angle"/>
        </a:sp3d>
      </dsp:spPr>
      <dsp:style>
        <a:lnRef idx="0">
          <a:schemeClr val="lt1"/>
        </a:lnRef>
        <a:fillRef idx="3">
          <a:schemeClr val="accent1"/>
        </a:fillRef>
        <a:effectRef idx="2">
          <a:scrgbClr r="0" g="0" b="0"/>
        </a:effectRef>
        <a:fontRef idx="minor">
          <a:schemeClr val="lt1"/>
        </a:fontRef>
      </dsp:style>
      <dsp:txBody>
        <a:bodyPr lIns="118109" tIns="59054" rIns="118109" bIns="59054" anchor="ctr"/>
        <a:lstStyle>
          <a:lvl1pPr algn="ctr">
            <a:defRPr sz="3100"/>
          </a:lvl1pPr>
          <a:lvl2pPr marL="228600" indent="-228600" algn="ctr">
            <a:defRPr sz="2400"/>
          </a:lvl2pPr>
          <a:lvl3pPr marL="457200" indent="-228600" algn="ctr">
            <a:defRPr sz="2400"/>
          </a:lvl3pPr>
          <a:lvl4pPr marL="685800" indent="-228600" algn="ctr">
            <a:defRPr sz="2400"/>
          </a:lvl4pPr>
          <a:lvl5pPr marL="914400" indent="-228600" algn="ctr">
            <a:defRPr sz="2400"/>
          </a:lvl5pPr>
          <a:lvl6pPr marL="1143000" indent="-228600" algn="ctr">
            <a:defRPr sz="2400"/>
          </a:lvl6pPr>
          <a:lvl7pPr marL="1371600" indent="-228600" algn="ctr">
            <a:defRPr sz="2400"/>
          </a:lvl7pPr>
          <a:lvl8pPr marL="1600200" indent="-228600" algn="ctr">
            <a:defRPr sz="2400"/>
          </a:lvl8pPr>
          <a:lvl9pPr marL="1828800" indent="-228600" algn="ctr">
            <a:defRPr sz="2400"/>
          </a:lvl9pPr>
        </a:lstStyle>
        <a:p>
          <a:pPr lvl="0">
            <a:lnSpc>
              <a:spcPct val="100000"/>
            </a:lnSpc>
            <a:spcBef>
              <a:spcPct val="0"/>
            </a:spcBef>
            <a:spcAft>
              <a:spcPct val="35000"/>
            </a:spcAft>
          </a:pPr>
          <a:r>
            <a:rPr lang="az-Latn-AZ" dirty="0">
              <a:latin typeface="Footlight MT Light" panose="0204060206030A020304" pitchFamily="18" charset="0"/>
            </a:rPr>
            <a:t>Səbəbinə görə</a:t>
          </a:r>
          <a:endParaRPr lang="en-US" dirty="0">
            <a:latin typeface="Footlight MT Light" panose="0204060206030A020304" pitchFamily="18" charset="0"/>
          </a:endParaRPr>
        </a:p>
      </dsp:txBody>
      <dsp:txXfrm>
        <a:off x="0" y="169909"/>
        <a:ext cx="3959749" cy="1638339"/>
      </dsp:txXfrm>
    </dsp:sp>
    <dsp:sp modelId="{8C8DEA94-CC0D-46D8-A687-CEC915309F53}">
      <dsp:nvSpPr>
        <dsp:cNvPr id="6" name="Round Same Side Corner Rectangle 5"/>
        <dsp:cNvSpPr/>
      </dsp:nvSpPr>
      <dsp:spPr bwMode="white">
        <a:xfrm rot="5400000">
          <a:off x="6824191" y="-640535"/>
          <a:ext cx="1310671" cy="7039555"/>
        </a:xfrm>
        <a:prstGeom prst="round2SameRect">
          <a:avLst/>
        </a:prstGeom>
        <a:sp3d extrusionH="12700" prstMaterial="plastic">
          <a:bevelT w="50800" h="50800"/>
        </a:sp3d>
      </dsp:spPr>
      <dsp:style>
        <a:lnRef idx="1">
          <a:schemeClr val="accent1">
            <a:alpha val="90000"/>
            <a:tint val="40000"/>
          </a:schemeClr>
        </a:lnRef>
        <a:fillRef idx="1">
          <a:schemeClr val="accent1">
            <a:alpha val="90000"/>
            <a:tint val="40000"/>
          </a:schemeClr>
        </a:fillRef>
        <a:effectRef idx="2">
          <a:scrgbClr r="0" g="0" b="0"/>
        </a:effectRef>
        <a:fontRef idx="minor"/>
      </dsp:style>
      <dsp:txBody>
        <a:bodyPr rot="-5400000" lIns="91439" tIns="45719" rIns="91439" bIns="45719" anchor="ctr"/>
        <a:lstStyle>
          <a:lvl1pPr algn="l">
            <a:defRPr sz="2400"/>
          </a:lvl1pPr>
          <a:lvl2pPr marL="228600" indent="-228600" algn="l">
            <a:defRPr sz="2400"/>
          </a:lvl2pPr>
          <a:lvl3pPr marL="457200" indent="-228600" algn="l">
            <a:defRPr sz="2400"/>
          </a:lvl3pPr>
          <a:lvl4pPr marL="685800" indent="-228600" algn="l">
            <a:defRPr sz="2400"/>
          </a:lvl4pPr>
          <a:lvl5pPr marL="914400" indent="-228600" algn="l">
            <a:defRPr sz="2400"/>
          </a:lvl5pPr>
          <a:lvl6pPr marL="1143000" indent="-228600" algn="l">
            <a:defRPr sz="2400"/>
          </a:lvl6pPr>
          <a:lvl7pPr marL="1371600" indent="-228600" algn="l">
            <a:defRPr sz="2400"/>
          </a:lvl7pPr>
          <a:lvl8pPr marL="1600200" indent="-228600" algn="l">
            <a:defRPr sz="2400"/>
          </a:lvl8pPr>
          <a:lvl9pPr marL="1828800" indent="-228600" algn="l">
            <a:defRPr sz="2400"/>
          </a:lvl9pPr>
        </a:lstStyle>
        <a:p>
          <a:pPr lvl="1">
            <a:lnSpc>
              <a:spcPct val="100000"/>
            </a:lnSpc>
            <a:spcBef>
              <a:spcPct val="0"/>
            </a:spcBef>
            <a:spcAft>
              <a:spcPct val="15000"/>
            </a:spcAft>
            <a:buChar char="•"/>
          </a:pPr>
          <a:r>
            <a:rPr lang="az-Latn-AZ">
              <a:solidFill>
                <a:schemeClr val="dk1"/>
              </a:solidFill>
              <a:latin typeface="Footlight MT Light" panose="0204060206030A020304" pitchFamily="18" charset="0"/>
            </a:rPr>
            <a:t>Qranuloma</a:t>
          </a:r>
          <a:endParaRPr lang="en-US" dirty="0">
            <a:solidFill>
              <a:schemeClr val="dk1"/>
            </a:solidFill>
            <a:latin typeface="Footlight MT Light" panose="0204060206030A020304" pitchFamily="18" charset="0"/>
          </a:endParaRPr>
        </a:p>
        <a:p>
          <a:pPr lvl="1">
            <a:lnSpc>
              <a:spcPct val="100000"/>
            </a:lnSpc>
            <a:spcBef>
              <a:spcPct val="0"/>
            </a:spcBef>
            <a:spcAft>
              <a:spcPct val="15000"/>
            </a:spcAft>
            <a:buChar char="•"/>
          </a:pPr>
          <a:r>
            <a:rPr lang="az-Latn-AZ">
              <a:solidFill>
                <a:schemeClr val="dk1"/>
              </a:solidFill>
              <a:latin typeface="Footlight MT Light" panose="0204060206030A020304" pitchFamily="18" charset="0"/>
            </a:rPr>
            <a:t>Fibroz</a:t>
          </a:r>
          <a:endParaRPr lang="en-US" dirty="0">
            <a:solidFill>
              <a:schemeClr val="dk1"/>
            </a:solidFill>
            <a:latin typeface="Footlight MT Light" panose="0204060206030A020304" pitchFamily="18" charset="0"/>
          </a:endParaRPr>
        </a:p>
      </dsp:txBody>
      <dsp:txXfrm rot="5400000">
        <a:off x="6824191" y="-640535"/>
        <a:ext cx="1310671" cy="7039555"/>
      </dsp:txXfrm>
    </dsp:sp>
    <dsp:sp modelId="{D7D2A5A0-BAE6-4F91-9571-12A702481659}">
      <dsp:nvSpPr>
        <dsp:cNvPr id="5" name="Rounded Rectangle 4"/>
        <dsp:cNvSpPr/>
      </dsp:nvSpPr>
      <dsp:spPr bwMode="white">
        <a:xfrm>
          <a:off x="0" y="2060073"/>
          <a:ext cx="3959749" cy="1638339"/>
        </a:xfrm>
        <a:prstGeom prst="roundRect">
          <a:avLst/>
        </a:prstGeom>
        <a:sp3d prstMaterial="plastic">
          <a:bevelT w="120900" h="88900"/>
          <a:bevelB w="88900" h="31750" prst="angle"/>
        </a:sp3d>
      </dsp:spPr>
      <dsp:style>
        <a:lnRef idx="0">
          <a:schemeClr val="lt1"/>
        </a:lnRef>
        <a:fillRef idx="3">
          <a:schemeClr val="accent1"/>
        </a:fillRef>
        <a:effectRef idx="2">
          <a:scrgbClr r="0" g="0" b="0"/>
        </a:effectRef>
        <a:fontRef idx="minor">
          <a:schemeClr val="lt1"/>
        </a:fontRef>
      </dsp:style>
      <dsp:txBody>
        <a:bodyPr lIns="118109" tIns="59054" rIns="118109" bIns="59054" anchor="ctr"/>
        <a:lstStyle>
          <a:lvl1pPr algn="ctr">
            <a:defRPr sz="3100"/>
          </a:lvl1pPr>
          <a:lvl2pPr marL="228600" indent="-228600" algn="ctr">
            <a:defRPr sz="2400"/>
          </a:lvl2pPr>
          <a:lvl3pPr marL="457200" indent="-228600" algn="ctr">
            <a:defRPr sz="2400"/>
          </a:lvl3pPr>
          <a:lvl4pPr marL="685800" indent="-228600" algn="ctr">
            <a:defRPr sz="2400"/>
          </a:lvl4pPr>
          <a:lvl5pPr marL="914400" indent="-228600" algn="ctr">
            <a:defRPr sz="2400"/>
          </a:lvl5pPr>
          <a:lvl6pPr marL="1143000" indent="-228600" algn="ctr">
            <a:defRPr sz="2400"/>
          </a:lvl6pPr>
          <a:lvl7pPr marL="1371600" indent="-228600" algn="ctr">
            <a:defRPr sz="2400"/>
          </a:lvl7pPr>
          <a:lvl8pPr marL="1600200" indent="-228600" algn="ctr">
            <a:defRPr sz="2400"/>
          </a:lvl8pPr>
          <a:lvl9pPr marL="1828800" indent="-228600" algn="ctr">
            <a:defRPr sz="2400"/>
          </a:lvl9pPr>
        </a:lstStyle>
        <a:p>
          <a:pPr lvl="0">
            <a:lnSpc>
              <a:spcPct val="100000"/>
            </a:lnSpc>
            <a:spcBef>
              <a:spcPct val="0"/>
            </a:spcBef>
            <a:spcAft>
              <a:spcPct val="35000"/>
            </a:spcAft>
          </a:pPr>
          <a:r>
            <a:rPr lang="az-Latn-AZ" dirty="0">
              <a:latin typeface="Footlight MT Light" panose="0204060206030A020304" pitchFamily="18" charset="0"/>
            </a:rPr>
            <a:t>Morfologiyasına görə (mərhələsinə görə)</a:t>
          </a:r>
        </a:p>
      </dsp:txBody>
      <dsp:txXfrm>
        <a:off x="0" y="2060073"/>
        <a:ext cx="3959749" cy="1638339"/>
      </dsp:txXfrm>
    </dsp:sp>
    <dsp:sp modelId="{512D73C1-3038-49CF-94F5-DD442DE0B7F1}">
      <dsp:nvSpPr>
        <dsp:cNvPr id="8" name="Round Same Side Corner Rectangle 7"/>
        <dsp:cNvSpPr/>
      </dsp:nvSpPr>
      <dsp:spPr bwMode="white">
        <a:xfrm rot="5400000">
          <a:off x="6824191" y="1079720"/>
          <a:ext cx="1310671" cy="7039555"/>
        </a:xfrm>
        <a:prstGeom prst="round2SameRect">
          <a:avLst/>
        </a:prstGeom>
        <a:sp3d extrusionH="12700" prstMaterial="plastic">
          <a:bevelT w="50800" h="50800"/>
        </a:sp3d>
      </dsp:spPr>
      <dsp:style>
        <a:lnRef idx="1">
          <a:schemeClr val="accent1">
            <a:alpha val="90000"/>
            <a:tint val="40000"/>
          </a:schemeClr>
        </a:lnRef>
        <a:fillRef idx="1">
          <a:schemeClr val="accent1">
            <a:alpha val="90000"/>
            <a:tint val="40000"/>
          </a:schemeClr>
        </a:fillRef>
        <a:effectRef idx="2">
          <a:scrgbClr r="0" g="0" b="0"/>
        </a:effectRef>
        <a:fontRef idx="minor"/>
      </dsp:style>
      <dsp:txBody>
        <a:bodyPr rot="-5400000" lIns="91439" tIns="45719" rIns="91439" bIns="45719" anchor="ctr"/>
        <a:lstStyle>
          <a:lvl1pPr algn="l">
            <a:defRPr sz="2400"/>
          </a:lvl1pPr>
          <a:lvl2pPr marL="228600" indent="-228600" algn="l">
            <a:defRPr sz="2400"/>
          </a:lvl2pPr>
          <a:lvl3pPr marL="457200" indent="-228600" algn="l">
            <a:defRPr sz="2400"/>
          </a:lvl3pPr>
          <a:lvl4pPr marL="685800" indent="-228600" algn="l">
            <a:defRPr sz="2400"/>
          </a:lvl4pPr>
          <a:lvl5pPr marL="914400" indent="-228600" algn="l">
            <a:defRPr sz="2400"/>
          </a:lvl5pPr>
          <a:lvl6pPr marL="1143000" indent="-228600" algn="l">
            <a:defRPr sz="2400"/>
          </a:lvl6pPr>
          <a:lvl7pPr marL="1371600" indent="-228600" algn="l">
            <a:defRPr sz="2400"/>
          </a:lvl7pPr>
          <a:lvl8pPr marL="1600200" indent="-228600" algn="l">
            <a:defRPr sz="2400"/>
          </a:lvl8pPr>
          <a:lvl9pPr marL="1828800" indent="-228600" algn="l">
            <a:defRPr sz="2400"/>
          </a:lvl9pPr>
        </a:lstStyle>
        <a:p>
          <a:pPr lvl="1">
            <a:lnSpc>
              <a:spcPct val="100000"/>
            </a:lnSpc>
            <a:spcBef>
              <a:spcPct val="0"/>
            </a:spcBef>
            <a:spcAft>
              <a:spcPct val="15000"/>
            </a:spcAft>
            <a:buChar char="•"/>
          </a:pPr>
          <a:r>
            <a:rPr lang="az-Latn-AZ" dirty="0">
              <a:solidFill>
                <a:schemeClr val="dk1"/>
              </a:solidFill>
              <a:latin typeface="Footlight MT Light" panose="0204060206030A020304" pitchFamily="18" charset="0"/>
            </a:rPr>
            <a:t>Asimptomatik (75%)</a:t>
          </a:r>
          <a:endParaRPr lang="en-US" dirty="0">
            <a:solidFill>
              <a:schemeClr val="dk1"/>
            </a:solidFill>
            <a:latin typeface="Footlight MT Light" panose="0204060206030A020304" pitchFamily="18" charset="0"/>
          </a:endParaRPr>
        </a:p>
        <a:p>
          <a:pPr lvl="1">
            <a:lnSpc>
              <a:spcPct val="100000"/>
            </a:lnSpc>
            <a:spcBef>
              <a:spcPct val="0"/>
            </a:spcBef>
            <a:spcAft>
              <a:spcPct val="15000"/>
            </a:spcAft>
            <a:buChar char="•"/>
          </a:pPr>
          <a:r>
            <a:rPr lang="az-Latn-AZ" dirty="0">
              <a:solidFill>
                <a:schemeClr val="dk1"/>
              </a:solidFill>
              <a:latin typeface="Footlight MT Light" panose="0204060206030A020304" pitchFamily="18" charset="0"/>
            </a:rPr>
            <a:t>Simptomatik (25% sıxılma sipmtomları ilə)</a:t>
          </a:r>
          <a:endParaRPr lang="en-US" dirty="0">
            <a:solidFill>
              <a:schemeClr val="dk1"/>
            </a:solidFill>
            <a:latin typeface="Footlight MT Light" panose="0204060206030A020304" pitchFamily="18" charset="0"/>
          </a:endParaRPr>
        </a:p>
      </dsp:txBody>
      <dsp:txXfrm rot="5400000">
        <a:off x="6824191" y="1079720"/>
        <a:ext cx="1310671" cy="7039555"/>
      </dsp:txXfrm>
    </dsp:sp>
    <dsp:sp modelId="{DF7919E9-51E7-4594-855C-98D9DA2F7640}">
      <dsp:nvSpPr>
        <dsp:cNvPr id="7" name="Rounded Rectangle 6"/>
        <dsp:cNvSpPr/>
      </dsp:nvSpPr>
      <dsp:spPr bwMode="white">
        <a:xfrm>
          <a:off x="0" y="3780328"/>
          <a:ext cx="3959749" cy="1638339"/>
        </a:xfrm>
        <a:prstGeom prst="roundRect">
          <a:avLst/>
        </a:prstGeom>
        <a:sp3d prstMaterial="plastic">
          <a:bevelT w="120900" h="88900"/>
          <a:bevelB w="88900" h="31750" prst="angle"/>
        </a:sp3d>
      </dsp:spPr>
      <dsp:style>
        <a:lnRef idx="0">
          <a:schemeClr val="lt1"/>
        </a:lnRef>
        <a:fillRef idx="3">
          <a:schemeClr val="accent1"/>
        </a:fillRef>
        <a:effectRef idx="2">
          <a:scrgbClr r="0" g="0" b="0"/>
        </a:effectRef>
        <a:fontRef idx="minor">
          <a:schemeClr val="lt1"/>
        </a:fontRef>
      </dsp:style>
      <dsp:txBody>
        <a:bodyPr lIns="118109" tIns="59054" rIns="118109" bIns="59054" anchor="ctr"/>
        <a:lstStyle>
          <a:lvl1pPr algn="ctr">
            <a:defRPr sz="3100"/>
          </a:lvl1pPr>
          <a:lvl2pPr marL="228600" indent="-228600" algn="ctr">
            <a:defRPr sz="2400"/>
          </a:lvl2pPr>
          <a:lvl3pPr marL="457200" indent="-228600" algn="ctr">
            <a:defRPr sz="2400"/>
          </a:lvl3pPr>
          <a:lvl4pPr marL="685800" indent="-228600" algn="ctr">
            <a:defRPr sz="2400"/>
          </a:lvl4pPr>
          <a:lvl5pPr marL="914400" indent="-228600" algn="ctr">
            <a:defRPr sz="2400"/>
          </a:lvl5pPr>
          <a:lvl6pPr marL="1143000" indent="-228600" algn="ctr">
            <a:defRPr sz="2400"/>
          </a:lvl6pPr>
          <a:lvl7pPr marL="1371600" indent="-228600" algn="ctr">
            <a:defRPr sz="2400"/>
          </a:lvl7pPr>
          <a:lvl8pPr marL="1600200" indent="-228600" algn="ctr">
            <a:defRPr sz="2400"/>
          </a:lvl8pPr>
          <a:lvl9pPr marL="1828800" indent="-228600" algn="ctr">
            <a:defRPr sz="2400"/>
          </a:lvl9pPr>
        </a:lstStyle>
        <a:p>
          <a:pPr lvl="0">
            <a:lnSpc>
              <a:spcPct val="100000"/>
            </a:lnSpc>
            <a:spcBef>
              <a:spcPct val="0"/>
            </a:spcBef>
            <a:spcAft>
              <a:spcPct val="35000"/>
            </a:spcAft>
          </a:pPr>
          <a:r>
            <a:rPr lang="az-Latn-AZ">
              <a:latin typeface="Footlight MT Light" panose="0204060206030A020304" pitchFamily="18" charset="0"/>
            </a:rPr>
            <a:t>Klinikasına görə</a:t>
          </a:r>
          <a:endParaRPr lang="en-US" dirty="0">
            <a:latin typeface="Footlight MT Light" panose="0204060206030A020304" pitchFamily="18" charset="0"/>
          </a:endParaRPr>
        </a:p>
      </dsp:txBody>
      <dsp:txXfrm>
        <a:off x="0" y="3780328"/>
        <a:ext cx="3959749" cy="163833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linDir" val="fromT"/>
              <dgm:param type="chAlign" val="l"/>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srcNode" val="rootConnector"/>
                        <dgm:param type="dim" val="1D"/>
                        <dgm:param type="endSty" val="noArr"/>
                        <dgm:param type="connRout" val="bend"/>
                        <dgm:param type="begPts" val="bCtr"/>
                        <dgm:param type="endPts" val="midL"/>
                      </dgm:alg>
                    </dgm:if>
                    <dgm:else name="Name16">
                      <dgm:alg type="conn">
                        <dgm:param type="srcNode" val="rootConnector"/>
                        <dgm:param type="dim" val="1D"/>
                        <dgm:param type="endSty" val="noArr"/>
                        <dgm:param type="connRout" val="bend"/>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ar" val="1"/>
      <dgm:param type="vertAlign" val="mid"/>
      <dgm:param type="horzAlign" val="ctr"/>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srcNode" val="dummy1a"/>
                  <dgm:param type="dstNode" val="dummy1b"/>
                  <dgm:param type="begSty" val="arr"/>
                  <dgm:param type="endSty" val="noArr"/>
                  <dgm:param type="connRout" val="longCurve"/>
                  <dgm:param type="begPts" val="tL"/>
                  <dgm:param type="endPts" val="tR"/>
                </dgm:alg>
              </dgm:if>
              <dgm:else name="Name175">
                <dgm:alg type="conn">
                  <dgm:param type="srcNode" val="dummy1a"/>
                  <dgm:param type="dstNode" val="dummy1b"/>
                  <dgm:param type="begSty" val="noArr"/>
                  <dgm:param type="endSty" val="arr"/>
                  <dgm:param type="connRout" val="longCurve"/>
                  <dgm:param type="begPts" val="tL"/>
                  <dgm:param type="endPts" val="t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srcNode" val="dummy1a"/>
                  <dgm:param type="dstNode" val="dummy1b"/>
                  <dgm:param type="begSty" val="noArr"/>
                  <dgm:param type="endSty" val="arr"/>
                  <dgm:param type="connRout" val="curve"/>
                  <dgm:param type="begPts" val="tL"/>
                  <dgm:param type="endPts" val="tL"/>
                </dgm:alg>
              </dgm:if>
              <dgm:else name="Name180">
                <dgm:alg type="conn">
                  <dgm:param type="srcNode" val="dummy1a"/>
                  <dgm:param type="dstNode" val="dummy1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srcNode" val="dummy2a"/>
              <dgm:param type="dstNode" val="dummy2b"/>
              <dgm:param type="begSty" val="noArr"/>
              <dgm:param type="endSty" val="arr"/>
              <dgm:param type="connRout" val="curve"/>
              <dgm:param type="begPts" val="tL"/>
              <dgm:param type="endPts" val="tL"/>
            </dgm:alg>
          </dgm:if>
          <dgm:else name="Name185">
            <dgm:alg type="conn">
              <dgm:param type="srcNode" val="dummy2a"/>
              <dgm:param type="dstNode" val="dummy2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srcNode" val="dummy3a"/>
              <dgm:param type="dstNode" val="dummy3b"/>
              <dgm:param type="begSty" val="noArr"/>
              <dgm:param type="endSty" val="arr"/>
              <dgm:param type="connRout" val="curve"/>
              <dgm:param type="begPts" val="tL"/>
              <dgm:param type="endPts" val="tL"/>
            </dgm:alg>
          </dgm:if>
          <dgm:else name="Name189">
            <dgm:alg type="conn">
              <dgm:param type="srcNode" val="dummy3a"/>
              <dgm:param type="dstNode" val="dummy3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srcNode" val="dummy4a"/>
              <dgm:param type="dstNode" val="dummy4b"/>
              <dgm:param type="begSty" val="noArr"/>
              <dgm:param type="endSty" val="arr"/>
              <dgm:param type="connRout" val="curve"/>
              <dgm:param type="begPts" val="tL"/>
              <dgm:param type="endPts" val="tL"/>
            </dgm:alg>
          </dgm:if>
          <dgm:else name="Name193">
            <dgm:alg type="conn">
              <dgm:param type="srcNode" val="dummy4a"/>
              <dgm:param type="dstNode" val="dummy4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srcNode" val="dummy5a"/>
              <dgm:param type="dstNode" val="dummy5b"/>
              <dgm:param type="begSty" val="noArr"/>
              <dgm:param type="endSty" val="arr"/>
              <dgm:param type="connRout" val="curve"/>
              <dgm:param type="begPts" val="tL"/>
              <dgm:param type="endPts" val="tL"/>
            </dgm:alg>
          </dgm:if>
          <dgm:else name="Name197">
            <dgm:alg type="conn">
              <dgm:param type="srcNode" val="dummy5a"/>
              <dgm:param type="dstNode" val="dummy5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srcNode" val="dummy6a"/>
              <dgm:param type="dstNode" val="dummy6b"/>
              <dgm:param type="begSty" val="noArr"/>
              <dgm:param type="endSty" val="arr"/>
              <dgm:param type="connRout" val="curve"/>
              <dgm:param type="begPts" val="tL"/>
              <dgm:param type="endPts" val="tL"/>
            </dgm:alg>
          </dgm:if>
          <dgm:else name="Name201">
            <dgm:alg type="conn">
              <dgm:param type="srcNode" val="dummy6a"/>
              <dgm:param type="dstNode" val="dummy6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srcNode" val="dummy7a"/>
              <dgm:param type="dstNode" val="dummy7b"/>
              <dgm:param type="begSty" val="noArr"/>
              <dgm:param type="endSty" val="arr"/>
              <dgm:param type="connRout" val="curve"/>
              <dgm:param type="begPts" val="tL"/>
              <dgm:param type="endPts" val="tL"/>
            </dgm:alg>
          </dgm:if>
          <dgm:else name="Name205">
            <dgm:alg type="conn">
              <dgm:param type="srcNode" val="dummy7a"/>
              <dgm:param type="dstNode" val="dummy7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off" val="ctr"/>
          <dgm:param type="contDir" val="sameDir"/>
          <dgm:param type="grDir" val="tL"/>
          <dgm:param type="flowDir" val="row"/>
          <dgm:param type="horzAlign" val="ctr"/>
          <dgm:param type="vertAlign" val="mid"/>
        </dgm:alg>
      </dgm:if>
      <dgm:else name="Name3">
        <dgm:alg type="snake">
          <dgm:param type="off" val="ctr"/>
          <dgm:param type="contDir" val="sameDir"/>
          <dgm:param type="grDir" val="tR"/>
          <dgm:param type="flowDir" val="row"/>
          <dgm:param type="horzAlign" val="ctr"/>
          <dgm:param type="vertAlign" val="mid"/>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type="round1Rect" r:blip="" rot="270">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parTxLTRAlign" val="l"/>
                  <dgm:param type="parTxRTLAlign" val="r"/>
                  <dgm:param type="txAnchorVert" val="t"/>
                </dgm:alg>
              </dgm:if>
              <dgm:else name="Name7">
                <dgm:alg type="tx"/>
              </dgm:else>
            </dgm:choose>
            <dgm:shape xmlns:r="http://schemas.openxmlformats.org/officeDocument/2006/relationships" type="rect" r:blip="" rot="270"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parTxLTRAlign" val="l"/>
                  <dgm:param type="parTxRTLAlign" val="r"/>
                  <dgm:param type="txAnchorVert" val="t"/>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type="round1Rect" r:blip="" rot="180">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parTxLTRAlign" val="l"/>
                  <dgm:param type="parTxRTLAlign" val="r"/>
                  <dgm:param type="txAnchorVert" val="t"/>
                </dgm:alg>
              </dgm:if>
              <dgm:else name="Name25">
                <dgm:alg type="tx"/>
              </dgm:else>
            </dgm:choose>
            <dgm:shape xmlns:r="http://schemas.openxmlformats.org/officeDocument/2006/relationships" type="rect" r:blip="" rot="180"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type="round1Rect" r:blip="" rot="90">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parTxLTRAlign" val="l"/>
                  <dgm:param type="parTxRTLAlign" val="r"/>
                  <dgm:param type="txAnchorVert" val="t"/>
                </dgm:alg>
              </dgm:if>
              <dgm:else name="Name34">
                <dgm:alg type="tx"/>
              </dgm:else>
            </dgm:choose>
            <dgm:shape xmlns:r="http://schemas.openxmlformats.org/officeDocument/2006/relationships" type="rect" r:blip="" rot="90"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7.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bkpt" val="fixed"/>
          <dgm:param type="bkPtFixedVal" val="1"/>
          <dgm:param type="off" val="off"/>
          <dgm:param type="grDir" val="tL"/>
          <dgm:param type="flowDir" val="row"/>
        </dgm:alg>
      </dgm:if>
      <dgm:else name="Name2">
        <dgm:alg type="snake">
          <dgm:param type="bkpt" val="fixed"/>
          <dgm:param type="bkPtFixedVal" val="1"/>
          <dgm:param type="off" val="off"/>
          <dgm:param type="grDir" val="tR"/>
          <dgm:param type="flowDir" val="row"/>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type="bentUpArrow" r:blip="" rot="90">
                    <dgm:adjLst>
                      <dgm:adj idx="1" val="0.3284"/>
                      <dgm:adj idx="2" val="0.25"/>
                      <dgm:adj idx="3" val="0.3578"/>
                    </dgm:adjLst>
                  </dgm:shape>
                </dgm:if>
                <dgm:else name="Name13">
                  <dgm:shape xmlns:r="http://schemas.openxmlformats.org/officeDocument/2006/relationships" type="bentArrow" r:blip="" rot="180">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type="flowChartManualOperation" r:blip="" rot="-90">
              <dgm:adjLst/>
            </dgm:shape>
          </dgm:if>
          <dgm:else name="Name6">
            <dgm:shape xmlns:r="http://schemas.openxmlformats.org/officeDocument/2006/relationships" type="flowChartManualOperation" r:blip="" rot="90">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B5C320A-F5C8-4FD6-86FF-35D2EBF085B6}" type="datetime1">
              <a:rPr lang="ru-RU" smtClean="0"/>
            </a:fld>
            <a:endParaRPr lang="en-US"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7ACF5E7-ACB0-497B-A8C6-F2E617B4631D}" type="slidenum">
              <a:rPr lang="en-US" smtClean="0"/>
            </a:fld>
            <a:endParaRPr lang="en-US"/>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15C702C7-E599-40D9-B30E-0392896973B5}" type="datetime1">
              <a:rPr lang="ru-RU" smtClean="0"/>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US"/>
              <a:t>Щелкните, чтобы изменить стили текста образца слайда</a:t>
            </a:r>
            <a:endParaRPr lang="en-US"/>
          </a:p>
          <a:p>
            <a:pPr lvl="1" rtl="0"/>
            <a:r>
              <a:rPr lang="en-US"/>
              <a:t>Второй уровень</a:t>
            </a:r>
            <a:endParaRPr lang="en-US"/>
          </a:p>
          <a:p>
            <a:pPr lvl="2" rtl="0"/>
            <a:r>
              <a:rPr lang="en-US"/>
              <a:t>Третий уровень</a:t>
            </a:r>
            <a:endParaRPr lang="en-US"/>
          </a:p>
          <a:p>
            <a:pPr lvl="3" rtl="0"/>
            <a:r>
              <a:rPr lang="en-US"/>
              <a:t>Четвертый уровень</a:t>
            </a:r>
            <a:endParaRPr lang="en-US"/>
          </a:p>
          <a:p>
            <a:pPr lvl="4" rtl="0"/>
            <a:r>
              <a:rPr lang="en-US"/>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7A705E3-E620-489D-9973-6221209A4B3B}" type="slidenum">
              <a:rPr lang="en-US" smtClean="0"/>
            </a:fld>
            <a:endParaRPr lang="en-US"/>
          </a:p>
        </p:txBody>
      </p:sp>
    </p:spTree>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Титульный слайд">
    <p:spTree>
      <p:nvGrpSpPr>
        <p:cNvPr id="1" name=""/>
        <p:cNvGrpSpPr/>
        <p:nvPr/>
      </p:nvGrpSpPr>
      <p:grpSpPr>
        <a:xfrm>
          <a:off x="0" y="0"/>
          <a:ext cx="0" cy="0"/>
          <a:chOff x="0" y="0"/>
          <a:chExt cx="0" cy="0"/>
        </a:xfrm>
      </p:grpSpPr>
      <p:sp>
        <p:nvSpPr>
          <p:cNvPr id="5" name="Прямоугольник 4"/>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10" name="Прямоугольник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Прямоугольник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Прямоугольник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Группа 6"/>
          <p:cNvGrpSpPr/>
          <p:nvPr/>
        </p:nvGrpSpPr>
        <p:grpSpPr>
          <a:xfrm>
            <a:off x="5250180" y="1267730"/>
            <a:ext cx="1691640" cy="615934"/>
            <a:chOff x="5250180" y="1267730"/>
            <a:chExt cx="1691640" cy="615934"/>
          </a:xfrm>
        </p:grpSpPr>
        <p:cxnSp>
          <p:nvCxnSpPr>
            <p:cNvPr id="17" name="Прямая соединительная линия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Заголовок 1"/>
          <p:cNvSpPr>
            <a:spLocks noGrp="1"/>
          </p:cNvSpPr>
          <p:nvPr>
            <p:ph type="ctrTitle"/>
          </p:nvPr>
        </p:nvSpPr>
        <p:spPr>
          <a:xfrm>
            <a:off x="1629103" y="2244830"/>
            <a:ext cx="8933796" cy="2437232"/>
          </a:xfrm>
        </p:spPr>
        <p:txBody>
          <a:bodyPr tIns="45720" bIns="45720" rtlCol="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pPr rtl="0"/>
            <a:r>
              <a:rPr lang="ru-RU"/>
              <a:t>Образец заголовка</a:t>
            </a:r>
            <a:endParaRPr lang="en-US" dirty="0"/>
          </a:p>
        </p:txBody>
      </p:sp>
      <p:sp>
        <p:nvSpPr>
          <p:cNvPr id="3" name="Подзаголовок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a:t>Образец подзаголовка</a:t>
            </a:r>
            <a:endParaRPr lang="en-US" dirty="0"/>
          </a:p>
        </p:txBody>
      </p:sp>
      <p:sp>
        <p:nvSpPr>
          <p:cNvPr id="20" name="Дата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mn-lt"/>
              </a:defRPr>
            </a:lvl1pPr>
          </a:lstStyle>
          <a:p>
            <a:pPr rtl="0"/>
            <a:fld id="{6506E9A3-1561-45B7-908B-DACC52528ABB}" type="datetime1">
              <a:rPr lang="ru-RU" smtClean="0"/>
            </a:fld>
            <a:endParaRPr lang="en-US" dirty="0"/>
          </a:p>
        </p:txBody>
      </p:sp>
      <p:sp>
        <p:nvSpPr>
          <p:cNvPr id="21" name="Нижний колонтитул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defRPr>
            </a:lvl1pPr>
          </a:lstStyle>
          <a:p>
            <a:pPr rtl="0"/>
            <a:endParaRPr lang="en-US" dirty="0"/>
          </a:p>
        </p:txBody>
      </p:sp>
      <p:sp>
        <p:nvSpPr>
          <p:cNvPr id="22" name="Номер слайда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defRPr>
            </a:lvl1pPr>
          </a:lstStyle>
          <a:p>
            <a:pPr rtl="0"/>
            <a:fld id="{34B7E4EF-A1BD-40F4-AB7B-04F084DD991D}"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lang="en-US" dirty="0"/>
          </a:p>
        </p:txBody>
      </p:sp>
      <p:sp>
        <p:nvSpPr>
          <p:cNvPr id="3" name="Вертикальный текст 2"/>
          <p:cNvSpPr>
            <a:spLocks noGrp="1"/>
          </p:cNvSpPr>
          <p:nvPr>
            <p:ph type="body" orient="vert" idx="1"/>
          </p:nvPr>
        </p:nvSpPr>
        <p:spPr/>
        <p:txBody>
          <a:bodyPr vert="eaVert" rtlCol="0"/>
          <a:lstStyle/>
          <a:p>
            <a:pPr lvl="0" rtl="0"/>
            <a:r>
              <a:rPr lang="ru-RU"/>
              <a:t>Образец текста</a:t>
            </a:r>
            <a:endParaRPr lang="ru-RU"/>
          </a:p>
          <a:p>
            <a:pPr lvl="1" rtl="0"/>
            <a:r>
              <a:rPr lang="ru-RU"/>
              <a:t>Второй уровень</a:t>
            </a:r>
            <a:endParaRPr lang="ru-RU"/>
          </a:p>
          <a:p>
            <a:pPr lvl="2" rtl="0"/>
            <a:r>
              <a:rPr lang="ru-RU"/>
              <a:t>Третий уровень</a:t>
            </a:r>
            <a:endParaRPr lang="ru-RU"/>
          </a:p>
          <a:p>
            <a:pPr lvl="3" rtl="0"/>
            <a:r>
              <a:rPr lang="ru-RU"/>
              <a:t>Четвертый уровень</a:t>
            </a:r>
            <a:endParaRPr lang="ru-RU"/>
          </a:p>
          <a:p>
            <a:pPr lvl="4" rtl="0"/>
            <a:r>
              <a:rPr lang="ru-RU"/>
              <a:t>Пятый уровень</a:t>
            </a:r>
            <a:endParaRPr lang="en-US" dirty="0"/>
          </a:p>
        </p:txBody>
      </p:sp>
      <p:sp>
        <p:nvSpPr>
          <p:cNvPr id="4" name="Дата 3"/>
          <p:cNvSpPr>
            <a:spLocks noGrp="1"/>
          </p:cNvSpPr>
          <p:nvPr>
            <p:ph type="dt" sz="half" idx="10"/>
          </p:nvPr>
        </p:nvSpPr>
        <p:spPr/>
        <p:txBody>
          <a:bodyPr rtlCol="0"/>
          <a:lstStyle/>
          <a:p>
            <a:pPr rtl="0"/>
            <a:fld id="{3E92B999-6CB2-48D4-8AF6-3D1A5D13436B}" type="datetime1">
              <a:rPr lang="ru-RU" smtClean="0"/>
            </a:fld>
            <a:endParaRPr lang="en-US"/>
          </a:p>
        </p:txBody>
      </p:sp>
      <p:sp>
        <p:nvSpPr>
          <p:cNvPr id="5" name="Нижний колонтитул 4"/>
          <p:cNvSpPr>
            <a:spLocks noGrp="1"/>
          </p:cNvSpPr>
          <p:nvPr>
            <p:ph type="ftr" sz="quarter" idx="11"/>
          </p:nvPr>
        </p:nvSpPr>
        <p:spPr/>
        <p:txBody>
          <a:bodyPr rtlCol="0"/>
          <a:lstStyle/>
          <a:p>
            <a:pPr rtl="0"/>
            <a:endParaRPr lang="en-US"/>
          </a:p>
        </p:txBody>
      </p:sp>
      <p:sp>
        <p:nvSpPr>
          <p:cNvPr id="6" name="Номер слайда 5"/>
          <p:cNvSpPr>
            <a:spLocks noGrp="1"/>
          </p:cNvSpPr>
          <p:nvPr>
            <p:ph type="sldNum" sz="quarter" idx="12"/>
          </p:nvPr>
        </p:nvSpPr>
        <p:spPr/>
        <p:txBody>
          <a:bodyPr rtlCol="0"/>
          <a:lstStyle/>
          <a:p>
            <a:pPr rtl="0"/>
            <a:fld id="{34B7E4EF-A1BD-40F4-AB7B-04F084DD991D}"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991600" y="762000"/>
            <a:ext cx="2362200" cy="5257800"/>
          </a:xfrm>
        </p:spPr>
        <p:txBody>
          <a:bodyPr vert="eaVert" rtlCol="0"/>
          <a:lstStyle/>
          <a:p>
            <a:pPr rtl="0"/>
            <a:r>
              <a:rPr lang="ru-RU"/>
              <a:t>Образец заголовка</a:t>
            </a:r>
            <a:endParaRPr lang="en-US" dirty="0"/>
          </a:p>
        </p:txBody>
      </p:sp>
      <p:sp>
        <p:nvSpPr>
          <p:cNvPr id="3" name="Вертикальный текст 2"/>
          <p:cNvSpPr>
            <a:spLocks noGrp="1"/>
          </p:cNvSpPr>
          <p:nvPr>
            <p:ph type="body" orient="vert" idx="1"/>
          </p:nvPr>
        </p:nvSpPr>
        <p:spPr>
          <a:xfrm>
            <a:off x="838200" y="762000"/>
            <a:ext cx="8077200" cy="5257800"/>
          </a:xfrm>
        </p:spPr>
        <p:txBody>
          <a:bodyPr vert="eaVert" rtlCol="0"/>
          <a:lstStyle/>
          <a:p>
            <a:pPr lvl="0" rtl="0"/>
            <a:r>
              <a:rPr lang="ru-RU"/>
              <a:t>Образец текста</a:t>
            </a:r>
            <a:endParaRPr lang="ru-RU"/>
          </a:p>
          <a:p>
            <a:pPr lvl="1" rtl="0"/>
            <a:r>
              <a:rPr lang="ru-RU"/>
              <a:t>Второй уровень</a:t>
            </a:r>
            <a:endParaRPr lang="ru-RU"/>
          </a:p>
          <a:p>
            <a:pPr lvl="2" rtl="0"/>
            <a:r>
              <a:rPr lang="ru-RU"/>
              <a:t>Третий уровень</a:t>
            </a:r>
            <a:endParaRPr lang="ru-RU"/>
          </a:p>
          <a:p>
            <a:pPr lvl="3" rtl="0"/>
            <a:r>
              <a:rPr lang="ru-RU"/>
              <a:t>Четвертый уровень</a:t>
            </a:r>
            <a:endParaRPr lang="ru-RU"/>
          </a:p>
          <a:p>
            <a:pPr lvl="4" rtl="0"/>
            <a:r>
              <a:rPr lang="ru-RU"/>
              <a:t>Пятый уровень</a:t>
            </a:r>
            <a:endParaRPr lang="en-US" dirty="0"/>
          </a:p>
        </p:txBody>
      </p:sp>
      <p:sp>
        <p:nvSpPr>
          <p:cNvPr id="4" name="Дата 3"/>
          <p:cNvSpPr>
            <a:spLocks noGrp="1"/>
          </p:cNvSpPr>
          <p:nvPr>
            <p:ph type="dt" sz="half" idx="10"/>
          </p:nvPr>
        </p:nvSpPr>
        <p:spPr/>
        <p:txBody>
          <a:bodyPr rtlCol="0"/>
          <a:lstStyle/>
          <a:p>
            <a:pPr rtl="0"/>
            <a:fld id="{B52C98DB-1092-48C4-AD4E-BD3E9D2E2345}" type="datetime1">
              <a:rPr lang="ru-RU" smtClean="0"/>
            </a:fld>
            <a:endParaRPr lang="en-US"/>
          </a:p>
        </p:txBody>
      </p:sp>
      <p:sp>
        <p:nvSpPr>
          <p:cNvPr id="5" name="Нижний колонтитул 4"/>
          <p:cNvSpPr>
            <a:spLocks noGrp="1"/>
          </p:cNvSpPr>
          <p:nvPr>
            <p:ph type="ftr" sz="quarter" idx="11"/>
          </p:nvPr>
        </p:nvSpPr>
        <p:spPr/>
        <p:txBody>
          <a:bodyPr rtlCol="0"/>
          <a:lstStyle/>
          <a:p>
            <a:pPr rtl="0"/>
            <a:endParaRPr lang="en-US"/>
          </a:p>
        </p:txBody>
      </p:sp>
      <p:sp>
        <p:nvSpPr>
          <p:cNvPr id="6" name="Номер слайда 5"/>
          <p:cNvSpPr>
            <a:spLocks noGrp="1"/>
          </p:cNvSpPr>
          <p:nvPr>
            <p:ph type="sldNum" sz="quarter" idx="12"/>
          </p:nvPr>
        </p:nvSpPr>
        <p:spPr/>
        <p:txBody>
          <a:bodyPr rtlCol="0"/>
          <a:lstStyle/>
          <a:p>
            <a:pPr rtl="0"/>
            <a:fld id="{34B7E4EF-A1BD-40F4-AB7B-04F084DD991D}"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lang="en-US" dirty="0"/>
          </a:p>
        </p:txBody>
      </p:sp>
      <p:sp>
        <p:nvSpPr>
          <p:cNvPr id="3" name="Объект 2"/>
          <p:cNvSpPr>
            <a:spLocks noGrp="1"/>
          </p:cNvSpPr>
          <p:nvPr>
            <p:ph idx="1"/>
          </p:nvPr>
        </p:nvSpPr>
        <p:spPr/>
        <p:txBody>
          <a:bodyPr rtlCol="0"/>
          <a:lstStyle/>
          <a:p>
            <a:pPr lvl="0" rtl="0"/>
            <a:r>
              <a:rPr lang="ru-RU"/>
              <a:t>Образец текста</a:t>
            </a:r>
            <a:endParaRPr lang="ru-RU"/>
          </a:p>
          <a:p>
            <a:pPr lvl="1" rtl="0"/>
            <a:r>
              <a:rPr lang="ru-RU"/>
              <a:t>Второй уровень</a:t>
            </a:r>
            <a:endParaRPr lang="ru-RU"/>
          </a:p>
          <a:p>
            <a:pPr lvl="2" rtl="0"/>
            <a:r>
              <a:rPr lang="ru-RU"/>
              <a:t>Третий уровень</a:t>
            </a:r>
            <a:endParaRPr lang="ru-RU"/>
          </a:p>
          <a:p>
            <a:pPr lvl="3" rtl="0"/>
            <a:r>
              <a:rPr lang="ru-RU"/>
              <a:t>Четвертый уровень</a:t>
            </a:r>
            <a:endParaRPr lang="ru-RU"/>
          </a:p>
          <a:p>
            <a:pPr lvl="4" rtl="0"/>
            <a:r>
              <a:rPr lang="ru-RU"/>
              <a:t>Пятый уровень</a:t>
            </a:r>
            <a:endParaRPr lang="en-US" dirty="0"/>
          </a:p>
        </p:txBody>
      </p:sp>
      <p:sp>
        <p:nvSpPr>
          <p:cNvPr id="4" name="Дата 3"/>
          <p:cNvSpPr>
            <a:spLocks noGrp="1"/>
          </p:cNvSpPr>
          <p:nvPr>
            <p:ph type="dt" sz="half" idx="10"/>
          </p:nvPr>
        </p:nvSpPr>
        <p:spPr/>
        <p:txBody>
          <a:bodyPr rtlCol="0"/>
          <a:lstStyle/>
          <a:p>
            <a:pPr rtl="0"/>
            <a:fld id="{629C2F20-7994-4D1E-A01C-96ECBA4612EB}" type="datetime1">
              <a:rPr lang="ru-RU" smtClean="0"/>
            </a:fld>
            <a:endParaRPr lang="en-US"/>
          </a:p>
        </p:txBody>
      </p:sp>
      <p:sp>
        <p:nvSpPr>
          <p:cNvPr id="5" name="Нижний колонтитул 4"/>
          <p:cNvSpPr>
            <a:spLocks noGrp="1"/>
          </p:cNvSpPr>
          <p:nvPr>
            <p:ph type="ftr" sz="quarter" idx="11"/>
          </p:nvPr>
        </p:nvSpPr>
        <p:spPr/>
        <p:txBody>
          <a:bodyPr rtlCol="0"/>
          <a:lstStyle/>
          <a:p>
            <a:pPr rtl="0"/>
            <a:endParaRPr lang="en-US"/>
          </a:p>
        </p:txBody>
      </p:sp>
      <p:sp>
        <p:nvSpPr>
          <p:cNvPr id="6" name="Номер слайда 5"/>
          <p:cNvSpPr>
            <a:spLocks noGrp="1"/>
          </p:cNvSpPr>
          <p:nvPr>
            <p:ph type="sldNum" sz="quarter" idx="12"/>
          </p:nvPr>
        </p:nvSpPr>
        <p:spPr/>
        <p:txBody>
          <a:bodyPr rtlCol="0"/>
          <a:lstStyle/>
          <a:p>
            <a:pPr rtl="0"/>
            <a:fld id="{34B7E4EF-A1BD-40F4-AB7B-04F084DD991D}"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Заголовок раздела">
    <p:spTree>
      <p:nvGrpSpPr>
        <p:cNvPr id="1" name=""/>
        <p:cNvGrpSpPr/>
        <p:nvPr/>
      </p:nvGrpSpPr>
      <p:grpSpPr>
        <a:xfrm>
          <a:off x="0" y="0"/>
          <a:ext cx="0" cy="0"/>
          <a:chOff x="0" y="0"/>
          <a:chExt cx="0" cy="0"/>
        </a:xfrm>
      </p:grpSpPr>
      <p:sp>
        <p:nvSpPr>
          <p:cNvPr id="15" name="Прямоугольник 14"/>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23" name="Прямоугольник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Прямоугольник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Прямоугольник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1629156" y="2275165"/>
            <a:ext cx="8933688" cy="2406895"/>
          </a:xfrm>
        </p:spPr>
        <p:txBody>
          <a:bodyPr rtlCol="0"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pPr rtl="0"/>
            <a:r>
              <a:rPr lang="ru-RU"/>
              <a:t>Образец заголовка</a:t>
            </a:r>
            <a:endParaRPr lang="en-US" dirty="0"/>
          </a:p>
        </p:txBody>
      </p:sp>
      <p:grpSp>
        <p:nvGrpSpPr>
          <p:cNvPr id="16" name="Группа 15"/>
          <p:cNvGrpSpPr/>
          <p:nvPr/>
        </p:nvGrpSpPr>
        <p:grpSpPr>
          <a:xfrm>
            <a:off x="5250180" y="1267730"/>
            <a:ext cx="1691640" cy="615934"/>
            <a:chOff x="5250180" y="1267730"/>
            <a:chExt cx="1691640" cy="615934"/>
          </a:xfrm>
        </p:grpSpPr>
        <p:cxnSp>
          <p:nvCxnSpPr>
            <p:cNvPr id="17" name="Прямая соединительная линия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Текст 2"/>
          <p:cNvSpPr>
            <a:spLocks noGrp="1"/>
          </p:cNvSpPr>
          <p:nvPr>
            <p:ph type="body" idx="1"/>
          </p:nvPr>
        </p:nvSpPr>
        <p:spPr>
          <a:xfrm>
            <a:off x="1629156" y="4682062"/>
            <a:ext cx="8939784" cy="457200"/>
          </a:xfrm>
        </p:spPr>
        <p:txBody>
          <a:bodyPr rtlCol="0" anchor="t">
            <a:normAutofit/>
          </a:bodyPr>
          <a:lstStyle>
            <a:lvl1pPr marL="0" indent="0" algn="ctr">
              <a:buNone/>
              <a:tabLst>
                <a:tab pos="2633345"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a:t>Образец текста</a:t>
            </a:r>
            <a:endParaRPr lang="ru-RU"/>
          </a:p>
        </p:txBody>
      </p:sp>
      <p:sp>
        <p:nvSpPr>
          <p:cNvPr id="4" name="Дата 3"/>
          <p:cNvSpPr>
            <a:spLocks noGrp="1"/>
          </p:cNvSpPr>
          <p:nvPr>
            <p:ph type="dt" sz="half" idx="10"/>
          </p:nvPr>
        </p:nvSpPr>
        <p:spPr>
          <a:xfrm>
            <a:off x="5318760" y="1344502"/>
            <a:ext cx="1554480" cy="498781"/>
          </a:xfrm>
        </p:spPr>
        <p:txBody>
          <a:bodyPr rtlCol="0"/>
          <a:lstStyle>
            <a:lvl1pPr algn="ctr">
              <a:defRPr lang="en-US" sz="1300" kern="1200" spc="0" baseline="0">
                <a:solidFill>
                  <a:srgbClr val="FFFFFF"/>
                </a:solidFill>
                <a:latin typeface="+mn-lt"/>
                <a:ea typeface="+mn-ea"/>
                <a:cs typeface="+mn-cs"/>
              </a:defRPr>
            </a:lvl1pPr>
          </a:lstStyle>
          <a:p>
            <a:pPr rtl="0"/>
            <a:fld id="{7B2CE4EA-3B49-4A00-ADF3-7C7272A626C1}" type="datetime1">
              <a:rPr lang="ru-RU" smtClean="0"/>
            </a:fld>
            <a:endParaRPr lang="en-US" dirty="0"/>
          </a:p>
        </p:txBody>
      </p:sp>
      <p:sp>
        <p:nvSpPr>
          <p:cNvPr id="5" name="Нижний колонтитул 4"/>
          <p:cNvSpPr>
            <a:spLocks noGrp="1"/>
          </p:cNvSpPr>
          <p:nvPr>
            <p:ph type="ftr" sz="quarter" idx="11"/>
          </p:nvPr>
        </p:nvSpPr>
        <p:spPr>
          <a:xfrm>
            <a:off x="1629157" y="5177408"/>
            <a:ext cx="5660134" cy="228600"/>
          </a:xfrm>
        </p:spPr>
        <p:txBody>
          <a:bodyPr rtlCol="0"/>
          <a:lstStyle>
            <a:lvl1pPr algn="l">
              <a:defRPr>
                <a:solidFill>
                  <a:schemeClr val="tx1">
                    <a:lumMod val="85000"/>
                    <a:lumOff val="15000"/>
                  </a:schemeClr>
                </a:solidFill>
              </a:defRPr>
            </a:lvl1pPr>
          </a:lstStyle>
          <a:p>
            <a:pPr rtl="0"/>
            <a:endParaRPr lang="en-US" dirty="0"/>
          </a:p>
        </p:txBody>
      </p:sp>
      <p:sp>
        <p:nvSpPr>
          <p:cNvPr id="6" name="Номер слайда 5"/>
          <p:cNvSpPr>
            <a:spLocks noGrp="1"/>
          </p:cNvSpPr>
          <p:nvPr>
            <p:ph type="sldNum" sz="quarter" idx="12"/>
          </p:nvPr>
        </p:nvSpPr>
        <p:spPr>
          <a:xfrm>
            <a:off x="8604504" y="5177408"/>
            <a:ext cx="1958339" cy="228600"/>
          </a:xfrm>
        </p:spPr>
        <p:txBody>
          <a:bodyPr rtlCol="0"/>
          <a:lstStyle>
            <a:lvl1pPr>
              <a:defRPr>
                <a:solidFill>
                  <a:schemeClr val="tx1">
                    <a:lumMod val="85000"/>
                    <a:lumOff val="15000"/>
                  </a:schemeClr>
                </a:solidFill>
              </a:defRPr>
            </a:lvl1pPr>
          </a:lstStyle>
          <a:p>
            <a:pPr rtl="0"/>
            <a:fld id="{34B7E4EF-A1BD-40F4-AB7B-04F084DD991D}"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rtlCol="0"/>
          <a:lstStyle/>
          <a:p>
            <a:pPr rtl="0"/>
            <a:r>
              <a:rPr lang="ru-RU"/>
              <a:t>Образец заголовка</a:t>
            </a:r>
            <a:endParaRPr lang="en-US" dirty="0"/>
          </a:p>
        </p:txBody>
      </p:sp>
      <p:sp>
        <p:nvSpPr>
          <p:cNvPr id="3" name="Объект 2"/>
          <p:cNvSpPr>
            <a:spLocks noGrp="1"/>
          </p:cNvSpPr>
          <p:nvPr>
            <p:ph sz="half" idx="1"/>
          </p:nvPr>
        </p:nvSpPr>
        <p:spPr>
          <a:xfrm>
            <a:off x="106680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a:t>Образец текста</a:t>
            </a:r>
            <a:endParaRPr lang="ru-RU"/>
          </a:p>
          <a:p>
            <a:pPr lvl="1" rtl="0"/>
            <a:r>
              <a:rPr lang="ru-RU"/>
              <a:t>Второй уровень</a:t>
            </a:r>
            <a:endParaRPr lang="ru-RU"/>
          </a:p>
          <a:p>
            <a:pPr lvl="2" rtl="0"/>
            <a:r>
              <a:rPr lang="ru-RU"/>
              <a:t>Третий уровень</a:t>
            </a:r>
            <a:endParaRPr lang="ru-RU"/>
          </a:p>
          <a:p>
            <a:pPr lvl="3" rtl="0"/>
            <a:r>
              <a:rPr lang="ru-RU"/>
              <a:t>Четвертый уровень</a:t>
            </a:r>
            <a:endParaRPr lang="ru-RU"/>
          </a:p>
          <a:p>
            <a:pPr lvl="4" rtl="0"/>
            <a:r>
              <a:rPr lang="ru-RU"/>
              <a:t>Пятый уровень</a:t>
            </a:r>
            <a:endParaRPr lang="en-US" dirty="0"/>
          </a:p>
        </p:txBody>
      </p:sp>
      <p:sp>
        <p:nvSpPr>
          <p:cNvPr id="4" name="Объект 3"/>
          <p:cNvSpPr>
            <a:spLocks noGrp="1"/>
          </p:cNvSpPr>
          <p:nvPr>
            <p:ph sz="half" idx="2"/>
          </p:nvPr>
        </p:nvSpPr>
        <p:spPr>
          <a:xfrm>
            <a:off x="646176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a:t>Образец текста</a:t>
            </a:r>
            <a:endParaRPr lang="ru-RU"/>
          </a:p>
          <a:p>
            <a:pPr lvl="1" rtl="0"/>
            <a:r>
              <a:rPr lang="ru-RU"/>
              <a:t>Второй уровень</a:t>
            </a:r>
            <a:endParaRPr lang="ru-RU"/>
          </a:p>
          <a:p>
            <a:pPr lvl="2" rtl="0"/>
            <a:r>
              <a:rPr lang="ru-RU"/>
              <a:t>Третий уровень</a:t>
            </a:r>
            <a:endParaRPr lang="ru-RU"/>
          </a:p>
          <a:p>
            <a:pPr lvl="3" rtl="0"/>
            <a:r>
              <a:rPr lang="ru-RU"/>
              <a:t>Четвертый уровень</a:t>
            </a:r>
            <a:endParaRPr lang="ru-RU"/>
          </a:p>
          <a:p>
            <a:pPr lvl="4" rtl="0"/>
            <a:r>
              <a:rPr lang="ru-RU"/>
              <a:t>Пятый уровень</a:t>
            </a:r>
            <a:endParaRPr lang="en-US" dirty="0"/>
          </a:p>
        </p:txBody>
      </p:sp>
      <p:sp>
        <p:nvSpPr>
          <p:cNvPr id="5" name="Дата 4"/>
          <p:cNvSpPr>
            <a:spLocks noGrp="1"/>
          </p:cNvSpPr>
          <p:nvPr>
            <p:ph type="dt" sz="half" idx="10"/>
          </p:nvPr>
        </p:nvSpPr>
        <p:spPr/>
        <p:txBody>
          <a:bodyPr rtlCol="0"/>
          <a:lstStyle/>
          <a:p>
            <a:pPr rtl="0"/>
            <a:fld id="{9A16848F-27AD-43B9-904C-1CF05D24EB3C}" type="datetime1">
              <a:rPr lang="ru-RU" smtClean="0"/>
            </a:fld>
            <a:endParaRPr lang="en-US"/>
          </a:p>
        </p:txBody>
      </p:sp>
      <p:sp>
        <p:nvSpPr>
          <p:cNvPr id="6" name="Нижний колонтитул 5"/>
          <p:cNvSpPr>
            <a:spLocks noGrp="1"/>
          </p:cNvSpPr>
          <p:nvPr>
            <p:ph type="ftr" sz="quarter" idx="11"/>
          </p:nvPr>
        </p:nvSpPr>
        <p:spPr/>
        <p:txBody>
          <a:bodyPr rtlCol="0"/>
          <a:lstStyle/>
          <a:p>
            <a:pPr rtl="0"/>
            <a:endParaRPr lang="en-US"/>
          </a:p>
        </p:txBody>
      </p:sp>
      <p:sp>
        <p:nvSpPr>
          <p:cNvPr id="7" name="Номер слайда 6"/>
          <p:cNvSpPr>
            <a:spLocks noGrp="1"/>
          </p:cNvSpPr>
          <p:nvPr>
            <p:ph type="sldNum" sz="quarter" idx="12"/>
          </p:nvPr>
        </p:nvSpPr>
        <p:spPr/>
        <p:txBody>
          <a:bodyPr rtlCol="0"/>
          <a:lstStyle/>
          <a:p>
            <a:pPr rtl="0"/>
            <a:fld id="{34B7E4EF-A1BD-40F4-AB7B-04F084DD991D}"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lang="en-US" dirty="0"/>
          </a:p>
        </p:txBody>
      </p:sp>
      <p:sp>
        <p:nvSpPr>
          <p:cNvPr id="3" name="Текст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a:t>Образец текста</a:t>
            </a:r>
            <a:endParaRPr lang="ru-RU"/>
          </a:p>
        </p:txBody>
      </p:sp>
      <p:sp>
        <p:nvSpPr>
          <p:cNvPr id="4" name="Объект 3"/>
          <p:cNvSpPr>
            <a:spLocks noGrp="1"/>
          </p:cNvSpPr>
          <p:nvPr>
            <p:ph sz="half" idx="2"/>
          </p:nvPr>
        </p:nvSpPr>
        <p:spPr>
          <a:xfrm>
            <a:off x="1069848" y="2792472"/>
            <a:ext cx="4663440" cy="3163825"/>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a:t>Образец текста</a:t>
            </a:r>
            <a:endParaRPr lang="ru-RU"/>
          </a:p>
          <a:p>
            <a:pPr lvl="1" rtl="0"/>
            <a:r>
              <a:rPr lang="ru-RU"/>
              <a:t>Второй уровень</a:t>
            </a:r>
            <a:endParaRPr lang="ru-RU"/>
          </a:p>
          <a:p>
            <a:pPr lvl="2" rtl="0"/>
            <a:r>
              <a:rPr lang="ru-RU"/>
              <a:t>Третий уровень</a:t>
            </a:r>
            <a:endParaRPr lang="ru-RU"/>
          </a:p>
          <a:p>
            <a:pPr lvl="3" rtl="0"/>
            <a:r>
              <a:rPr lang="ru-RU"/>
              <a:t>Четвертый уровень</a:t>
            </a:r>
            <a:endParaRPr lang="ru-RU"/>
          </a:p>
          <a:p>
            <a:pPr lvl="4" rtl="0"/>
            <a:r>
              <a:rPr lang="ru-RU"/>
              <a:t>Пятый уровень</a:t>
            </a:r>
            <a:endParaRPr lang="en-US"/>
          </a:p>
        </p:txBody>
      </p:sp>
      <p:sp>
        <p:nvSpPr>
          <p:cNvPr id="5" name="Текст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a:t>Образец текста</a:t>
            </a:r>
            <a:endParaRPr lang="ru-RU"/>
          </a:p>
        </p:txBody>
      </p:sp>
      <p:sp>
        <p:nvSpPr>
          <p:cNvPr id="6" name="Объект 5"/>
          <p:cNvSpPr>
            <a:spLocks noGrp="1"/>
          </p:cNvSpPr>
          <p:nvPr>
            <p:ph sz="quarter" idx="4"/>
          </p:nvPr>
        </p:nvSpPr>
        <p:spPr>
          <a:xfrm>
            <a:off x="6458712" y="2792471"/>
            <a:ext cx="4663440" cy="3164509"/>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a:t>Образец текста</a:t>
            </a:r>
            <a:endParaRPr lang="ru-RU"/>
          </a:p>
          <a:p>
            <a:pPr lvl="1" rtl="0"/>
            <a:r>
              <a:rPr lang="ru-RU"/>
              <a:t>Второй уровень</a:t>
            </a:r>
            <a:endParaRPr lang="ru-RU"/>
          </a:p>
          <a:p>
            <a:pPr lvl="2" rtl="0"/>
            <a:r>
              <a:rPr lang="ru-RU"/>
              <a:t>Третий уровень</a:t>
            </a:r>
            <a:endParaRPr lang="ru-RU"/>
          </a:p>
          <a:p>
            <a:pPr lvl="3" rtl="0"/>
            <a:r>
              <a:rPr lang="ru-RU"/>
              <a:t>Четвертый уровень</a:t>
            </a:r>
            <a:endParaRPr lang="ru-RU"/>
          </a:p>
          <a:p>
            <a:pPr lvl="4" rtl="0"/>
            <a:r>
              <a:rPr lang="ru-RU"/>
              <a:t>Пятый уровень</a:t>
            </a:r>
            <a:endParaRPr lang="en-US"/>
          </a:p>
        </p:txBody>
      </p:sp>
      <p:sp>
        <p:nvSpPr>
          <p:cNvPr id="7" name="Дата 6"/>
          <p:cNvSpPr>
            <a:spLocks noGrp="1"/>
          </p:cNvSpPr>
          <p:nvPr>
            <p:ph type="dt" sz="half" idx="10"/>
          </p:nvPr>
        </p:nvSpPr>
        <p:spPr/>
        <p:txBody>
          <a:bodyPr rtlCol="0"/>
          <a:lstStyle/>
          <a:p>
            <a:pPr rtl="0"/>
            <a:fld id="{23090412-2DE5-405A-816E-F08FB54EB168}" type="datetime1">
              <a:rPr lang="ru-RU" smtClean="0"/>
            </a:fld>
            <a:endParaRPr lang="en-US"/>
          </a:p>
        </p:txBody>
      </p:sp>
      <p:sp>
        <p:nvSpPr>
          <p:cNvPr id="8" name="Нижний колонтитул 7"/>
          <p:cNvSpPr>
            <a:spLocks noGrp="1"/>
          </p:cNvSpPr>
          <p:nvPr>
            <p:ph type="ftr" sz="quarter" idx="11"/>
          </p:nvPr>
        </p:nvSpPr>
        <p:spPr/>
        <p:txBody>
          <a:bodyPr rtlCol="0"/>
          <a:lstStyle/>
          <a:p>
            <a:pPr rtl="0"/>
            <a:endParaRPr lang="en-US"/>
          </a:p>
        </p:txBody>
      </p:sp>
      <p:sp>
        <p:nvSpPr>
          <p:cNvPr id="9" name="Номер слайда 8"/>
          <p:cNvSpPr>
            <a:spLocks noGrp="1"/>
          </p:cNvSpPr>
          <p:nvPr>
            <p:ph type="sldNum" sz="quarter" idx="12"/>
          </p:nvPr>
        </p:nvSpPr>
        <p:spPr/>
        <p:txBody>
          <a:bodyPr rtlCol="0"/>
          <a:lstStyle/>
          <a:p>
            <a:pPr rtl="0"/>
            <a:fld id="{34B7E4EF-A1BD-40F4-AB7B-04F084DD991D}"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lang="en-US" dirty="0"/>
          </a:p>
        </p:txBody>
      </p:sp>
      <p:sp>
        <p:nvSpPr>
          <p:cNvPr id="3" name="Дата 2"/>
          <p:cNvSpPr>
            <a:spLocks noGrp="1"/>
          </p:cNvSpPr>
          <p:nvPr>
            <p:ph type="dt" sz="half" idx="10"/>
          </p:nvPr>
        </p:nvSpPr>
        <p:spPr/>
        <p:txBody>
          <a:bodyPr rtlCol="0"/>
          <a:lstStyle/>
          <a:p>
            <a:pPr rtl="0"/>
            <a:fld id="{F4C2D7CB-4DC1-4BB7-BF00-4C36160857E0}" type="datetime1">
              <a:rPr lang="ru-RU" smtClean="0"/>
            </a:fld>
            <a:endParaRPr lang="en-US"/>
          </a:p>
        </p:txBody>
      </p:sp>
      <p:sp>
        <p:nvSpPr>
          <p:cNvPr id="4" name="Нижний колонтитул 3"/>
          <p:cNvSpPr>
            <a:spLocks noGrp="1"/>
          </p:cNvSpPr>
          <p:nvPr>
            <p:ph type="ftr" sz="quarter" idx="11"/>
          </p:nvPr>
        </p:nvSpPr>
        <p:spPr/>
        <p:txBody>
          <a:bodyPr rtlCol="0"/>
          <a:lstStyle/>
          <a:p>
            <a:pPr rtl="0"/>
            <a:endParaRPr lang="en-US"/>
          </a:p>
        </p:txBody>
      </p:sp>
      <p:sp>
        <p:nvSpPr>
          <p:cNvPr id="5" name="Номер слайда 4"/>
          <p:cNvSpPr>
            <a:spLocks noGrp="1"/>
          </p:cNvSpPr>
          <p:nvPr>
            <p:ph type="sldNum" sz="quarter" idx="12"/>
          </p:nvPr>
        </p:nvSpPr>
        <p:spPr/>
        <p:txBody>
          <a:bodyPr rtlCol="0"/>
          <a:lstStyle/>
          <a:p>
            <a:pPr rtl="0"/>
            <a:fld id="{34B7E4EF-A1BD-40F4-AB7B-04F084DD991D}"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p>
            <a:pPr rtl="0"/>
            <a:fld id="{4060D38F-E364-4ED4-9BF4-D7F00FFBE76A}" type="datetime1">
              <a:rPr lang="ru-RU" smtClean="0"/>
            </a:fld>
            <a:endParaRPr lang="en-US"/>
          </a:p>
        </p:txBody>
      </p:sp>
      <p:sp>
        <p:nvSpPr>
          <p:cNvPr id="3" name="Нижний колонтитул 2"/>
          <p:cNvSpPr>
            <a:spLocks noGrp="1"/>
          </p:cNvSpPr>
          <p:nvPr>
            <p:ph type="ftr" sz="quarter" idx="11"/>
          </p:nvPr>
        </p:nvSpPr>
        <p:spPr/>
        <p:txBody>
          <a:bodyPr rtlCol="0"/>
          <a:lstStyle/>
          <a:p>
            <a:pPr rtl="0"/>
            <a:endParaRPr lang="en-US"/>
          </a:p>
        </p:txBody>
      </p:sp>
      <p:sp>
        <p:nvSpPr>
          <p:cNvPr id="4" name="Номер слайда 3"/>
          <p:cNvSpPr>
            <a:spLocks noGrp="1"/>
          </p:cNvSpPr>
          <p:nvPr>
            <p:ph type="sldNum" sz="quarter" idx="12"/>
          </p:nvPr>
        </p:nvSpPr>
        <p:spPr/>
        <p:txBody>
          <a:bodyPr rtlCol="0"/>
          <a:lstStyle/>
          <a:p>
            <a:pPr rtl="0"/>
            <a:fld id="{34B7E4EF-A1BD-40F4-AB7B-04F084DD991D}"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Объект с подписью">
    <p:spTree>
      <p:nvGrpSpPr>
        <p:cNvPr id="1" name=""/>
        <p:cNvGrpSpPr/>
        <p:nvPr/>
      </p:nvGrpSpPr>
      <p:grpSpPr>
        <a:xfrm>
          <a:off x="0" y="0"/>
          <a:ext cx="0" cy="0"/>
          <a:chOff x="0" y="0"/>
          <a:chExt cx="0" cy="0"/>
        </a:xfrm>
      </p:grpSpPr>
      <p:sp>
        <p:nvSpPr>
          <p:cNvPr id="10" name="Прямоугольник 9"/>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Прямоугольник 12"/>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8458200" y="607392"/>
            <a:ext cx="3161963" cy="1645920"/>
          </a:xfrm>
        </p:spPr>
        <p:txBody>
          <a:bodyPr rtlCol="0"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pPr rtl="0"/>
            <a:r>
              <a:rPr lang="ru-RU"/>
              <a:t>Образец заголовка</a:t>
            </a:r>
            <a:endParaRPr lang="en-US" dirty="0"/>
          </a:p>
        </p:txBody>
      </p:sp>
      <p:sp>
        <p:nvSpPr>
          <p:cNvPr id="3" name="Объект 2"/>
          <p:cNvSpPr>
            <a:spLocks noGrp="1"/>
          </p:cNvSpPr>
          <p:nvPr>
            <p:ph idx="1"/>
          </p:nvPr>
        </p:nvSpPr>
        <p:spPr>
          <a:xfrm>
            <a:off x="685800" y="609600"/>
            <a:ext cx="6858000" cy="53340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a:t>Образец текста</a:t>
            </a:r>
            <a:endParaRPr lang="ru-RU"/>
          </a:p>
          <a:p>
            <a:pPr lvl="1" rtl="0"/>
            <a:r>
              <a:rPr lang="ru-RU"/>
              <a:t>Второй уровень</a:t>
            </a:r>
            <a:endParaRPr lang="ru-RU"/>
          </a:p>
          <a:p>
            <a:pPr lvl="2" rtl="0"/>
            <a:r>
              <a:rPr lang="ru-RU"/>
              <a:t>Третий уровень</a:t>
            </a:r>
            <a:endParaRPr lang="ru-RU"/>
          </a:p>
          <a:p>
            <a:pPr lvl="3" rtl="0"/>
            <a:r>
              <a:rPr lang="ru-RU"/>
              <a:t>Четвертый уровень</a:t>
            </a:r>
            <a:endParaRPr lang="ru-RU"/>
          </a:p>
          <a:p>
            <a:pPr lvl="4" rtl="0"/>
            <a:r>
              <a:rPr lang="ru-RU"/>
              <a:t>Пятый уровень</a:t>
            </a:r>
            <a:endParaRPr lang="en-US" dirty="0"/>
          </a:p>
        </p:txBody>
      </p:sp>
      <p:sp>
        <p:nvSpPr>
          <p:cNvPr id="4" name="Текст 3"/>
          <p:cNvSpPr>
            <a:spLocks noGrp="1"/>
          </p:cNvSpPr>
          <p:nvPr>
            <p:ph type="body" sz="half" idx="2"/>
          </p:nvPr>
        </p:nvSpPr>
        <p:spPr>
          <a:xfrm>
            <a:off x="8458200" y="2336800"/>
            <a:ext cx="3161963" cy="3606800"/>
          </a:xfrm>
        </p:spPr>
        <p:txBody>
          <a:bodyPr rtlCol="0">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a:t>Образец текста</a:t>
            </a:r>
            <a:endParaRPr lang="ru-RU"/>
          </a:p>
        </p:txBody>
      </p:sp>
      <p:sp>
        <p:nvSpPr>
          <p:cNvPr id="8" name="Дата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defRPr>
            </a:lvl1pPr>
          </a:lstStyle>
          <a:p>
            <a:pPr rtl="0"/>
            <a:fld id="{F183FEFD-AB08-4CB5-AE4D-2F6B12D8E3B0}" type="datetime1">
              <a:rPr lang="ru-RU" smtClean="0"/>
            </a:fld>
            <a:endParaRPr lang="en-US"/>
          </a:p>
        </p:txBody>
      </p:sp>
      <p:sp>
        <p:nvSpPr>
          <p:cNvPr id="9" name="Нижний колонтитул 8"/>
          <p:cNvSpPr>
            <a:spLocks noGrp="1"/>
          </p:cNvSpPr>
          <p:nvPr>
            <p:ph type="ftr" sz="quarter" idx="11"/>
          </p:nvPr>
        </p:nvSpPr>
        <p:spPr>
          <a:xfrm>
            <a:off x="685801" y="6035040"/>
            <a:ext cx="4584700" cy="365760"/>
          </a:xfrm>
        </p:spPr>
        <p:txBody>
          <a:bodyPr rtlCol="0"/>
          <a:lstStyle>
            <a:lvl1pPr algn="l">
              <a:defRPr/>
            </a:lvl1pPr>
          </a:lstStyle>
          <a:p>
            <a:pPr rtl="0"/>
            <a:endParaRPr lang="en-US"/>
          </a:p>
        </p:txBody>
      </p:sp>
      <p:sp>
        <p:nvSpPr>
          <p:cNvPr id="11" name="Номер слайда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defRPr>
            </a:lvl1pPr>
          </a:lstStyle>
          <a:p>
            <a:pPr rtl="0"/>
            <a:fld id="{34B7E4EF-A1BD-40F4-AB7B-04F084DD991D}"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Рисунок с подписью">
    <p:spTree>
      <p:nvGrpSpPr>
        <p:cNvPr id="1" name=""/>
        <p:cNvGrpSpPr/>
        <p:nvPr/>
      </p:nvGrpSpPr>
      <p:grpSpPr>
        <a:xfrm>
          <a:off x="0" y="0"/>
          <a:ext cx="0" cy="0"/>
          <a:chOff x="0" y="0"/>
          <a:chExt cx="0" cy="0"/>
        </a:xfrm>
      </p:grpSpPr>
      <p:sp>
        <p:nvSpPr>
          <p:cNvPr id="11" name="Прямоугольник 10"/>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Рисунок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a:t>Вставка рисунка</a:t>
            </a:r>
            <a:endParaRPr lang="en-US" dirty="0"/>
          </a:p>
        </p:txBody>
      </p:sp>
      <p:sp>
        <p:nvSpPr>
          <p:cNvPr id="5" name="Дата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defRPr>
            </a:lvl1pPr>
          </a:lstStyle>
          <a:p>
            <a:pPr rtl="0"/>
            <a:fld id="{EBEA1583-5CEF-4E36-A7FC-D34B7E954D76}" type="datetime1">
              <a:rPr lang="ru-RU" smtClean="0"/>
            </a:fld>
            <a:endParaRPr lang="en-US" dirty="0"/>
          </a:p>
        </p:txBody>
      </p:sp>
      <p:sp>
        <p:nvSpPr>
          <p:cNvPr id="6" name="Нижний колонтитул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rtl="0"/>
            <a:endParaRPr lang="en-US" dirty="0"/>
          </a:p>
        </p:txBody>
      </p:sp>
      <p:sp>
        <p:nvSpPr>
          <p:cNvPr id="7" name="Номер слайда 6"/>
          <p:cNvSpPr>
            <a:spLocks noGrp="1"/>
          </p:cNvSpPr>
          <p:nvPr>
            <p:ph type="sldNum" sz="quarter" idx="12"/>
          </p:nvPr>
        </p:nvSpPr>
        <p:spPr>
          <a:xfrm>
            <a:off x="10396728" y="6035040"/>
            <a:ext cx="1225296" cy="365760"/>
          </a:xfrm>
        </p:spPr>
        <p:txBody>
          <a:bodyPr rtlCol="0"/>
          <a:lstStyle/>
          <a:p>
            <a:pPr rtl="0"/>
            <a:fld id="{34B7E4EF-A1BD-40F4-AB7B-04F084DD991D}" type="slidenum">
              <a:rPr lang="en-US" smtClean="0"/>
            </a:fld>
            <a:endParaRPr lang="en-US"/>
          </a:p>
        </p:txBody>
      </p:sp>
      <p:sp>
        <p:nvSpPr>
          <p:cNvPr id="12" name="Прямоугольник 11"/>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8477250" y="603504"/>
            <a:ext cx="3144774" cy="1645920"/>
          </a:xfrm>
        </p:spPr>
        <p:txBody>
          <a:bodyPr rtlCol="0" anchor="b">
            <a:noAutofit/>
          </a:bodyPr>
          <a:lstStyle>
            <a:lvl1pPr algn="l">
              <a:lnSpc>
                <a:spcPct val="100000"/>
              </a:lnSpc>
              <a:defRPr sz="3200" b="0">
                <a:solidFill>
                  <a:schemeClr val="tx1"/>
                </a:solidFill>
                <a:latin typeface="+mj-lt"/>
              </a:defRPr>
            </a:lvl1pPr>
          </a:lstStyle>
          <a:p>
            <a:pPr rtl="0"/>
            <a:r>
              <a:rPr lang="ru-RU"/>
              <a:t>Образец заголовка</a:t>
            </a:r>
            <a:endParaRPr lang="en-US" dirty="0"/>
          </a:p>
        </p:txBody>
      </p:sp>
      <p:sp>
        <p:nvSpPr>
          <p:cNvPr id="4" name="Текст 3"/>
          <p:cNvSpPr>
            <a:spLocks noGrp="1"/>
          </p:cNvSpPr>
          <p:nvPr>
            <p:ph type="body" sz="half" idx="2"/>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a:t>Образец текста</a:t>
            </a: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Прямоугольник 8"/>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Прямоугольник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Прямоугольник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Заголовок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en-US" dirty="0"/>
              <a:t>Стиль образца заголовка</a:t>
            </a:r>
            <a:endParaRPr lang="en-US" dirty="0"/>
          </a:p>
        </p:txBody>
      </p:sp>
      <p:sp>
        <p:nvSpPr>
          <p:cNvPr id="3" name="Текст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rtl="0"/>
            <a:r>
              <a:rPr lang="en-US"/>
              <a:t>Щелкните, чтобы изменить стили текста образца слайда</a:t>
            </a:r>
            <a:endParaRPr lang="en-US"/>
          </a:p>
          <a:p>
            <a:pPr lvl="1" rtl="0"/>
            <a:r>
              <a:rPr lang="en-US"/>
              <a:t>Второй уровень</a:t>
            </a:r>
            <a:endParaRPr lang="en-US"/>
          </a:p>
          <a:p>
            <a:pPr lvl="2" rtl="0"/>
            <a:r>
              <a:rPr lang="en-US"/>
              <a:t>Третий уровень</a:t>
            </a:r>
            <a:endParaRPr lang="en-US"/>
          </a:p>
          <a:p>
            <a:pPr lvl="3" rtl="0"/>
            <a:r>
              <a:rPr lang="en-US"/>
              <a:t>Четвертый уровень</a:t>
            </a:r>
            <a:endParaRPr lang="en-US"/>
          </a:p>
          <a:p>
            <a:pPr lvl="4" rtl="0"/>
            <a:r>
              <a:rPr lang="en-US"/>
              <a:t>Пятый уровень</a:t>
            </a:r>
            <a:endParaRPr lang="en-US" dirty="0"/>
          </a:p>
        </p:txBody>
      </p:sp>
      <p:sp>
        <p:nvSpPr>
          <p:cNvPr id="4" name="Дата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1068A786-B8BF-4988-ACBA-DD9B5BC8D522}" type="datetime1">
              <a:rPr lang="ru-RU" smtClean="0"/>
            </a:fld>
            <a:endParaRPr lang="en-US" dirty="0"/>
          </a:p>
        </p:txBody>
      </p:sp>
      <p:sp>
        <p:nvSpPr>
          <p:cNvPr id="5" name="Нижний колонтитул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pPr rtl="0"/>
            <a:endParaRPr lang="en-US" dirty="0"/>
          </a:p>
        </p:txBody>
      </p:sp>
      <p:sp>
        <p:nvSpPr>
          <p:cNvPr id="6" name="Номер слайда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34B7E4EF-A1BD-40F4-AB7B-04F084DD991D}"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anose="02020404030301010803"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anose="02020404030301010803"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anose="02020404030301010803"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anose="02020404030301010803"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anose="02020404030301010803" pitchFamily="18" charset="0"/>
        <a:buChar char="◦"/>
        <a:defRPr sz="1200" kern="1200">
          <a:solidFill>
            <a:schemeClr val="tx1"/>
          </a:solidFill>
          <a:latin typeface="+mn-lt"/>
          <a:ea typeface="+mn-ea"/>
          <a:cs typeface="+mn-cs"/>
        </a:defRPr>
      </a:lvl5pPr>
      <a:lvl6pPr marL="1600200" indent="-228600" algn="l" defTabSz="914400" rtl="0" eaLnBrk="1" latinLnBrk="0" hangingPunct="1">
        <a:lnSpc>
          <a:spcPct val="100000"/>
        </a:lnSpc>
        <a:spcBef>
          <a:spcPts val="500"/>
        </a:spcBef>
        <a:buClr>
          <a:schemeClr val="tx1">
            <a:lumMod val="85000"/>
            <a:lumOff val="15000"/>
          </a:schemeClr>
        </a:buClr>
        <a:buFont typeface="Garamond" panose="02020404030301010803" pitchFamily="18" charset="0"/>
        <a:buChar char="◦"/>
        <a:defRPr sz="1400" kern="1200">
          <a:solidFill>
            <a:schemeClr val="tx1"/>
          </a:solidFill>
          <a:latin typeface="+mn-lt"/>
          <a:ea typeface="+mn-ea"/>
          <a:cs typeface="+mn-cs"/>
        </a:defRPr>
      </a:lvl6pPr>
      <a:lvl7pPr marL="1899920" indent="-228600" algn="l" defTabSz="914400" rtl="0" eaLnBrk="1" latinLnBrk="0" hangingPunct="1">
        <a:lnSpc>
          <a:spcPct val="100000"/>
        </a:lnSpc>
        <a:spcBef>
          <a:spcPts val="500"/>
        </a:spcBef>
        <a:buClr>
          <a:schemeClr val="tx1">
            <a:lumMod val="85000"/>
            <a:lumOff val="15000"/>
          </a:schemeClr>
        </a:buClr>
        <a:buFont typeface="Garamond" panose="02020404030301010803" pitchFamily="18" charset="0"/>
        <a:buChar char="◦"/>
        <a:defRPr sz="1400" kern="1200">
          <a:solidFill>
            <a:schemeClr val="tx1"/>
          </a:solidFill>
          <a:latin typeface="+mn-lt"/>
          <a:ea typeface="+mn-ea"/>
          <a:cs typeface="+mn-cs"/>
        </a:defRPr>
      </a:lvl7pPr>
      <a:lvl8pPr marL="2200275" indent="-228600" algn="l" defTabSz="914400" rtl="0" eaLnBrk="1" latinLnBrk="0" hangingPunct="1">
        <a:lnSpc>
          <a:spcPct val="100000"/>
        </a:lnSpc>
        <a:spcBef>
          <a:spcPts val="500"/>
        </a:spcBef>
        <a:buClr>
          <a:schemeClr val="tx1">
            <a:lumMod val="85000"/>
            <a:lumOff val="15000"/>
          </a:schemeClr>
        </a:buClr>
        <a:buFont typeface="Garamond" panose="02020404030301010803" pitchFamily="18" charset="0"/>
        <a:buChar char="◦"/>
        <a:defRPr sz="1400" kern="1200">
          <a:solidFill>
            <a:schemeClr val="tx1"/>
          </a:solidFill>
          <a:latin typeface="+mn-lt"/>
          <a:ea typeface="+mn-ea"/>
          <a:cs typeface="+mn-cs"/>
        </a:defRPr>
      </a:lvl8pPr>
      <a:lvl9pPr marL="2499995" indent="-228600" algn="l" defTabSz="914400" rtl="0" eaLnBrk="1" latinLnBrk="0" hangingPunct="1">
        <a:lnSpc>
          <a:spcPct val="100000"/>
        </a:lnSpc>
        <a:spcBef>
          <a:spcPts val="500"/>
        </a:spcBef>
        <a:buClr>
          <a:schemeClr val="tx1">
            <a:lumMod val="85000"/>
            <a:lumOff val="15000"/>
          </a:schemeClr>
        </a:buClr>
        <a:buFont typeface="Garamond" panose="02020404030301010803"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9" Type="http://schemas.openxmlformats.org/officeDocument/2006/relationships/diagramColors" Target="../diagrams/colors3.xml"/><Relationship Id="rId8" Type="http://schemas.openxmlformats.org/officeDocument/2006/relationships/diagramQuickStyle" Target="../diagrams/quickStyle3.xml"/><Relationship Id="rId7" Type="http://schemas.openxmlformats.org/officeDocument/2006/relationships/diagramLayout" Target="../diagrams/layout3.xml"/><Relationship Id="rId6" Type="http://schemas.openxmlformats.org/officeDocument/2006/relationships/diagramData" Target="../diagrams/data3.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1" Type="http://schemas.openxmlformats.org/officeDocument/2006/relationships/slideLayout" Target="../slideLayouts/slideLayout4.xml"/><Relationship Id="rId10" Type="http://schemas.microsoft.com/office/2007/relationships/diagramDrawing" Target="../diagrams/drawing3.xml"/><Relationship Id="rId1"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5.xml"/><Relationship Id="rId4" Type="http://schemas.openxmlformats.org/officeDocument/2006/relationships/diagramColors" Target="../diagrams/colors5.xml"/><Relationship Id="rId3" Type="http://schemas.openxmlformats.org/officeDocument/2006/relationships/diagramQuickStyle" Target="../diagrams/quickStyle5.xml"/><Relationship Id="rId2" Type="http://schemas.openxmlformats.org/officeDocument/2006/relationships/diagramLayout" Target="../diagrams/layout5.xml"/><Relationship Id="rId1" Type="http://schemas.openxmlformats.org/officeDocument/2006/relationships/diagramData" Target="../diagrams/data5.xml"/></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6.xml"/><Relationship Id="rId4" Type="http://schemas.openxmlformats.org/officeDocument/2006/relationships/diagramColors" Target="../diagrams/colors6.xml"/><Relationship Id="rId3" Type="http://schemas.openxmlformats.org/officeDocument/2006/relationships/diagramQuickStyle" Target="../diagrams/quickStyle6.xml"/><Relationship Id="rId2" Type="http://schemas.openxmlformats.org/officeDocument/2006/relationships/diagramLayout" Target="../diagrams/layout6.xml"/><Relationship Id="rId1" Type="http://schemas.openxmlformats.org/officeDocument/2006/relationships/diagramData" Target="../diagrams/data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6.jpeg"/><Relationship Id="rId1" Type="http://schemas.openxmlformats.org/officeDocument/2006/relationships/image" Target="../media/image15.jpeg"/></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microsoft.com/office/2007/relationships/diagramDrawing" Target="../diagrams/drawing7.xml"/><Relationship Id="rId4" Type="http://schemas.openxmlformats.org/officeDocument/2006/relationships/diagramColors" Target="../diagrams/colors7.xml"/><Relationship Id="rId3" Type="http://schemas.openxmlformats.org/officeDocument/2006/relationships/diagramQuickStyle" Target="../diagrams/quickStyle7.xml"/><Relationship Id="rId2" Type="http://schemas.openxmlformats.org/officeDocument/2006/relationships/diagramLayout" Target="../diagrams/layout7.xml"/><Relationship Id="rId1" Type="http://schemas.openxmlformats.org/officeDocument/2006/relationships/diagramData" Target="../diagrams/data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7.jpeg"/></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microsoft.com/office/2007/relationships/diagramDrawing" Target="../diagrams/drawing8.xml"/><Relationship Id="rId4" Type="http://schemas.openxmlformats.org/officeDocument/2006/relationships/diagramColors" Target="../diagrams/colors8.xml"/><Relationship Id="rId3" Type="http://schemas.openxmlformats.org/officeDocument/2006/relationships/diagramQuickStyle" Target="../diagrams/quickStyle8.xml"/><Relationship Id="rId2" Type="http://schemas.openxmlformats.org/officeDocument/2006/relationships/diagramLayout" Target="../diagrams/layout8.xml"/><Relationship Id="rId1" Type="http://schemas.openxmlformats.org/officeDocument/2006/relationships/diagramData" Target="../diagrams/data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9.xml"/><Relationship Id="rId4" Type="http://schemas.openxmlformats.org/officeDocument/2006/relationships/diagramColors" Target="../diagrams/colors9.xml"/><Relationship Id="rId3" Type="http://schemas.openxmlformats.org/officeDocument/2006/relationships/diagramQuickStyle" Target="../diagrams/quickStyle9.xml"/><Relationship Id="rId2" Type="http://schemas.openxmlformats.org/officeDocument/2006/relationships/diagramLayout" Target="../diagrams/layout9.xml"/><Relationship Id="rId1" Type="http://schemas.openxmlformats.org/officeDocument/2006/relationships/diagramData" Target="../diagrams/data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0.xml"/><Relationship Id="rId4" Type="http://schemas.openxmlformats.org/officeDocument/2006/relationships/diagramColors" Target="../diagrams/colors10.xml"/><Relationship Id="rId3" Type="http://schemas.openxmlformats.org/officeDocument/2006/relationships/diagramQuickStyle" Target="../diagrams/quickStyle10.xml"/><Relationship Id="rId2" Type="http://schemas.openxmlformats.org/officeDocument/2006/relationships/diagramLayout" Target="../diagrams/layout10.xml"/><Relationship Id="rId1" Type="http://schemas.openxmlformats.org/officeDocument/2006/relationships/diagramData" Target="../diagrams/data1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1.xml"/><Relationship Id="rId4" Type="http://schemas.openxmlformats.org/officeDocument/2006/relationships/diagramColors" Target="../diagrams/colors11.xml"/><Relationship Id="rId3" Type="http://schemas.openxmlformats.org/officeDocument/2006/relationships/diagramQuickStyle" Target="../diagrams/quickStyle11.xml"/><Relationship Id="rId2" Type="http://schemas.openxmlformats.org/officeDocument/2006/relationships/diagramLayout" Target="../diagrams/layout11.xml"/><Relationship Id="rId1" Type="http://schemas.openxmlformats.org/officeDocument/2006/relationships/diagramData" Target="../diagrams/data11.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9.jpeg"/><Relationship Id="rId1" Type="http://schemas.openxmlformats.org/officeDocument/2006/relationships/image" Target="../media/image18.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5.jpeg"/><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8.jpeg"/><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Рисунок 5" descr="Крупный план логотипа&#10;&#10;Автоматически созданное описание"/>
          <p:cNvPicPr>
            <a:picLocks noChangeAspect="1"/>
          </p:cNvPicPr>
          <p:nvPr/>
        </p:nvPicPr>
        <p:blipFill rotWithShape="1">
          <a:blip r:embed="rId1">
            <a:extLst>
              <a:ext uri="{28A0092B-C50C-407E-A947-70E740481C1C}">
                <a14:useLocalDpi xmlns:a14="http://schemas.microsoft.com/office/drawing/2010/main" val="0"/>
              </a:ext>
            </a:extLst>
          </a:blip>
          <a:srcRect r="-1"/>
          <a:stretch>
            <a:fillRect/>
          </a:stretch>
        </p:blipFill>
        <p:spPr>
          <a:xfrm>
            <a:off x="20" y="39766"/>
            <a:ext cx="12191979" cy="6857990"/>
          </a:xfrm>
          <a:prstGeom prst="rect">
            <a:avLst/>
          </a:prstGeom>
        </p:spPr>
      </p:pic>
      <p:sp>
        <p:nvSpPr>
          <p:cNvPr id="82" name="Прямоугольник 81"/>
          <p:cNvSpPr>
            <a:spLocks noGrp="1" noRot="1" noChangeAspect="1" noMove="1" noResize="1" noEditPoints="1" noAdjustHandles="1" noChangeArrowheads="1" noChangeShapeType="1" noTextEdit="1"/>
          </p:cNvSpPr>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Прямоугольник 83"/>
          <p:cNvSpPr>
            <a:spLocks noGrp="1" noRot="1" noChangeAspect="1" noMove="1" noResize="1" noEditPoints="1" noAdjustHandles="1" noChangeArrowheads="1" noChangeShapeType="1" noTextEdit="1"/>
          </p:cNvSpPr>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Заголовок 1"/>
          <p:cNvSpPr>
            <a:spLocks noGrp="1"/>
          </p:cNvSpPr>
          <p:nvPr>
            <p:ph type="ctrTitle"/>
          </p:nvPr>
        </p:nvSpPr>
        <p:spPr>
          <a:xfrm>
            <a:off x="6033793" y="2355458"/>
            <a:ext cx="4775075" cy="1630907"/>
          </a:xfrm>
        </p:spPr>
        <p:txBody>
          <a:bodyPr rtlCol="0">
            <a:normAutofit fontScale="90000"/>
          </a:bodyPr>
          <a:lstStyle/>
          <a:p>
            <a:r>
              <a:rPr lang="en-US" sz="4400" b="1" dirty="0">
                <a:solidFill>
                  <a:srgbClr val="72CCD5"/>
                </a:solidFill>
                <a:latin typeface="Footlight MT Light" panose="0204060206030A020304" pitchFamily="18" charset="0"/>
              </a:rPr>
              <a:t>K</a:t>
            </a:r>
            <a:r>
              <a:rPr lang="az-Latn-AZ" sz="4400" b="1" dirty="0">
                <a:solidFill>
                  <a:srgbClr val="72CCD5"/>
                </a:solidFill>
                <a:latin typeface="Footlight MT Light" panose="0204060206030A020304" pitchFamily="18" charset="0"/>
              </a:rPr>
              <a:t>əskin və xroniki </a:t>
            </a:r>
            <a:r>
              <a:rPr lang="az-Latn-AZ" sz="4400" b="1" dirty="0">
                <a:ln>
                  <a:solidFill>
                    <a:sysClr val="windowText" lastClr="000000"/>
                  </a:solidFill>
                </a:ln>
                <a:solidFill>
                  <a:srgbClr val="72CCD5"/>
                </a:solidFill>
                <a:latin typeface="Footlight MT Light" panose="0204060206030A020304" pitchFamily="18" charset="0"/>
              </a:rPr>
              <a:t>mediastinit</a:t>
            </a:r>
            <a:endParaRPr lang="az-Latn-AZ" sz="4400" b="1" dirty="0">
              <a:ln>
                <a:solidFill>
                  <a:sysClr val="windowText" lastClr="000000"/>
                </a:solidFill>
              </a:ln>
              <a:solidFill>
                <a:srgbClr val="72CCD5"/>
              </a:solidFill>
              <a:latin typeface="Footlight MT Light" panose="0204060206030A020304" pitchFamily="18" charset="0"/>
            </a:endParaRP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pPr rtl="0"/>
            <a:fld id="{F4C2D7CB-4DC1-4BB7-BF00-4C36160857E0}" type="datetime1">
              <a:rPr lang="ru-RU" smtClean="0"/>
            </a:fld>
            <a:endParaRPr lang="en-US"/>
          </a:p>
        </p:txBody>
      </p:sp>
      <p:pic>
        <p:nvPicPr>
          <p:cNvPr id="5" name="Рисунок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655195" y="1108212"/>
            <a:ext cx="8415131" cy="46415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1066800" y="642594"/>
            <a:ext cx="10058400" cy="1133197"/>
          </a:xfrm>
        </p:spPr>
        <p:txBody>
          <a:bodyPr/>
          <a:lstStyle/>
          <a:p>
            <a:pPr algn="ctr"/>
            <a:r>
              <a:rPr lang="en-US" b="1" dirty="0">
                <a:solidFill>
                  <a:srgbClr val="C00000"/>
                </a:solidFill>
                <a:latin typeface="Footlight MT Light" panose="0204060206030A020304" pitchFamily="18" charset="0"/>
              </a:rPr>
              <a:t>DİVARARALIĞI XƏSTƏLİKLƏRİ</a:t>
            </a:r>
            <a:endParaRPr lang="en-US" b="1" dirty="0">
              <a:solidFill>
                <a:srgbClr val="C00000"/>
              </a:solidFill>
              <a:latin typeface="Footlight MT Light" panose="0204060206030A020304" pitchFamily="18" charset="0"/>
            </a:endParaRPr>
          </a:p>
        </p:txBody>
      </p:sp>
      <p:sp>
        <p:nvSpPr>
          <p:cNvPr id="4" name="Дата 3"/>
          <p:cNvSpPr>
            <a:spLocks noGrp="1"/>
          </p:cNvSpPr>
          <p:nvPr>
            <p:ph type="dt" sz="half" idx="10"/>
          </p:nvPr>
        </p:nvSpPr>
        <p:spPr/>
        <p:txBody>
          <a:bodyPr/>
          <a:lstStyle/>
          <a:p>
            <a:fld id="{6506E9A3-1561-45B7-908B-DACC52528ABB}" type="datetime1">
              <a:rPr lang="ru-RU" smtClean="0"/>
            </a:fld>
            <a:endParaRPr lang="en-US" dirty="0"/>
          </a:p>
        </p:txBody>
      </p:sp>
      <p:sp>
        <p:nvSpPr>
          <p:cNvPr id="3" name="Подзаголовок 2"/>
          <p:cNvSpPr>
            <a:spLocks noGrp="1"/>
          </p:cNvSpPr>
          <p:nvPr>
            <p:ph type="body" idx="4294967295"/>
          </p:nvPr>
        </p:nvSpPr>
        <p:spPr>
          <a:xfrm>
            <a:off x="1040296" y="1623256"/>
            <a:ext cx="10687878" cy="3458954"/>
          </a:xfrm>
        </p:spPr>
        <p:txBody>
          <a:bodyPr numCol="2">
            <a:noAutofit/>
          </a:bodyPr>
          <a:lstStyle/>
          <a:p>
            <a:pPr marL="0" indent="0">
              <a:buNone/>
            </a:pPr>
            <a:r>
              <a:rPr lang="en-US" sz="2800" b="1" dirty="0">
                <a:solidFill>
                  <a:schemeClr val="accent3">
                    <a:lumMod val="75000"/>
                  </a:schemeClr>
                </a:solidFill>
                <a:latin typeface="Footlight MT Light" panose="0204060206030A020304" pitchFamily="18" charset="0"/>
              </a:rPr>
              <a:t>• </a:t>
            </a:r>
            <a:r>
              <a:rPr lang="en-US" sz="2800" b="1" dirty="0" err="1">
                <a:solidFill>
                  <a:schemeClr val="accent3">
                    <a:lumMod val="75000"/>
                  </a:schemeClr>
                </a:solidFill>
                <a:latin typeface="Footlight MT Light" panose="0204060206030A020304" pitchFamily="18" charset="0"/>
              </a:rPr>
              <a:t>Mediastinitlər</a:t>
            </a:r>
            <a:endParaRPr lang="az-Latn-AZ" sz="2800" b="1" dirty="0">
              <a:solidFill>
                <a:schemeClr val="accent3">
                  <a:lumMod val="75000"/>
                </a:schemeClr>
              </a:solidFill>
              <a:latin typeface="Footlight MT Light" panose="0204060206030A020304" pitchFamily="18" charset="0"/>
            </a:endParaRPr>
          </a:p>
          <a:p>
            <a:pPr marL="0" indent="0">
              <a:buNone/>
            </a:pPr>
            <a:r>
              <a:rPr lang="az-Latn-AZ" sz="2800" dirty="0">
                <a:solidFill>
                  <a:schemeClr val="accent3">
                    <a:lumMod val="75000"/>
                  </a:schemeClr>
                </a:solidFill>
                <a:latin typeface="Footlight MT Light" panose="0204060206030A020304" pitchFamily="18" charset="0"/>
              </a:rPr>
              <a:t> </a:t>
            </a:r>
            <a:r>
              <a:rPr lang="en-US" sz="2800" dirty="0">
                <a:solidFill>
                  <a:schemeClr val="accent3">
                    <a:lumMod val="75000"/>
                  </a:schemeClr>
                </a:solidFill>
                <a:latin typeface="Footlight MT Light" panose="0204060206030A020304" pitchFamily="18" charset="0"/>
              </a:rPr>
              <a:t> » </a:t>
            </a:r>
            <a:r>
              <a:rPr lang="en-US" sz="2800" dirty="0" err="1">
                <a:solidFill>
                  <a:schemeClr val="accent3">
                    <a:lumMod val="75000"/>
                  </a:schemeClr>
                </a:solidFill>
                <a:latin typeface="Footlight MT Light" panose="0204060206030A020304" pitchFamily="18" charset="0"/>
              </a:rPr>
              <a:t>Kəskin</a:t>
            </a:r>
            <a:r>
              <a:rPr lang="en-US" sz="2800" dirty="0">
                <a:solidFill>
                  <a:schemeClr val="accent3">
                    <a:lumMod val="75000"/>
                  </a:schemeClr>
                </a:solidFill>
                <a:latin typeface="Footlight MT Light" panose="0204060206030A020304" pitchFamily="18" charset="0"/>
              </a:rPr>
              <a:t> </a:t>
            </a:r>
            <a:r>
              <a:rPr lang="en-US" sz="2800" dirty="0" err="1">
                <a:solidFill>
                  <a:schemeClr val="accent3">
                    <a:lumMod val="75000"/>
                  </a:schemeClr>
                </a:solidFill>
                <a:latin typeface="Footlight MT Light" panose="0204060206030A020304" pitchFamily="18" charset="0"/>
              </a:rPr>
              <a:t>mediastinit</a:t>
            </a:r>
            <a:endParaRPr lang="az-Latn-AZ" sz="2800" dirty="0">
              <a:solidFill>
                <a:schemeClr val="accent3">
                  <a:lumMod val="75000"/>
                </a:schemeClr>
              </a:solidFill>
              <a:latin typeface="Footlight MT Light" panose="0204060206030A020304" pitchFamily="18" charset="0"/>
            </a:endParaRPr>
          </a:p>
          <a:p>
            <a:pPr marL="0" indent="0">
              <a:buNone/>
            </a:pPr>
            <a:r>
              <a:rPr lang="az-Latn-AZ" sz="2800" dirty="0">
                <a:solidFill>
                  <a:schemeClr val="accent3">
                    <a:lumMod val="75000"/>
                  </a:schemeClr>
                </a:solidFill>
                <a:latin typeface="Footlight MT Light" panose="0204060206030A020304" pitchFamily="18" charset="0"/>
              </a:rPr>
              <a:t> </a:t>
            </a:r>
            <a:r>
              <a:rPr lang="en-US" sz="2800" dirty="0">
                <a:solidFill>
                  <a:schemeClr val="accent3">
                    <a:lumMod val="75000"/>
                  </a:schemeClr>
                </a:solidFill>
                <a:latin typeface="Footlight MT Light" panose="0204060206030A020304" pitchFamily="18" charset="0"/>
              </a:rPr>
              <a:t> » </a:t>
            </a:r>
            <a:r>
              <a:rPr lang="en-US" sz="2800" dirty="0" err="1">
                <a:solidFill>
                  <a:schemeClr val="accent3">
                    <a:lumMod val="75000"/>
                  </a:schemeClr>
                </a:solidFill>
                <a:latin typeface="Footlight MT Light" panose="0204060206030A020304" pitchFamily="18" charset="0"/>
              </a:rPr>
              <a:t>Xroniki</a:t>
            </a:r>
            <a:r>
              <a:rPr lang="en-US" sz="2800" dirty="0">
                <a:solidFill>
                  <a:schemeClr val="accent3">
                    <a:lumMod val="75000"/>
                  </a:schemeClr>
                </a:solidFill>
                <a:latin typeface="Footlight MT Light" panose="0204060206030A020304" pitchFamily="18" charset="0"/>
              </a:rPr>
              <a:t> </a:t>
            </a:r>
            <a:r>
              <a:rPr lang="en-US" sz="2800" dirty="0" err="1">
                <a:solidFill>
                  <a:schemeClr val="accent3">
                    <a:lumMod val="75000"/>
                  </a:schemeClr>
                </a:solidFill>
                <a:latin typeface="Footlight MT Light" panose="0204060206030A020304" pitchFamily="18" charset="0"/>
              </a:rPr>
              <a:t>mediastinit</a:t>
            </a:r>
            <a:endParaRPr lang="az-Latn-AZ" sz="2800" dirty="0">
              <a:solidFill>
                <a:schemeClr val="accent3">
                  <a:lumMod val="75000"/>
                </a:schemeClr>
              </a:solidFill>
              <a:latin typeface="Footlight MT Light" panose="0204060206030A020304" pitchFamily="18" charset="0"/>
            </a:endParaRPr>
          </a:p>
          <a:p>
            <a:pPr marL="0" indent="0">
              <a:buNone/>
            </a:pPr>
            <a:r>
              <a:rPr lang="en-US" sz="2800" b="1" dirty="0">
                <a:solidFill>
                  <a:schemeClr val="accent3">
                    <a:lumMod val="75000"/>
                  </a:schemeClr>
                </a:solidFill>
                <a:latin typeface="Footlight MT Light" panose="0204060206030A020304" pitchFamily="18" charset="0"/>
              </a:rPr>
              <a:t> • </a:t>
            </a:r>
            <a:r>
              <a:rPr lang="en-US" sz="2800" b="1" dirty="0" err="1">
                <a:solidFill>
                  <a:schemeClr val="accent3">
                    <a:lumMod val="75000"/>
                  </a:schemeClr>
                </a:solidFill>
                <a:latin typeface="Footlight MT Light" panose="0204060206030A020304" pitchFamily="18" charset="0"/>
              </a:rPr>
              <a:t>Divararalığı</a:t>
            </a:r>
            <a:r>
              <a:rPr lang="en-US" sz="2800" b="1" dirty="0">
                <a:solidFill>
                  <a:schemeClr val="accent3">
                    <a:lumMod val="75000"/>
                  </a:schemeClr>
                </a:solidFill>
                <a:latin typeface="Footlight MT Light" panose="0204060206030A020304" pitchFamily="18" charset="0"/>
              </a:rPr>
              <a:t> </a:t>
            </a:r>
            <a:r>
              <a:rPr lang="en-US" sz="2800" b="1" dirty="0" err="1">
                <a:solidFill>
                  <a:schemeClr val="accent3">
                    <a:lumMod val="75000"/>
                  </a:schemeClr>
                </a:solidFill>
                <a:latin typeface="Footlight MT Light" panose="0204060206030A020304" pitchFamily="18" charset="0"/>
              </a:rPr>
              <a:t>törəmələri</a:t>
            </a:r>
            <a:endParaRPr lang="az-Latn-AZ" sz="2800" b="1" dirty="0">
              <a:solidFill>
                <a:schemeClr val="accent3">
                  <a:lumMod val="75000"/>
                </a:schemeClr>
              </a:solidFill>
              <a:latin typeface="Footlight MT Light" panose="0204060206030A020304" pitchFamily="18" charset="0"/>
            </a:endParaRPr>
          </a:p>
          <a:p>
            <a:pPr marL="0" indent="0">
              <a:buNone/>
            </a:pPr>
            <a:r>
              <a:rPr lang="az-Latn-AZ" sz="2800" b="1" dirty="0">
                <a:solidFill>
                  <a:schemeClr val="accent3">
                    <a:lumMod val="75000"/>
                  </a:schemeClr>
                </a:solidFill>
                <a:latin typeface="Footlight MT Light" panose="0204060206030A020304" pitchFamily="18" charset="0"/>
              </a:rPr>
              <a:t> </a:t>
            </a:r>
            <a:r>
              <a:rPr lang="en-US" sz="2800" b="1" dirty="0">
                <a:solidFill>
                  <a:schemeClr val="accent3">
                    <a:lumMod val="75000"/>
                  </a:schemeClr>
                </a:solidFill>
                <a:latin typeface="Footlight MT Light" panose="0204060206030A020304" pitchFamily="18" charset="0"/>
              </a:rPr>
              <a:t> </a:t>
            </a:r>
            <a:r>
              <a:rPr lang="en-US" sz="2800" dirty="0">
                <a:solidFill>
                  <a:schemeClr val="accent3">
                    <a:lumMod val="75000"/>
                  </a:schemeClr>
                </a:solidFill>
                <a:latin typeface="Footlight MT Light" panose="0204060206030A020304" pitchFamily="18" charset="0"/>
              </a:rPr>
              <a:t>» </a:t>
            </a:r>
            <a:r>
              <a:rPr lang="en-US" sz="2800" dirty="0" err="1">
                <a:solidFill>
                  <a:schemeClr val="accent3">
                    <a:lumMod val="75000"/>
                  </a:schemeClr>
                </a:solidFill>
                <a:latin typeface="Footlight MT Light" panose="0204060206030A020304" pitchFamily="18" charset="0"/>
              </a:rPr>
              <a:t>Limfomalar</a:t>
            </a:r>
            <a:endParaRPr lang="az-Latn-AZ" sz="2800" dirty="0">
              <a:solidFill>
                <a:schemeClr val="accent3">
                  <a:lumMod val="75000"/>
                </a:schemeClr>
              </a:solidFill>
              <a:latin typeface="Footlight MT Light" panose="0204060206030A020304" pitchFamily="18" charset="0"/>
            </a:endParaRPr>
          </a:p>
          <a:p>
            <a:pPr marL="0" indent="0">
              <a:buNone/>
            </a:pPr>
            <a:r>
              <a:rPr lang="az-Latn-AZ" sz="2800" dirty="0">
                <a:solidFill>
                  <a:schemeClr val="accent3">
                    <a:lumMod val="75000"/>
                  </a:schemeClr>
                </a:solidFill>
                <a:latin typeface="Footlight MT Light" panose="0204060206030A020304" pitchFamily="18" charset="0"/>
              </a:rPr>
              <a:t> </a:t>
            </a:r>
            <a:r>
              <a:rPr lang="en-US" sz="2800" dirty="0">
                <a:solidFill>
                  <a:schemeClr val="accent3">
                    <a:lumMod val="75000"/>
                  </a:schemeClr>
                </a:solidFill>
                <a:latin typeface="Footlight MT Light" panose="0204060206030A020304" pitchFamily="18" charset="0"/>
              </a:rPr>
              <a:t> » </a:t>
            </a:r>
            <a:r>
              <a:rPr lang="en-US" sz="2800" dirty="0" err="1">
                <a:solidFill>
                  <a:schemeClr val="accent3">
                    <a:lumMod val="75000"/>
                  </a:schemeClr>
                </a:solidFill>
                <a:latin typeface="Footlight MT Light" panose="0204060206030A020304" pitchFamily="18" charset="0"/>
              </a:rPr>
              <a:t>Timoma</a:t>
            </a:r>
            <a:r>
              <a:rPr lang="en-US" sz="2800" dirty="0">
                <a:solidFill>
                  <a:schemeClr val="accent3">
                    <a:lumMod val="75000"/>
                  </a:schemeClr>
                </a:solidFill>
                <a:latin typeface="Footlight MT Light" panose="0204060206030A020304" pitchFamily="18" charset="0"/>
              </a:rPr>
              <a:t> </a:t>
            </a:r>
            <a:r>
              <a:rPr lang="en-US" sz="2800" dirty="0" err="1">
                <a:solidFill>
                  <a:schemeClr val="accent3">
                    <a:lumMod val="75000"/>
                  </a:schemeClr>
                </a:solidFill>
                <a:latin typeface="Footlight MT Light" panose="0204060206030A020304" pitchFamily="18" charset="0"/>
              </a:rPr>
              <a:t>və</a:t>
            </a:r>
            <a:r>
              <a:rPr lang="en-US" sz="2800" dirty="0">
                <a:solidFill>
                  <a:schemeClr val="accent3">
                    <a:lumMod val="75000"/>
                  </a:schemeClr>
                </a:solidFill>
                <a:latin typeface="Footlight MT Light" panose="0204060206030A020304" pitchFamily="18" charset="0"/>
              </a:rPr>
              <a:t> </a:t>
            </a:r>
            <a:r>
              <a:rPr lang="en-US" sz="2800" dirty="0" err="1">
                <a:solidFill>
                  <a:schemeClr val="accent3">
                    <a:lumMod val="75000"/>
                  </a:schemeClr>
                </a:solidFill>
                <a:latin typeface="Footlight MT Light" panose="0204060206030A020304" pitchFamily="18" charset="0"/>
              </a:rPr>
              <a:t>timus</a:t>
            </a:r>
            <a:r>
              <a:rPr lang="en-US" sz="2800" dirty="0">
                <a:solidFill>
                  <a:schemeClr val="accent3">
                    <a:lumMod val="75000"/>
                  </a:schemeClr>
                </a:solidFill>
                <a:latin typeface="Footlight MT Light" panose="0204060206030A020304" pitchFamily="18" charset="0"/>
              </a:rPr>
              <a:t> </a:t>
            </a:r>
            <a:r>
              <a:rPr lang="en-US" sz="2800" dirty="0" err="1">
                <a:solidFill>
                  <a:schemeClr val="accent3">
                    <a:lumMod val="75000"/>
                  </a:schemeClr>
                </a:solidFill>
                <a:latin typeface="Footlight MT Light" panose="0204060206030A020304" pitchFamily="18" charset="0"/>
              </a:rPr>
              <a:t>karsinoması</a:t>
            </a:r>
            <a:endParaRPr lang="az-Latn-AZ" sz="2800" dirty="0">
              <a:solidFill>
                <a:schemeClr val="accent3">
                  <a:lumMod val="75000"/>
                </a:schemeClr>
              </a:solidFill>
              <a:latin typeface="Footlight MT Light" panose="0204060206030A020304" pitchFamily="18" charset="0"/>
            </a:endParaRPr>
          </a:p>
          <a:p>
            <a:pPr marL="0" indent="0">
              <a:buNone/>
            </a:pPr>
            <a:r>
              <a:rPr lang="az-Latn-AZ" sz="2800" dirty="0">
                <a:solidFill>
                  <a:schemeClr val="accent3">
                    <a:lumMod val="75000"/>
                  </a:schemeClr>
                </a:solidFill>
                <a:latin typeface="Footlight MT Light" panose="0204060206030A020304" pitchFamily="18" charset="0"/>
              </a:rPr>
              <a:t> </a:t>
            </a:r>
            <a:r>
              <a:rPr lang="en-US" sz="2800" dirty="0">
                <a:solidFill>
                  <a:schemeClr val="accent3">
                    <a:lumMod val="75000"/>
                  </a:schemeClr>
                </a:solidFill>
                <a:latin typeface="Footlight MT Light" panose="0204060206030A020304" pitchFamily="18" charset="0"/>
              </a:rPr>
              <a:t> » Germ </a:t>
            </a:r>
            <a:r>
              <a:rPr lang="en-US" sz="2800" dirty="0" err="1">
                <a:solidFill>
                  <a:schemeClr val="accent3">
                    <a:lumMod val="75000"/>
                  </a:schemeClr>
                </a:solidFill>
                <a:latin typeface="Footlight MT Light" panose="0204060206030A020304" pitchFamily="18" charset="0"/>
              </a:rPr>
              <a:t>hüceyrəli</a:t>
            </a:r>
            <a:r>
              <a:rPr lang="en-US" sz="2800" dirty="0">
                <a:solidFill>
                  <a:schemeClr val="accent3">
                    <a:lumMod val="75000"/>
                  </a:schemeClr>
                </a:solidFill>
                <a:latin typeface="Footlight MT Light" panose="0204060206030A020304" pitchFamily="18" charset="0"/>
              </a:rPr>
              <a:t> </a:t>
            </a:r>
            <a:r>
              <a:rPr lang="en-US" sz="2800" dirty="0" err="1">
                <a:solidFill>
                  <a:schemeClr val="accent3">
                    <a:lumMod val="75000"/>
                  </a:schemeClr>
                </a:solidFill>
                <a:latin typeface="Footlight MT Light" panose="0204060206030A020304" pitchFamily="18" charset="0"/>
              </a:rPr>
              <a:t>törəmələr</a:t>
            </a:r>
            <a:r>
              <a:rPr lang="en-US" sz="2800" dirty="0">
                <a:solidFill>
                  <a:schemeClr val="accent3">
                    <a:lumMod val="75000"/>
                  </a:schemeClr>
                </a:solidFill>
                <a:latin typeface="Footlight MT Light" panose="0204060206030A020304" pitchFamily="18" charset="0"/>
              </a:rPr>
              <a:t> (teratoma, dermoid </a:t>
            </a:r>
            <a:r>
              <a:rPr lang="en-US" sz="2800" dirty="0" err="1">
                <a:solidFill>
                  <a:schemeClr val="accent3">
                    <a:lumMod val="75000"/>
                  </a:schemeClr>
                </a:solidFill>
                <a:latin typeface="Footlight MT Light" panose="0204060206030A020304" pitchFamily="18" charset="0"/>
              </a:rPr>
              <a:t>sist</a:t>
            </a:r>
            <a:r>
              <a:rPr lang="en-US" sz="2800" dirty="0">
                <a:solidFill>
                  <a:schemeClr val="accent3">
                    <a:lumMod val="75000"/>
                  </a:schemeClr>
                </a:solidFill>
                <a:latin typeface="Footlight MT Light" panose="0204060206030A020304" pitchFamily="18" charset="0"/>
              </a:rPr>
              <a:t>, seminoma, </a:t>
            </a:r>
            <a:r>
              <a:rPr lang="en-US" sz="2800" dirty="0" err="1">
                <a:solidFill>
                  <a:schemeClr val="accent3">
                    <a:lumMod val="75000"/>
                  </a:schemeClr>
                </a:solidFill>
                <a:latin typeface="Footlight MT Light" panose="0204060206030A020304" pitchFamily="18" charset="0"/>
              </a:rPr>
              <a:t>qeyri</a:t>
            </a:r>
            <a:r>
              <a:rPr lang="en-US" sz="2800" dirty="0">
                <a:solidFill>
                  <a:schemeClr val="accent3">
                    <a:lumMod val="75000"/>
                  </a:schemeClr>
                </a:solidFill>
                <a:latin typeface="Footlight MT Light" panose="0204060206030A020304" pitchFamily="18" charset="0"/>
              </a:rPr>
              <a:t>-seminoma)</a:t>
            </a:r>
            <a:endParaRPr lang="az-Latn-AZ" sz="2800" dirty="0">
              <a:solidFill>
                <a:schemeClr val="accent3">
                  <a:lumMod val="75000"/>
                </a:schemeClr>
              </a:solidFill>
              <a:latin typeface="Footlight MT Light" panose="0204060206030A020304" pitchFamily="18" charset="0"/>
            </a:endParaRPr>
          </a:p>
          <a:p>
            <a:pPr marL="0" indent="0">
              <a:buNone/>
            </a:pPr>
            <a:r>
              <a:rPr lang="az-Latn-AZ" sz="2800" dirty="0">
                <a:solidFill>
                  <a:schemeClr val="accent3">
                    <a:lumMod val="75000"/>
                  </a:schemeClr>
                </a:solidFill>
                <a:latin typeface="Footlight MT Light" panose="0204060206030A020304" pitchFamily="18" charset="0"/>
              </a:rPr>
              <a:t> </a:t>
            </a:r>
            <a:r>
              <a:rPr lang="en-US" sz="2800" dirty="0">
                <a:solidFill>
                  <a:schemeClr val="accent3">
                    <a:lumMod val="75000"/>
                  </a:schemeClr>
                </a:solidFill>
                <a:latin typeface="Footlight MT Light" panose="0204060206030A020304" pitchFamily="18" charset="0"/>
              </a:rPr>
              <a:t> » </a:t>
            </a:r>
            <a:r>
              <a:rPr lang="en-US" sz="2800" dirty="0" err="1">
                <a:solidFill>
                  <a:schemeClr val="accent3">
                    <a:lumMod val="75000"/>
                  </a:schemeClr>
                </a:solidFill>
                <a:latin typeface="Footlight MT Light" panose="0204060206030A020304" pitchFamily="18" charset="0"/>
              </a:rPr>
              <a:t>Sistlər</a:t>
            </a:r>
            <a:r>
              <a:rPr lang="en-US" sz="2800" dirty="0">
                <a:solidFill>
                  <a:schemeClr val="accent3">
                    <a:lumMod val="75000"/>
                  </a:schemeClr>
                </a:solidFill>
                <a:latin typeface="Footlight MT Light" panose="0204060206030A020304" pitchFamily="18" charset="0"/>
              </a:rPr>
              <a:t> (</a:t>
            </a:r>
            <a:r>
              <a:rPr lang="en-US" sz="2800" dirty="0" err="1">
                <a:solidFill>
                  <a:schemeClr val="accent3">
                    <a:lumMod val="75000"/>
                  </a:schemeClr>
                </a:solidFill>
                <a:latin typeface="Footlight MT Light" panose="0204060206030A020304" pitchFamily="18" charset="0"/>
              </a:rPr>
              <a:t>enterik</a:t>
            </a:r>
            <a:r>
              <a:rPr lang="en-US" sz="2800" dirty="0">
                <a:solidFill>
                  <a:schemeClr val="accent3">
                    <a:lumMod val="75000"/>
                  </a:schemeClr>
                </a:solidFill>
                <a:latin typeface="Footlight MT Light" panose="0204060206030A020304" pitchFamily="18" charset="0"/>
              </a:rPr>
              <a:t>, </a:t>
            </a:r>
            <a:r>
              <a:rPr lang="en-US" sz="2800" dirty="0" err="1">
                <a:solidFill>
                  <a:schemeClr val="accent3">
                    <a:lumMod val="75000"/>
                  </a:schemeClr>
                </a:solidFill>
                <a:latin typeface="Footlight MT Light" panose="0204060206030A020304" pitchFamily="18" charset="0"/>
              </a:rPr>
              <a:t>bronxogen</a:t>
            </a:r>
            <a:r>
              <a:rPr lang="en-US" sz="2800" dirty="0">
                <a:solidFill>
                  <a:schemeClr val="accent3">
                    <a:lumMod val="75000"/>
                  </a:schemeClr>
                </a:solidFill>
                <a:latin typeface="Footlight MT Light" panose="0204060206030A020304" pitchFamily="18" charset="0"/>
              </a:rPr>
              <a:t>, </a:t>
            </a:r>
            <a:r>
              <a:rPr lang="en-US" sz="2800" dirty="0" err="1">
                <a:solidFill>
                  <a:schemeClr val="accent3">
                    <a:lumMod val="75000"/>
                  </a:schemeClr>
                </a:solidFill>
                <a:latin typeface="Footlight MT Light" panose="0204060206030A020304" pitchFamily="18" charset="0"/>
              </a:rPr>
              <a:t>perikardial</a:t>
            </a:r>
            <a:r>
              <a:rPr lang="en-US" sz="2800" dirty="0">
                <a:solidFill>
                  <a:schemeClr val="accent3">
                    <a:lumMod val="75000"/>
                  </a:schemeClr>
                </a:solidFill>
                <a:latin typeface="Footlight MT Light" panose="0204060206030A020304" pitchFamily="18" charset="0"/>
              </a:rPr>
              <a:t> </a:t>
            </a:r>
            <a:r>
              <a:rPr lang="en-US" sz="2800" dirty="0" err="1">
                <a:solidFill>
                  <a:schemeClr val="accent3">
                    <a:lumMod val="75000"/>
                  </a:schemeClr>
                </a:solidFill>
                <a:latin typeface="Footlight MT Light" panose="0204060206030A020304" pitchFamily="18" charset="0"/>
              </a:rPr>
              <a:t>və</a:t>
            </a:r>
            <a:r>
              <a:rPr lang="en-US" sz="2800" dirty="0">
                <a:solidFill>
                  <a:schemeClr val="accent3">
                    <a:lumMod val="75000"/>
                  </a:schemeClr>
                </a:solidFill>
                <a:latin typeface="Footlight MT Light" panose="0204060206030A020304" pitchFamily="18" charset="0"/>
              </a:rPr>
              <a:t> s.)</a:t>
            </a:r>
            <a:endParaRPr lang="az-Latn-AZ" sz="2800" dirty="0">
              <a:solidFill>
                <a:schemeClr val="accent3">
                  <a:lumMod val="75000"/>
                </a:schemeClr>
              </a:solidFill>
              <a:latin typeface="Footlight MT Light" panose="0204060206030A020304" pitchFamily="18" charset="0"/>
            </a:endParaRPr>
          </a:p>
          <a:p>
            <a:pPr marL="0" indent="0">
              <a:buNone/>
            </a:pPr>
            <a:r>
              <a:rPr lang="en-US" sz="2800" dirty="0">
                <a:solidFill>
                  <a:schemeClr val="accent3">
                    <a:lumMod val="75000"/>
                  </a:schemeClr>
                </a:solidFill>
                <a:latin typeface="Footlight MT Light" panose="0204060206030A020304" pitchFamily="18" charset="0"/>
              </a:rPr>
              <a:t> </a:t>
            </a:r>
            <a:r>
              <a:rPr lang="az-Latn-AZ" sz="2800" dirty="0">
                <a:solidFill>
                  <a:schemeClr val="accent3">
                    <a:lumMod val="75000"/>
                  </a:schemeClr>
                </a:solidFill>
                <a:latin typeface="Footlight MT Light" panose="0204060206030A020304" pitchFamily="18" charset="0"/>
              </a:rPr>
              <a:t> </a:t>
            </a:r>
            <a:r>
              <a:rPr lang="en-US" sz="2800" dirty="0">
                <a:solidFill>
                  <a:schemeClr val="accent3">
                    <a:lumMod val="75000"/>
                  </a:schemeClr>
                </a:solidFill>
                <a:latin typeface="Footlight MT Light" panose="0204060206030A020304" pitchFamily="18" charset="0"/>
              </a:rPr>
              <a:t>» </a:t>
            </a:r>
            <a:r>
              <a:rPr lang="en-US" sz="2800" dirty="0" err="1">
                <a:solidFill>
                  <a:schemeClr val="accent3">
                    <a:lumMod val="75000"/>
                  </a:schemeClr>
                </a:solidFill>
                <a:latin typeface="Footlight MT Light" panose="0204060206030A020304" pitchFamily="18" charset="0"/>
              </a:rPr>
              <a:t>Neyrogen</a:t>
            </a:r>
            <a:r>
              <a:rPr lang="en-US" sz="2800" dirty="0">
                <a:solidFill>
                  <a:schemeClr val="accent3">
                    <a:lumMod val="75000"/>
                  </a:schemeClr>
                </a:solidFill>
                <a:latin typeface="Footlight MT Light" panose="0204060206030A020304" pitchFamily="18" charset="0"/>
              </a:rPr>
              <a:t> </a:t>
            </a:r>
            <a:r>
              <a:rPr lang="en-US" sz="2800" dirty="0" err="1">
                <a:solidFill>
                  <a:schemeClr val="accent3">
                    <a:lumMod val="75000"/>
                  </a:schemeClr>
                </a:solidFill>
                <a:latin typeface="Footlight MT Light" panose="0204060206030A020304" pitchFamily="18" charset="0"/>
              </a:rPr>
              <a:t>törəmələr</a:t>
            </a:r>
            <a:endParaRPr lang="az-Latn-AZ" sz="2800" dirty="0">
              <a:solidFill>
                <a:schemeClr val="accent3">
                  <a:lumMod val="75000"/>
                </a:schemeClr>
              </a:solidFill>
              <a:latin typeface="Footlight MT Light" panose="0204060206030A020304" pitchFamily="18" charset="0"/>
            </a:endParaRPr>
          </a:p>
          <a:p>
            <a:pPr marL="0" indent="0">
              <a:buNone/>
            </a:pPr>
            <a:r>
              <a:rPr lang="az-Latn-AZ" sz="2800" dirty="0">
                <a:solidFill>
                  <a:schemeClr val="accent3">
                    <a:lumMod val="75000"/>
                  </a:schemeClr>
                </a:solidFill>
                <a:latin typeface="Footlight MT Light" panose="0204060206030A020304" pitchFamily="18" charset="0"/>
              </a:rPr>
              <a:t> </a:t>
            </a:r>
            <a:r>
              <a:rPr lang="en-US" sz="2800" dirty="0">
                <a:solidFill>
                  <a:schemeClr val="accent3">
                    <a:lumMod val="75000"/>
                  </a:schemeClr>
                </a:solidFill>
                <a:latin typeface="Footlight MT Light" panose="0204060206030A020304" pitchFamily="18" charset="0"/>
              </a:rPr>
              <a:t> » </a:t>
            </a:r>
            <a:r>
              <a:rPr lang="en-US" sz="2800" dirty="0" err="1">
                <a:solidFill>
                  <a:schemeClr val="accent3">
                    <a:lumMod val="75000"/>
                  </a:schemeClr>
                </a:solidFill>
                <a:latin typeface="Footlight MT Light" panose="0204060206030A020304" pitchFamily="18" charset="0"/>
              </a:rPr>
              <a:t>Digər</a:t>
            </a:r>
            <a:r>
              <a:rPr lang="en-US" sz="2800" dirty="0">
                <a:solidFill>
                  <a:schemeClr val="accent3">
                    <a:lumMod val="75000"/>
                  </a:schemeClr>
                </a:solidFill>
                <a:latin typeface="Footlight MT Light" panose="0204060206030A020304" pitchFamily="18" charset="0"/>
              </a:rPr>
              <a:t> </a:t>
            </a:r>
            <a:r>
              <a:rPr lang="en-US" sz="2800" dirty="0" err="1">
                <a:solidFill>
                  <a:schemeClr val="accent3">
                    <a:lumMod val="75000"/>
                  </a:schemeClr>
                </a:solidFill>
                <a:latin typeface="Footlight MT Light" panose="0204060206030A020304" pitchFamily="18" charset="0"/>
              </a:rPr>
              <a:t>törəmələr</a:t>
            </a:r>
            <a:r>
              <a:rPr lang="en-US" sz="2800" dirty="0">
                <a:solidFill>
                  <a:schemeClr val="accent3">
                    <a:lumMod val="75000"/>
                  </a:schemeClr>
                </a:solidFill>
                <a:latin typeface="Footlight MT Light" panose="0204060206030A020304" pitchFamily="18" charset="0"/>
              </a:rPr>
              <a:t> </a:t>
            </a:r>
            <a:endParaRPr lang="az-Latn-AZ" sz="2800" dirty="0">
              <a:solidFill>
                <a:schemeClr val="accent3">
                  <a:lumMod val="75000"/>
                </a:schemeClr>
              </a:solidFill>
              <a:latin typeface="Footlight MT Light" panose="0204060206030A020304" pitchFamily="18" charset="0"/>
            </a:endParaRPr>
          </a:p>
          <a:p>
            <a:pPr marL="0" indent="0">
              <a:buNone/>
            </a:pPr>
            <a:r>
              <a:rPr lang="en-US" sz="2800" b="1" dirty="0">
                <a:solidFill>
                  <a:schemeClr val="accent3">
                    <a:lumMod val="75000"/>
                  </a:schemeClr>
                </a:solidFill>
                <a:latin typeface="Footlight MT Light" panose="0204060206030A020304" pitchFamily="18" charset="0"/>
              </a:rPr>
              <a:t>• </a:t>
            </a:r>
            <a:r>
              <a:rPr lang="en-US" sz="2800" b="1" dirty="0" err="1">
                <a:solidFill>
                  <a:schemeClr val="accent3">
                    <a:lumMod val="75000"/>
                  </a:schemeClr>
                </a:solidFill>
                <a:latin typeface="Footlight MT Light" panose="0204060206030A020304" pitchFamily="18" charset="0"/>
              </a:rPr>
              <a:t>Yuxarı</a:t>
            </a:r>
            <a:r>
              <a:rPr lang="en-US" sz="2800" b="1" dirty="0">
                <a:solidFill>
                  <a:schemeClr val="accent3">
                    <a:lumMod val="75000"/>
                  </a:schemeClr>
                </a:solidFill>
                <a:latin typeface="Footlight MT Light" panose="0204060206030A020304" pitchFamily="18" charset="0"/>
              </a:rPr>
              <a:t> </a:t>
            </a:r>
            <a:r>
              <a:rPr lang="en-US" sz="2800" b="1" dirty="0" err="1">
                <a:solidFill>
                  <a:schemeClr val="accent3">
                    <a:lumMod val="75000"/>
                  </a:schemeClr>
                </a:solidFill>
                <a:latin typeface="Footlight MT Light" panose="0204060206030A020304" pitchFamily="18" charset="0"/>
              </a:rPr>
              <a:t>boş</a:t>
            </a:r>
            <a:r>
              <a:rPr lang="en-US" sz="2800" b="1" dirty="0">
                <a:solidFill>
                  <a:schemeClr val="accent3">
                    <a:lumMod val="75000"/>
                  </a:schemeClr>
                </a:solidFill>
                <a:latin typeface="Footlight MT Light" panose="0204060206030A020304" pitchFamily="18" charset="0"/>
              </a:rPr>
              <a:t> vena </a:t>
            </a:r>
            <a:r>
              <a:rPr lang="en-US" sz="2800" b="1" dirty="0" err="1">
                <a:solidFill>
                  <a:schemeClr val="accent3">
                    <a:lumMod val="75000"/>
                  </a:schemeClr>
                </a:solidFill>
                <a:latin typeface="Footlight MT Light" panose="0204060206030A020304" pitchFamily="18" charset="0"/>
              </a:rPr>
              <a:t>sindromu</a:t>
            </a:r>
            <a:r>
              <a:rPr lang="en-US" sz="2800" b="1" dirty="0">
                <a:solidFill>
                  <a:schemeClr val="accent3">
                    <a:lumMod val="75000"/>
                  </a:schemeClr>
                </a:solidFill>
                <a:latin typeface="Footlight MT Light" panose="0204060206030A020304" pitchFamily="18" charset="0"/>
              </a:rPr>
              <a:t> </a:t>
            </a:r>
            <a:endParaRPr lang="az-Latn-AZ" sz="2800" b="1" dirty="0">
              <a:solidFill>
                <a:schemeClr val="accent3">
                  <a:lumMod val="75000"/>
                </a:schemeClr>
              </a:solidFill>
              <a:latin typeface="Footlight MT Light" panose="0204060206030A020304" pitchFamily="18" charset="0"/>
            </a:endParaRPr>
          </a:p>
          <a:p>
            <a:pPr marL="0" indent="0">
              <a:buNone/>
            </a:pPr>
            <a:r>
              <a:rPr lang="en-US" sz="2800" b="1" dirty="0">
                <a:solidFill>
                  <a:schemeClr val="accent3">
                    <a:lumMod val="75000"/>
                  </a:schemeClr>
                </a:solidFill>
                <a:latin typeface="Footlight MT Light" panose="0204060206030A020304" pitchFamily="18" charset="0"/>
              </a:rPr>
              <a:t>• </a:t>
            </a:r>
            <a:r>
              <a:rPr lang="en-US" sz="2800" b="1" dirty="0" err="1">
                <a:solidFill>
                  <a:schemeClr val="accent3">
                    <a:lumMod val="75000"/>
                  </a:schemeClr>
                </a:solidFill>
                <a:latin typeface="Footlight MT Light" panose="0204060206030A020304" pitchFamily="18" charset="0"/>
              </a:rPr>
              <a:t>Traxeoezofageal</a:t>
            </a:r>
            <a:r>
              <a:rPr lang="en-US" sz="2800" b="1" dirty="0">
                <a:solidFill>
                  <a:schemeClr val="accent3">
                    <a:lumMod val="75000"/>
                  </a:schemeClr>
                </a:solidFill>
                <a:latin typeface="Footlight MT Light" panose="0204060206030A020304" pitchFamily="18" charset="0"/>
              </a:rPr>
              <a:t> </a:t>
            </a:r>
            <a:r>
              <a:rPr lang="en-US" sz="2800" b="1" dirty="0" err="1">
                <a:solidFill>
                  <a:schemeClr val="accent3">
                    <a:lumMod val="75000"/>
                  </a:schemeClr>
                </a:solidFill>
                <a:latin typeface="Footlight MT Light" panose="0204060206030A020304" pitchFamily="18" charset="0"/>
              </a:rPr>
              <a:t>fistul</a:t>
            </a:r>
            <a:r>
              <a:rPr lang="en-US" sz="2800" b="1" dirty="0">
                <a:solidFill>
                  <a:schemeClr val="accent3">
                    <a:lumMod val="75000"/>
                  </a:schemeClr>
                </a:solidFill>
                <a:latin typeface="Footlight MT Light" panose="0204060206030A020304" pitchFamily="18" charset="0"/>
              </a:rPr>
              <a:t> </a:t>
            </a:r>
            <a:endParaRPr lang="en-US" sz="2800" b="1" dirty="0">
              <a:solidFill>
                <a:schemeClr val="accent3">
                  <a:lumMod val="75000"/>
                </a:schemeClr>
              </a:solidFill>
              <a:latin typeface="Footlight MT Light" panose="0204060206030A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0660" y="1853979"/>
            <a:ext cx="10058400" cy="1371600"/>
          </a:xfrm>
        </p:spPr>
        <p:txBody>
          <a:bodyPr>
            <a:normAutofit/>
          </a:bodyPr>
          <a:lstStyle/>
          <a:p>
            <a:r>
              <a:rPr lang="en-US" sz="2800" dirty="0">
                <a:solidFill>
                  <a:schemeClr val="accent3">
                    <a:lumMod val="75000"/>
                  </a:schemeClr>
                </a:solidFill>
                <a:latin typeface="Footlight MT Light" panose="0204060206030A020304" pitchFamily="18" charset="0"/>
              </a:rPr>
              <a:t> </a:t>
            </a:r>
            <a:r>
              <a:rPr lang="en-US" sz="2800" dirty="0" err="1">
                <a:solidFill>
                  <a:schemeClr val="accent3">
                    <a:lumMod val="75000"/>
                  </a:schemeClr>
                </a:solidFill>
                <a:latin typeface="Footlight MT Light" panose="0204060206030A020304" pitchFamily="18" charset="0"/>
              </a:rPr>
              <a:t>Mediastinit</a:t>
            </a:r>
            <a:r>
              <a:rPr lang="en-US" sz="2800" dirty="0">
                <a:solidFill>
                  <a:schemeClr val="accent3">
                    <a:lumMod val="75000"/>
                  </a:schemeClr>
                </a:solidFill>
                <a:latin typeface="Footlight MT Light" panose="0204060206030A020304" pitchFamily="18" charset="0"/>
              </a:rPr>
              <a:t> </a:t>
            </a:r>
            <a:r>
              <a:rPr lang="en-US" sz="2800" dirty="0" err="1">
                <a:solidFill>
                  <a:schemeClr val="accent3">
                    <a:lumMod val="75000"/>
                  </a:schemeClr>
                </a:solidFill>
                <a:latin typeface="Footlight MT Light" panose="0204060206030A020304" pitchFamily="18" charset="0"/>
              </a:rPr>
              <a:t>divararalığı</a:t>
            </a:r>
            <a:r>
              <a:rPr lang="en-US" sz="2800" dirty="0">
                <a:solidFill>
                  <a:schemeClr val="accent3">
                    <a:lumMod val="75000"/>
                  </a:schemeClr>
                </a:solidFill>
                <a:latin typeface="Footlight MT Light" panose="0204060206030A020304" pitchFamily="18" charset="0"/>
              </a:rPr>
              <a:t> </a:t>
            </a:r>
            <a:r>
              <a:rPr lang="en-US" sz="2800" dirty="0" err="1">
                <a:solidFill>
                  <a:schemeClr val="accent3">
                    <a:lumMod val="75000"/>
                  </a:schemeClr>
                </a:solidFill>
                <a:latin typeface="Footlight MT Light" panose="0204060206030A020304" pitchFamily="18" charset="0"/>
              </a:rPr>
              <a:t>toxumasının</a:t>
            </a:r>
            <a:r>
              <a:rPr lang="en-US" sz="2800" dirty="0">
                <a:solidFill>
                  <a:schemeClr val="accent3">
                    <a:lumMod val="75000"/>
                  </a:schemeClr>
                </a:solidFill>
                <a:latin typeface="Footlight MT Light" panose="0204060206030A020304" pitchFamily="18" charset="0"/>
              </a:rPr>
              <a:t> </a:t>
            </a:r>
            <a:r>
              <a:rPr lang="en-US" sz="2800" dirty="0" err="1">
                <a:solidFill>
                  <a:schemeClr val="accent3">
                    <a:lumMod val="75000"/>
                  </a:schemeClr>
                </a:solidFill>
                <a:latin typeface="Footlight MT Light" panose="0204060206030A020304" pitchFamily="18" charset="0"/>
              </a:rPr>
              <a:t>iltihabı</a:t>
            </a:r>
            <a:r>
              <a:rPr lang="en-US" sz="2800" dirty="0">
                <a:solidFill>
                  <a:schemeClr val="accent3">
                    <a:lumMod val="75000"/>
                  </a:schemeClr>
                </a:solidFill>
                <a:latin typeface="Footlight MT Light" panose="0204060206030A020304" pitchFamily="18" charset="0"/>
              </a:rPr>
              <a:t> </a:t>
            </a:r>
            <a:r>
              <a:rPr lang="en-US" sz="2800" dirty="0" err="1">
                <a:solidFill>
                  <a:schemeClr val="accent3">
                    <a:lumMod val="75000"/>
                  </a:schemeClr>
                </a:solidFill>
                <a:latin typeface="Footlight MT Light" panose="0204060206030A020304" pitchFamily="18" charset="0"/>
              </a:rPr>
              <a:t>xəstəliyidir</a:t>
            </a:r>
            <a:r>
              <a:rPr lang="en-US" sz="2800" dirty="0">
                <a:solidFill>
                  <a:schemeClr val="accent3">
                    <a:lumMod val="75000"/>
                  </a:schemeClr>
                </a:solidFill>
                <a:latin typeface="Footlight MT Light" panose="0204060206030A020304" pitchFamily="18" charset="0"/>
              </a:rPr>
              <a:t>, </a:t>
            </a:r>
            <a:r>
              <a:rPr lang="en-US" sz="2800" b="1" dirty="0" err="1">
                <a:solidFill>
                  <a:schemeClr val="accent3">
                    <a:lumMod val="75000"/>
                  </a:schemeClr>
                </a:solidFill>
                <a:latin typeface="Footlight MT Light" panose="0204060206030A020304" pitchFamily="18" charset="0"/>
              </a:rPr>
              <a:t>kəskin</a:t>
            </a:r>
            <a:r>
              <a:rPr lang="en-US" sz="2800" b="1" dirty="0">
                <a:solidFill>
                  <a:schemeClr val="accent3">
                    <a:lumMod val="75000"/>
                  </a:schemeClr>
                </a:solidFill>
                <a:latin typeface="Footlight MT Light" panose="0204060206030A020304" pitchFamily="18" charset="0"/>
              </a:rPr>
              <a:t> </a:t>
            </a:r>
            <a:r>
              <a:rPr lang="en-US" sz="2800" dirty="0" err="1">
                <a:solidFill>
                  <a:schemeClr val="accent3">
                    <a:lumMod val="75000"/>
                  </a:schemeClr>
                </a:solidFill>
                <a:latin typeface="Footlight MT Light" panose="0204060206030A020304" pitchFamily="18" charset="0"/>
              </a:rPr>
              <a:t>və</a:t>
            </a:r>
            <a:r>
              <a:rPr lang="en-US" sz="2800" dirty="0">
                <a:solidFill>
                  <a:schemeClr val="accent3">
                    <a:lumMod val="75000"/>
                  </a:schemeClr>
                </a:solidFill>
                <a:latin typeface="Footlight MT Light" panose="0204060206030A020304" pitchFamily="18" charset="0"/>
              </a:rPr>
              <a:t> </a:t>
            </a:r>
            <a:r>
              <a:rPr lang="en-US" sz="2800" b="1" dirty="0" err="1">
                <a:solidFill>
                  <a:schemeClr val="accent3">
                    <a:lumMod val="75000"/>
                  </a:schemeClr>
                </a:solidFill>
                <a:latin typeface="Footlight MT Light" panose="0204060206030A020304" pitchFamily="18" charset="0"/>
              </a:rPr>
              <a:t>xroniki</a:t>
            </a:r>
            <a:r>
              <a:rPr lang="en-US" sz="2800" b="1" dirty="0">
                <a:solidFill>
                  <a:schemeClr val="accent3">
                    <a:lumMod val="75000"/>
                  </a:schemeClr>
                </a:solidFill>
                <a:latin typeface="Footlight MT Light" panose="0204060206030A020304" pitchFamily="18" charset="0"/>
              </a:rPr>
              <a:t> </a:t>
            </a:r>
            <a:r>
              <a:rPr lang="en-US" sz="2800" dirty="0" err="1">
                <a:solidFill>
                  <a:schemeClr val="accent3">
                    <a:lumMod val="75000"/>
                  </a:schemeClr>
                </a:solidFill>
                <a:latin typeface="Footlight MT Light" panose="0204060206030A020304" pitchFamily="18" charset="0"/>
              </a:rPr>
              <a:t>formada</a:t>
            </a:r>
            <a:r>
              <a:rPr lang="en-US" sz="2800" dirty="0">
                <a:solidFill>
                  <a:schemeClr val="accent3">
                    <a:lumMod val="75000"/>
                  </a:schemeClr>
                </a:solidFill>
                <a:latin typeface="Footlight MT Light" panose="0204060206030A020304" pitchFamily="18" charset="0"/>
              </a:rPr>
              <a:t> </a:t>
            </a:r>
            <a:r>
              <a:rPr lang="en-US" sz="2800" dirty="0" err="1">
                <a:solidFill>
                  <a:schemeClr val="accent3">
                    <a:lumMod val="75000"/>
                  </a:schemeClr>
                </a:solidFill>
                <a:latin typeface="Footlight MT Light" panose="0204060206030A020304" pitchFamily="18" charset="0"/>
              </a:rPr>
              <a:t>ortaya</a:t>
            </a:r>
            <a:r>
              <a:rPr lang="en-US" sz="2800" dirty="0">
                <a:solidFill>
                  <a:schemeClr val="accent3">
                    <a:lumMod val="75000"/>
                  </a:schemeClr>
                </a:solidFill>
                <a:latin typeface="Footlight MT Light" panose="0204060206030A020304" pitchFamily="18" charset="0"/>
              </a:rPr>
              <a:t> </a:t>
            </a:r>
            <a:r>
              <a:rPr lang="en-US" sz="2800" dirty="0" err="1">
                <a:solidFill>
                  <a:schemeClr val="accent3">
                    <a:lumMod val="75000"/>
                  </a:schemeClr>
                </a:solidFill>
                <a:latin typeface="Footlight MT Light" panose="0204060206030A020304" pitchFamily="18" charset="0"/>
              </a:rPr>
              <a:t>çıxa</a:t>
            </a:r>
            <a:r>
              <a:rPr lang="en-US" sz="2800" dirty="0">
                <a:solidFill>
                  <a:schemeClr val="accent3">
                    <a:lumMod val="75000"/>
                  </a:schemeClr>
                </a:solidFill>
                <a:latin typeface="Footlight MT Light" panose="0204060206030A020304" pitchFamily="18" charset="0"/>
              </a:rPr>
              <a:t> </a:t>
            </a:r>
            <a:r>
              <a:rPr lang="en-US" sz="2800" dirty="0" err="1">
                <a:solidFill>
                  <a:schemeClr val="accent3">
                    <a:lumMod val="75000"/>
                  </a:schemeClr>
                </a:solidFill>
                <a:latin typeface="Footlight MT Light" panose="0204060206030A020304" pitchFamily="18" charset="0"/>
              </a:rPr>
              <a:t>bilir</a:t>
            </a:r>
            <a:r>
              <a:rPr lang="en-US" sz="2800" dirty="0">
                <a:solidFill>
                  <a:schemeClr val="accent3">
                    <a:lumMod val="75000"/>
                  </a:schemeClr>
                </a:solidFill>
                <a:latin typeface="Footlight MT Light" panose="0204060206030A020304" pitchFamily="18" charset="0"/>
              </a:rPr>
              <a:t>.</a:t>
            </a:r>
            <a:endParaRPr lang="en-US" sz="2800" dirty="0">
              <a:solidFill>
                <a:schemeClr val="accent3">
                  <a:lumMod val="75000"/>
                </a:schemeClr>
              </a:solidFill>
              <a:latin typeface="Footlight MT Light" panose="0204060206030A020304" pitchFamily="18" charset="0"/>
            </a:endParaRPr>
          </a:p>
        </p:txBody>
      </p:sp>
      <p:sp>
        <p:nvSpPr>
          <p:cNvPr id="3" name="Дата 2"/>
          <p:cNvSpPr>
            <a:spLocks noGrp="1"/>
          </p:cNvSpPr>
          <p:nvPr>
            <p:ph type="dt" sz="half" idx="10"/>
          </p:nvPr>
        </p:nvSpPr>
        <p:spPr/>
        <p:txBody>
          <a:bodyPr/>
          <a:lstStyle/>
          <a:p>
            <a:pPr rtl="0"/>
            <a:fld id="{F4C2D7CB-4DC1-4BB7-BF00-4C36160857E0}" type="datetime1">
              <a:rPr lang="ru-RU" smtClean="0"/>
            </a:fld>
            <a:endParaRPr lang="en-US"/>
          </a:p>
        </p:txBody>
      </p:sp>
      <p:sp>
        <p:nvSpPr>
          <p:cNvPr id="4" name="Лента: изогнутая и наклоненная вверх 3"/>
          <p:cNvSpPr/>
          <p:nvPr/>
        </p:nvSpPr>
        <p:spPr>
          <a:xfrm>
            <a:off x="980661" y="595023"/>
            <a:ext cx="10058399" cy="1258956"/>
          </a:xfrm>
          <a:prstGeom prst="ellipseRibbon2">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876261" y="457200"/>
            <a:ext cx="4731026" cy="1107996"/>
          </a:xfrm>
          <a:prstGeom prst="rect">
            <a:avLst/>
          </a:prstGeom>
          <a:noFill/>
        </p:spPr>
        <p:txBody>
          <a:bodyPr wrap="square" rtlCol="0">
            <a:spAutoFit/>
          </a:bodyPr>
          <a:lstStyle/>
          <a:p>
            <a:r>
              <a:rPr lang="en-US" sz="6600" dirty="0" err="1">
                <a:solidFill>
                  <a:srgbClr val="C00000"/>
                </a:solidFill>
                <a:latin typeface="Footlight MT Light" panose="0204060206030A020304" pitchFamily="18" charset="0"/>
              </a:rPr>
              <a:t>Mediastinit</a:t>
            </a:r>
            <a:endParaRPr lang="en-US" sz="6600" dirty="0">
              <a:solidFill>
                <a:srgbClr val="C00000"/>
              </a:solidFill>
              <a:latin typeface="Footlight MT Light" panose="0204060206030A020304" pitchFamily="18" charset="0"/>
            </a:endParaRPr>
          </a:p>
        </p:txBody>
      </p:sp>
      <p:graphicFrame>
        <p:nvGraphicFramePr>
          <p:cNvPr id="7" name="Таблица 6"/>
          <p:cNvGraphicFramePr>
            <a:graphicFrameLocks noGrp="1"/>
          </p:cNvGraphicFramePr>
          <p:nvPr/>
        </p:nvGraphicFramePr>
        <p:xfrm>
          <a:off x="1099930" y="3180522"/>
          <a:ext cx="10005392" cy="3108960"/>
        </p:xfrm>
        <a:graphic>
          <a:graphicData uri="http://schemas.openxmlformats.org/drawingml/2006/table">
            <a:tbl>
              <a:tblPr>
                <a:tableStyleId>{35758FB7-9AC5-4552-8A53-C91805E547FA}</a:tableStyleId>
              </a:tblPr>
              <a:tblGrid>
                <a:gridCol w="5002696"/>
                <a:gridCol w="5002696"/>
              </a:tblGrid>
              <a:tr h="3008243">
                <a:tc>
                  <a:txBody>
                    <a:bodyPr/>
                    <a:lstStyle/>
                    <a:p>
                      <a:r>
                        <a:rPr lang="en-US" sz="2200" dirty="0" err="1">
                          <a:solidFill>
                            <a:schemeClr val="accent3">
                              <a:lumMod val="75000"/>
                            </a:schemeClr>
                          </a:solidFill>
                          <a:latin typeface="Footlight MT Light" panose="0204060206030A020304" pitchFamily="18" charset="0"/>
                        </a:rPr>
                        <a:t>Kəskin</a:t>
                      </a:r>
                      <a:r>
                        <a:rPr lang="en-US" sz="2200" dirty="0">
                          <a:solidFill>
                            <a:schemeClr val="accent3">
                              <a:lumMod val="75000"/>
                            </a:schemeClr>
                          </a:solidFill>
                          <a:latin typeface="Footlight MT Light" panose="0204060206030A020304" pitchFamily="18" charset="0"/>
                        </a:rPr>
                        <a:t> </a:t>
                      </a:r>
                      <a:r>
                        <a:rPr lang="en-US" sz="2200" dirty="0" err="1">
                          <a:solidFill>
                            <a:schemeClr val="accent3">
                              <a:lumMod val="75000"/>
                            </a:schemeClr>
                          </a:solidFill>
                          <a:latin typeface="Footlight MT Light" panose="0204060206030A020304" pitchFamily="18" charset="0"/>
                        </a:rPr>
                        <a:t>mediastinit</a:t>
                      </a:r>
                      <a:r>
                        <a:rPr lang="en-US" sz="2200" dirty="0">
                          <a:solidFill>
                            <a:schemeClr val="accent3">
                              <a:lumMod val="75000"/>
                            </a:schemeClr>
                          </a:solidFill>
                          <a:latin typeface="Footlight MT Light" panose="0204060206030A020304" pitchFamily="18" charset="0"/>
                        </a:rPr>
                        <a:t> </a:t>
                      </a:r>
                      <a:r>
                        <a:rPr lang="en-US" sz="2200" dirty="0" err="1">
                          <a:solidFill>
                            <a:schemeClr val="accent3">
                              <a:lumMod val="75000"/>
                            </a:schemeClr>
                          </a:solidFill>
                          <a:latin typeface="Footlight MT Light" panose="0204060206030A020304" pitchFamily="18" charset="0"/>
                        </a:rPr>
                        <a:t>divararalığı</a:t>
                      </a:r>
                      <a:r>
                        <a:rPr lang="en-US" sz="2200" dirty="0">
                          <a:solidFill>
                            <a:schemeClr val="accent3">
                              <a:lumMod val="75000"/>
                            </a:schemeClr>
                          </a:solidFill>
                          <a:latin typeface="Footlight MT Light" panose="0204060206030A020304" pitchFamily="18" charset="0"/>
                        </a:rPr>
                        <a:t> </a:t>
                      </a:r>
                      <a:r>
                        <a:rPr lang="en-US" sz="2200" dirty="0" err="1">
                          <a:solidFill>
                            <a:schemeClr val="accent3">
                              <a:lumMod val="75000"/>
                            </a:schemeClr>
                          </a:solidFill>
                          <a:latin typeface="Footlight MT Light" panose="0204060206030A020304" pitchFamily="18" charset="0"/>
                        </a:rPr>
                        <a:t>toxumasının</a:t>
                      </a:r>
                      <a:r>
                        <a:rPr lang="en-US" sz="2200" dirty="0">
                          <a:solidFill>
                            <a:schemeClr val="accent3">
                              <a:lumMod val="75000"/>
                            </a:schemeClr>
                          </a:solidFill>
                          <a:latin typeface="Footlight MT Light" panose="0204060206030A020304" pitchFamily="18" charset="0"/>
                        </a:rPr>
                        <a:t> </a:t>
                      </a:r>
                      <a:r>
                        <a:rPr lang="en-US" sz="2200" dirty="0" err="1">
                          <a:solidFill>
                            <a:schemeClr val="accent3">
                              <a:lumMod val="75000"/>
                            </a:schemeClr>
                          </a:solidFill>
                          <a:latin typeface="Footlight MT Light" panose="0204060206030A020304" pitchFamily="18" charset="0"/>
                        </a:rPr>
                        <a:t>irinli</a:t>
                      </a:r>
                      <a:r>
                        <a:rPr lang="en-US" sz="2200" dirty="0">
                          <a:solidFill>
                            <a:schemeClr val="accent3">
                              <a:lumMod val="75000"/>
                            </a:schemeClr>
                          </a:solidFill>
                          <a:latin typeface="Footlight MT Light" panose="0204060206030A020304" pitchFamily="18" charset="0"/>
                        </a:rPr>
                        <a:t> </a:t>
                      </a:r>
                      <a:r>
                        <a:rPr lang="en-US" sz="2200" dirty="0" err="1">
                          <a:solidFill>
                            <a:schemeClr val="accent3">
                              <a:lumMod val="75000"/>
                            </a:schemeClr>
                          </a:solidFill>
                          <a:latin typeface="Footlight MT Light" panose="0204060206030A020304" pitchFamily="18" charset="0"/>
                        </a:rPr>
                        <a:t>iltihabı</a:t>
                      </a:r>
                      <a:r>
                        <a:rPr lang="en-US" sz="2200" dirty="0">
                          <a:solidFill>
                            <a:schemeClr val="accent3">
                              <a:lumMod val="75000"/>
                            </a:schemeClr>
                          </a:solidFill>
                          <a:latin typeface="Footlight MT Light" panose="0204060206030A020304" pitchFamily="18" charset="0"/>
                        </a:rPr>
                        <a:t> </a:t>
                      </a:r>
                      <a:r>
                        <a:rPr lang="en-US" sz="2200" dirty="0" err="1">
                          <a:solidFill>
                            <a:schemeClr val="accent3">
                              <a:lumMod val="75000"/>
                            </a:schemeClr>
                          </a:solidFill>
                          <a:latin typeface="Footlight MT Light" panose="0204060206030A020304" pitchFamily="18" charset="0"/>
                        </a:rPr>
                        <a:t>xəstəliyi</a:t>
                      </a:r>
                      <a:r>
                        <a:rPr lang="en-US" sz="2200" dirty="0">
                          <a:solidFill>
                            <a:schemeClr val="accent3">
                              <a:lumMod val="75000"/>
                            </a:schemeClr>
                          </a:solidFill>
                          <a:latin typeface="Footlight MT Light" panose="0204060206030A020304" pitchFamily="18" charset="0"/>
                        </a:rPr>
                        <a:t> </a:t>
                      </a:r>
                      <a:r>
                        <a:rPr lang="en-US" sz="2200" dirty="0" err="1">
                          <a:solidFill>
                            <a:schemeClr val="accent3">
                              <a:lumMod val="75000"/>
                            </a:schemeClr>
                          </a:solidFill>
                          <a:latin typeface="Footlight MT Light" panose="0204060206030A020304" pitchFamily="18" charset="0"/>
                        </a:rPr>
                        <a:t>olub</a:t>
                      </a:r>
                      <a:r>
                        <a:rPr lang="en-US" sz="2200" dirty="0">
                          <a:solidFill>
                            <a:schemeClr val="accent3">
                              <a:lumMod val="75000"/>
                            </a:schemeClr>
                          </a:solidFill>
                          <a:latin typeface="Footlight MT Light" panose="0204060206030A020304" pitchFamily="18" charset="0"/>
                        </a:rPr>
                        <a:t>, </a:t>
                      </a:r>
                      <a:r>
                        <a:rPr lang="en-US" sz="2200" dirty="0" err="1">
                          <a:solidFill>
                            <a:schemeClr val="accent3">
                              <a:lumMod val="75000"/>
                            </a:schemeClr>
                          </a:solidFill>
                          <a:latin typeface="Footlight MT Light" panose="0204060206030A020304" pitchFamily="18" charset="0"/>
                        </a:rPr>
                        <a:t>əksər</a:t>
                      </a:r>
                      <a:r>
                        <a:rPr lang="en-US" sz="2200" dirty="0">
                          <a:solidFill>
                            <a:schemeClr val="accent3">
                              <a:lumMod val="75000"/>
                            </a:schemeClr>
                          </a:solidFill>
                          <a:latin typeface="Footlight MT Light" panose="0204060206030A020304" pitchFamily="18" charset="0"/>
                        </a:rPr>
                        <a:t> </a:t>
                      </a:r>
                      <a:r>
                        <a:rPr lang="en-US" sz="2200" dirty="0" err="1">
                          <a:solidFill>
                            <a:schemeClr val="accent3">
                              <a:lumMod val="75000"/>
                            </a:schemeClr>
                          </a:solidFill>
                          <a:latin typeface="Footlight MT Light" panose="0204060206030A020304" pitchFamily="18" charset="0"/>
                        </a:rPr>
                        <a:t>hallarda</a:t>
                      </a:r>
                      <a:r>
                        <a:rPr lang="en-US" sz="2200" dirty="0">
                          <a:solidFill>
                            <a:schemeClr val="accent3">
                              <a:lumMod val="75000"/>
                            </a:schemeClr>
                          </a:solidFill>
                          <a:latin typeface="Footlight MT Light" panose="0204060206030A020304" pitchFamily="18" charset="0"/>
                        </a:rPr>
                        <a:t> </a:t>
                      </a:r>
                      <a:r>
                        <a:rPr lang="en-US" sz="2200" dirty="0" err="1">
                          <a:solidFill>
                            <a:schemeClr val="accent3">
                              <a:lumMod val="75000"/>
                            </a:schemeClr>
                          </a:solidFill>
                          <a:latin typeface="Footlight MT Light" panose="0204060206030A020304" pitchFamily="18" charset="0"/>
                        </a:rPr>
                        <a:t>döş</a:t>
                      </a:r>
                      <a:r>
                        <a:rPr lang="en-US" sz="2200" dirty="0">
                          <a:solidFill>
                            <a:schemeClr val="accent3">
                              <a:lumMod val="75000"/>
                            </a:schemeClr>
                          </a:solidFill>
                          <a:latin typeface="Footlight MT Light" panose="0204060206030A020304" pitchFamily="18" charset="0"/>
                        </a:rPr>
                        <a:t> </a:t>
                      </a:r>
                      <a:r>
                        <a:rPr lang="en-US" sz="2200" dirty="0" err="1">
                          <a:solidFill>
                            <a:schemeClr val="accent3">
                              <a:lumMod val="75000"/>
                            </a:schemeClr>
                          </a:solidFill>
                          <a:latin typeface="Footlight MT Light" panose="0204060206030A020304" pitchFamily="18" charset="0"/>
                        </a:rPr>
                        <a:t>qəfəsi</a:t>
                      </a:r>
                      <a:r>
                        <a:rPr lang="en-US" sz="2200" dirty="0">
                          <a:solidFill>
                            <a:schemeClr val="accent3">
                              <a:lumMod val="75000"/>
                            </a:schemeClr>
                          </a:solidFill>
                          <a:latin typeface="Footlight MT Light" panose="0204060206030A020304" pitchFamily="18" charset="0"/>
                        </a:rPr>
                        <a:t> </a:t>
                      </a:r>
                      <a:r>
                        <a:rPr lang="en-US" sz="2200" dirty="0" err="1">
                          <a:solidFill>
                            <a:schemeClr val="accent3">
                              <a:lumMod val="75000"/>
                            </a:schemeClr>
                          </a:solidFill>
                          <a:latin typeface="Footlight MT Light" panose="0204060206030A020304" pitchFamily="18" charset="0"/>
                        </a:rPr>
                        <a:t>orqanlarındakı</a:t>
                      </a:r>
                      <a:r>
                        <a:rPr lang="en-US" sz="2200" dirty="0">
                          <a:solidFill>
                            <a:schemeClr val="accent3">
                              <a:lumMod val="75000"/>
                            </a:schemeClr>
                          </a:solidFill>
                          <a:latin typeface="Footlight MT Light" panose="0204060206030A020304" pitchFamily="18" charset="0"/>
                        </a:rPr>
                        <a:t> </a:t>
                      </a:r>
                      <a:r>
                        <a:rPr lang="en-US" sz="2200" dirty="0" err="1">
                          <a:solidFill>
                            <a:schemeClr val="accent3">
                              <a:lumMod val="75000"/>
                            </a:schemeClr>
                          </a:solidFill>
                          <a:latin typeface="Footlight MT Light" panose="0204060206030A020304" pitchFamily="18" charset="0"/>
                        </a:rPr>
                        <a:t>zədələnmələrin</a:t>
                      </a:r>
                      <a:r>
                        <a:rPr lang="en-US" sz="2200" dirty="0">
                          <a:solidFill>
                            <a:schemeClr val="accent3">
                              <a:lumMod val="75000"/>
                            </a:schemeClr>
                          </a:solidFill>
                          <a:latin typeface="Footlight MT Light" panose="0204060206030A020304" pitchFamily="18" charset="0"/>
                        </a:rPr>
                        <a:t>, </a:t>
                      </a:r>
                      <a:r>
                        <a:rPr lang="en-US" sz="2200" dirty="0" err="1">
                          <a:solidFill>
                            <a:schemeClr val="accent3">
                              <a:lumMod val="75000"/>
                            </a:schemeClr>
                          </a:solidFill>
                          <a:latin typeface="Footlight MT Light" panose="0204060206030A020304" pitchFamily="18" charset="0"/>
                        </a:rPr>
                        <a:t>boyun</a:t>
                      </a:r>
                      <a:r>
                        <a:rPr lang="en-US" sz="2200" dirty="0">
                          <a:solidFill>
                            <a:schemeClr val="accent3">
                              <a:lumMod val="75000"/>
                            </a:schemeClr>
                          </a:solidFill>
                          <a:latin typeface="Footlight MT Light" panose="0204060206030A020304" pitchFamily="18" charset="0"/>
                        </a:rPr>
                        <a:t> </a:t>
                      </a:r>
                      <a:r>
                        <a:rPr lang="en-US" sz="2200" dirty="0" err="1">
                          <a:solidFill>
                            <a:schemeClr val="accent3">
                              <a:lumMod val="75000"/>
                            </a:schemeClr>
                          </a:solidFill>
                          <a:latin typeface="Footlight MT Light" panose="0204060206030A020304" pitchFamily="18" charset="0"/>
                        </a:rPr>
                        <a:t>və</a:t>
                      </a:r>
                      <a:r>
                        <a:rPr lang="en-US" sz="2200" dirty="0">
                          <a:solidFill>
                            <a:schemeClr val="accent3">
                              <a:lumMod val="75000"/>
                            </a:schemeClr>
                          </a:solidFill>
                          <a:latin typeface="Footlight MT Light" panose="0204060206030A020304" pitchFamily="18" charset="0"/>
                        </a:rPr>
                        <a:t> </a:t>
                      </a:r>
                      <a:r>
                        <a:rPr lang="en-US" sz="2200" dirty="0" err="1">
                          <a:solidFill>
                            <a:schemeClr val="accent3">
                              <a:lumMod val="75000"/>
                            </a:schemeClr>
                          </a:solidFill>
                          <a:latin typeface="Footlight MT Light" panose="0204060206030A020304" pitchFamily="18" charset="0"/>
                        </a:rPr>
                        <a:t>qarın</a:t>
                      </a:r>
                      <a:r>
                        <a:rPr lang="en-US" sz="2200" dirty="0">
                          <a:solidFill>
                            <a:schemeClr val="accent3">
                              <a:lumMod val="75000"/>
                            </a:schemeClr>
                          </a:solidFill>
                          <a:latin typeface="Footlight MT Light" panose="0204060206030A020304" pitchFamily="18" charset="0"/>
                        </a:rPr>
                        <a:t> </a:t>
                      </a:r>
                      <a:r>
                        <a:rPr lang="en-US" sz="2200" dirty="0" err="1">
                          <a:solidFill>
                            <a:schemeClr val="accent3">
                              <a:lumMod val="75000"/>
                            </a:schemeClr>
                          </a:solidFill>
                          <a:latin typeface="Footlight MT Light" panose="0204060206030A020304" pitchFamily="18" charset="0"/>
                        </a:rPr>
                        <a:t>boşluğundakı</a:t>
                      </a:r>
                      <a:r>
                        <a:rPr lang="en-US" sz="2200" dirty="0">
                          <a:solidFill>
                            <a:schemeClr val="accent3">
                              <a:lumMod val="75000"/>
                            </a:schemeClr>
                          </a:solidFill>
                          <a:latin typeface="Footlight MT Light" panose="0204060206030A020304" pitchFamily="18" charset="0"/>
                        </a:rPr>
                        <a:t> </a:t>
                      </a:r>
                      <a:r>
                        <a:rPr lang="en-US" sz="2200" dirty="0" err="1">
                          <a:solidFill>
                            <a:schemeClr val="accent3">
                              <a:lumMod val="75000"/>
                            </a:schemeClr>
                          </a:solidFill>
                          <a:latin typeface="Footlight MT Light" panose="0204060206030A020304" pitchFamily="18" charset="0"/>
                        </a:rPr>
                        <a:t>iltihabın</a:t>
                      </a:r>
                      <a:r>
                        <a:rPr lang="en-US" sz="2200" dirty="0">
                          <a:solidFill>
                            <a:schemeClr val="accent3">
                              <a:lumMod val="75000"/>
                            </a:schemeClr>
                          </a:solidFill>
                          <a:latin typeface="Footlight MT Light" panose="0204060206030A020304" pitchFamily="18" charset="0"/>
                        </a:rPr>
                        <a:t> </a:t>
                      </a:r>
                      <a:r>
                        <a:rPr lang="en-US" sz="2200" dirty="0" err="1">
                          <a:solidFill>
                            <a:schemeClr val="accent3">
                              <a:lumMod val="75000"/>
                            </a:schemeClr>
                          </a:solidFill>
                          <a:latin typeface="Footlight MT Light" panose="0204060206030A020304" pitchFamily="18" charset="0"/>
                        </a:rPr>
                        <a:t>yayılması</a:t>
                      </a:r>
                      <a:r>
                        <a:rPr lang="en-US" sz="2200" dirty="0">
                          <a:solidFill>
                            <a:schemeClr val="accent3">
                              <a:lumMod val="75000"/>
                            </a:schemeClr>
                          </a:solidFill>
                          <a:latin typeface="Footlight MT Light" panose="0204060206030A020304" pitchFamily="18" charset="0"/>
                        </a:rPr>
                        <a:t> </a:t>
                      </a:r>
                      <a:r>
                        <a:rPr lang="en-US" sz="2200" dirty="0" err="1">
                          <a:solidFill>
                            <a:schemeClr val="accent3">
                              <a:lumMod val="75000"/>
                            </a:schemeClr>
                          </a:solidFill>
                          <a:latin typeface="Footlight MT Light" panose="0204060206030A020304" pitchFamily="18" charset="0"/>
                        </a:rPr>
                        <a:t>nəticəsində</a:t>
                      </a:r>
                      <a:r>
                        <a:rPr lang="en-US" sz="2200" dirty="0">
                          <a:solidFill>
                            <a:schemeClr val="accent3">
                              <a:lumMod val="75000"/>
                            </a:schemeClr>
                          </a:solidFill>
                          <a:latin typeface="Footlight MT Light" panose="0204060206030A020304" pitchFamily="18" charset="0"/>
                        </a:rPr>
                        <a:t> </a:t>
                      </a:r>
                      <a:r>
                        <a:rPr lang="en-US" sz="2200" dirty="0" err="1">
                          <a:solidFill>
                            <a:schemeClr val="accent3">
                              <a:lumMod val="75000"/>
                            </a:schemeClr>
                          </a:solidFill>
                          <a:latin typeface="Footlight MT Light" panose="0204060206030A020304" pitchFamily="18" charset="0"/>
                        </a:rPr>
                        <a:t>ikincili</a:t>
                      </a:r>
                      <a:r>
                        <a:rPr lang="en-US" sz="2200" dirty="0">
                          <a:solidFill>
                            <a:schemeClr val="accent3">
                              <a:lumMod val="75000"/>
                            </a:schemeClr>
                          </a:solidFill>
                          <a:latin typeface="Footlight MT Light" panose="0204060206030A020304" pitchFamily="18" charset="0"/>
                        </a:rPr>
                        <a:t> </a:t>
                      </a:r>
                      <a:r>
                        <a:rPr lang="en-US" sz="2200" dirty="0" err="1">
                          <a:solidFill>
                            <a:schemeClr val="accent3">
                              <a:lumMod val="75000"/>
                            </a:schemeClr>
                          </a:solidFill>
                          <a:latin typeface="Footlight MT Light" panose="0204060206030A020304" pitchFamily="18" charset="0"/>
                        </a:rPr>
                        <a:t>olaraq</a:t>
                      </a:r>
                      <a:r>
                        <a:rPr lang="en-US" sz="2200" dirty="0">
                          <a:solidFill>
                            <a:schemeClr val="accent3">
                              <a:lumMod val="75000"/>
                            </a:schemeClr>
                          </a:solidFill>
                          <a:latin typeface="Footlight MT Light" panose="0204060206030A020304" pitchFamily="18" charset="0"/>
                        </a:rPr>
                        <a:t> </a:t>
                      </a:r>
                      <a:r>
                        <a:rPr lang="en-US" sz="2200" dirty="0" err="1">
                          <a:solidFill>
                            <a:schemeClr val="accent3">
                              <a:lumMod val="75000"/>
                            </a:schemeClr>
                          </a:solidFill>
                          <a:latin typeface="Footlight MT Light" panose="0204060206030A020304" pitchFamily="18" charset="0"/>
                        </a:rPr>
                        <a:t>meydana</a:t>
                      </a:r>
                      <a:r>
                        <a:rPr lang="en-US" sz="2200" dirty="0">
                          <a:solidFill>
                            <a:schemeClr val="accent3">
                              <a:lumMod val="75000"/>
                            </a:schemeClr>
                          </a:solidFill>
                          <a:latin typeface="Footlight MT Light" panose="0204060206030A020304" pitchFamily="18" charset="0"/>
                        </a:rPr>
                        <a:t> </a:t>
                      </a:r>
                      <a:r>
                        <a:rPr lang="en-US" sz="2200" dirty="0" err="1">
                          <a:solidFill>
                            <a:schemeClr val="accent3">
                              <a:lumMod val="75000"/>
                            </a:schemeClr>
                          </a:solidFill>
                          <a:latin typeface="Footlight MT Light" panose="0204060206030A020304" pitchFamily="18" charset="0"/>
                        </a:rPr>
                        <a:t>çıxır</a:t>
                      </a:r>
                      <a:r>
                        <a:rPr lang="en-US" sz="2200" dirty="0">
                          <a:solidFill>
                            <a:schemeClr val="accent3">
                              <a:lumMod val="75000"/>
                            </a:schemeClr>
                          </a:solidFill>
                          <a:latin typeface="Footlight MT Light" panose="0204060206030A020304" pitchFamily="18" charset="0"/>
                        </a:rPr>
                        <a:t>. </a:t>
                      </a:r>
                      <a:r>
                        <a:rPr lang="en-US" sz="2200" dirty="0" err="1">
                          <a:solidFill>
                            <a:schemeClr val="accent3">
                              <a:lumMod val="75000"/>
                            </a:schemeClr>
                          </a:solidFill>
                          <a:latin typeface="Footlight MT Light" panose="0204060206030A020304" pitchFamily="18" charset="0"/>
                        </a:rPr>
                        <a:t>Adətən</a:t>
                      </a:r>
                      <a:r>
                        <a:rPr lang="en-US" sz="2200" dirty="0">
                          <a:solidFill>
                            <a:schemeClr val="accent3">
                              <a:lumMod val="75000"/>
                            </a:schemeClr>
                          </a:solidFill>
                          <a:latin typeface="Footlight MT Light" panose="0204060206030A020304" pitchFamily="18" charset="0"/>
                        </a:rPr>
                        <a:t> </a:t>
                      </a:r>
                      <a:r>
                        <a:rPr lang="en-US" sz="2200" dirty="0" err="1">
                          <a:solidFill>
                            <a:schemeClr val="accent3">
                              <a:lumMod val="75000"/>
                            </a:schemeClr>
                          </a:solidFill>
                          <a:latin typeface="Footlight MT Light" panose="0204060206030A020304" pitchFamily="18" charset="0"/>
                        </a:rPr>
                        <a:t>sepsisə</a:t>
                      </a:r>
                      <a:r>
                        <a:rPr lang="en-US" sz="2200" dirty="0">
                          <a:solidFill>
                            <a:schemeClr val="accent3">
                              <a:lumMod val="75000"/>
                            </a:schemeClr>
                          </a:solidFill>
                          <a:latin typeface="Footlight MT Light" panose="0204060206030A020304" pitchFamily="18" charset="0"/>
                        </a:rPr>
                        <a:t> </a:t>
                      </a:r>
                      <a:r>
                        <a:rPr lang="en-US" sz="2200" dirty="0" err="1">
                          <a:solidFill>
                            <a:schemeClr val="accent3">
                              <a:lumMod val="75000"/>
                            </a:schemeClr>
                          </a:solidFill>
                          <a:latin typeface="Footlight MT Light" panose="0204060206030A020304" pitchFamily="18" charset="0"/>
                        </a:rPr>
                        <a:t>səbəb</a:t>
                      </a:r>
                      <a:r>
                        <a:rPr lang="en-US" sz="2200" dirty="0">
                          <a:solidFill>
                            <a:schemeClr val="accent3">
                              <a:lumMod val="75000"/>
                            </a:schemeClr>
                          </a:solidFill>
                          <a:latin typeface="Footlight MT Light" panose="0204060206030A020304" pitchFamily="18" charset="0"/>
                        </a:rPr>
                        <a:t> </a:t>
                      </a:r>
                      <a:r>
                        <a:rPr lang="en-US" sz="2200" dirty="0" err="1">
                          <a:solidFill>
                            <a:schemeClr val="accent3">
                              <a:lumMod val="75000"/>
                            </a:schemeClr>
                          </a:solidFill>
                          <a:latin typeface="Footlight MT Light" panose="0204060206030A020304" pitchFamily="18" charset="0"/>
                        </a:rPr>
                        <a:t>olur</a:t>
                      </a:r>
                      <a:r>
                        <a:rPr lang="en-US" sz="2200" dirty="0">
                          <a:solidFill>
                            <a:schemeClr val="accent3">
                              <a:lumMod val="75000"/>
                            </a:schemeClr>
                          </a:solidFill>
                          <a:latin typeface="Footlight MT Light" panose="0204060206030A020304" pitchFamily="18" charset="0"/>
                        </a:rPr>
                        <a:t> </a:t>
                      </a:r>
                      <a:r>
                        <a:rPr lang="en-US" sz="2200" dirty="0" err="1">
                          <a:solidFill>
                            <a:schemeClr val="accent3">
                              <a:lumMod val="75000"/>
                            </a:schemeClr>
                          </a:solidFill>
                          <a:latin typeface="Footlight MT Light" panose="0204060206030A020304" pitchFamily="18" charset="0"/>
                        </a:rPr>
                        <a:t>və</a:t>
                      </a:r>
                      <a:r>
                        <a:rPr lang="en-US" sz="2200" dirty="0">
                          <a:solidFill>
                            <a:schemeClr val="accent3">
                              <a:lumMod val="75000"/>
                            </a:schemeClr>
                          </a:solidFill>
                          <a:latin typeface="Footlight MT Light" panose="0204060206030A020304" pitchFamily="18" charset="0"/>
                        </a:rPr>
                        <a:t> </a:t>
                      </a:r>
                      <a:r>
                        <a:rPr lang="en-US" sz="2200" dirty="0" err="1">
                          <a:solidFill>
                            <a:schemeClr val="accent3">
                              <a:lumMod val="75000"/>
                            </a:schemeClr>
                          </a:solidFill>
                          <a:latin typeface="Footlight MT Light" panose="0204060206030A020304" pitchFamily="18" charset="0"/>
                        </a:rPr>
                        <a:t>vaxtında</a:t>
                      </a:r>
                      <a:r>
                        <a:rPr lang="en-US" sz="2200" dirty="0">
                          <a:solidFill>
                            <a:schemeClr val="accent3">
                              <a:lumMod val="75000"/>
                            </a:schemeClr>
                          </a:solidFill>
                          <a:latin typeface="Footlight MT Light" panose="0204060206030A020304" pitchFamily="18" charset="0"/>
                        </a:rPr>
                        <a:t> </a:t>
                      </a:r>
                      <a:r>
                        <a:rPr lang="en-US" sz="2200" dirty="0" err="1">
                          <a:solidFill>
                            <a:schemeClr val="accent3">
                              <a:lumMod val="75000"/>
                            </a:schemeClr>
                          </a:solidFill>
                          <a:latin typeface="Footlight MT Light" panose="0204060206030A020304" pitchFamily="18" charset="0"/>
                        </a:rPr>
                        <a:t>müalicə</a:t>
                      </a:r>
                      <a:r>
                        <a:rPr lang="en-US" sz="2200" dirty="0">
                          <a:solidFill>
                            <a:schemeClr val="accent3">
                              <a:lumMod val="75000"/>
                            </a:schemeClr>
                          </a:solidFill>
                          <a:latin typeface="Footlight MT Light" panose="0204060206030A020304" pitchFamily="18" charset="0"/>
                        </a:rPr>
                        <a:t> </a:t>
                      </a:r>
                      <a:r>
                        <a:rPr lang="en-US" sz="2200" dirty="0" err="1">
                          <a:solidFill>
                            <a:schemeClr val="accent3">
                              <a:lumMod val="75000"/>
                            </a:schemeClr>
                          </a:solidFill>
                          <a:latin typeface="Footlight MT Light" panose="0204060206030A020304" pitchFamily="18" charset="0"/>
                        </a:rPr>
                        <a:t>olunmazsa</a:t>
                      </a:r>
                      <a:r>
                        <a:rPr lang="en-US" sz="2200" dirty="0">
                          <a:solidFill>
                            <a:schemeClr val="accent3">
                              <a:lumMod val="75000"/>
                            </a:schemeClr>
                          </a:solidFill>
                          <a:latin typeface="Footlight MT Light" panose="0204060206030A020304" pitchFamily="18" charset="0"/>
                        </a:rPr>
                        <a:t> </a:t>
                      </a:r>
                      <a:r>
                        <a:rPr lang="en-US" sz="2200" dirty="0" err="1">
                          <a:solidFill>
                            <a:schemeClr val="accent3">
                              <a:lumMod val="75000"/>
                            </a:schemeClr>
                          </a:solidFill>
                          <a:latin typeface="Footlight MT Light" panose="0204060206030A020304" pitchFamily="18" charset="0"/>
                        </a:rPr>
                        <a:t>yüksək</a:t>
                      </a:r>
                      <a:r>
                        <a:rPr lang="en-US" sz="2200" dirty="0">
                          <a:solidFill>
                            <a:schemeClr val="accent3">
                              <a:lumMod val="75000"/>
                            </a:schemeClr>
                          </a:solidFill>
                          <a:latin typeface="Footlight MT Light" panose="0204060206030A020304" pitchFamily="18" charset="0"/>
                        </a:rPr>
                        <a:t> </a:t>
                      </a:r>
                      <a:r>
                        <a:rPr lang="en-US" sz="2200" dirty="0" err="1">
                          <a:solidFill>
                            <a:schemeClr val="accent3">
                              <a:lumMod val="75000"/>
                            </a:schemeClr>
                          </a:solidFill>
                          <a:latin typeface="Footlight MT Light" panose="0204060206030A020304" pitchFamily="18" charset="0"/>
                        </a:rPr>
                        <a:t>letallığa</a:t>
                      </a:r>
                      <a:r>
                        <a:rPr lang="en-US" sz="2200" dirty="0">
                          <a:solidFill>
                            <a:schemeClr val="accent3">
                              <a:lumMod val="75000"/>
                            </a:schemeClr>
                          </a:solidFill>
                          <a:latin typeface="Footlight MT Light" panose="0204060206030A020304" pitchFamily="18" charset="0"/>
                        </a:rPr>
                        <a:t> </a:t>
                      </a:r>
                      <a:r>
                        <a:rPr lang="en-US" sz="2200" dirty="0" err="1">
                          <a:solidFill>
                            <a:schemeClr val="accent3">
                              <a:lumMod val="75000"/>
                            </a:schemeClr>
                          </a:solidFill>
                          <a:latin typeface="Footlight MT Light" panose="0204060206030A020304" pitchFamily="18" charset="0"/>
                        </a:rPr>
                        <a:t>gətirib</a:t>
                      </a:r>
                      <a:r>
                        <a:rPr lang="en-US" sz="2200" dirty="0">
                          <a:solidFill>
                            <a:schemeClr val="accent3">
                              <a:lumMod val="75000"/>
                            </a:schemeClr>
                          </a:solidFill>
                          <a:latin typeface="Footlight MT Light" panose="0204060206030A020304" pitchFamily="18" charset="0"/>
                        </a:rPr>
                        <a:t> </a:t>
                      </a:r>
                      <a:r>
                        <a:rPr lang="en-US" sz="2200" dirty="0" err="1">
                          <a:solidFill>
                            <a:schemeClr val="accent3">
                              <a:lumMod val="75000"/>
                            </a:schemeClr>
                          </a:solidFill>
                          <a:latin typeface="Footlight MT Light" panose="0204060206030A020304" pitchFamily="18" charset="0"/>
                        </a:rPr>
                        <a:t>çıxarır</a:t>
                      </a:r>
                      <a:r>
                        <a:rPr lang="en-US" sz="2200" dirty="0">
                          <a:solidFill>
                            <a:schemeClr val="accent3">
                              <a:lumMod val="75000"/>
                            </a:schemeClr>
                          </a:solidFill>
                          <a:latin typeface="Footlight MT Light" panose="0204060206030A020304" pitchFamily="18" charset="0"/>
                        </a:rPr>
                        <a:t>.</a:t>
                      </a:r>
                      <a:endParaRPr lang="en-US" sz="2200" dirty="0">
                        <a:solidFill>
                          <a:schemeClr val="accent3">
                            <a:lumMod val="75000"/>
                          </a:schemeClr>
                        </a:solidFill>
                        <a:latin typeface="Footlight MT Light" panose="0204060206030A020304" pitchFamily="18" charset="0"/>
                      </a:endParaRPr>
                    </a:p>
                  </a:txBody>
                  <a:tcPr>
                    <a:lnL w="12700" cap="flat" cmpd="sng" algn="ctr">
                      <a:solidFill>
                        <a:schemeClr val="accent3">
                          <a:lumMod val="50000"/>
                        </a:schemeClr>
                      </a:solidFill>
                      <a:prstDash val="lgDash"/>
                      <a:round/>
                      <a:headEnd type="none" w="med" len="med"/>
                      <a:tailEnd type="none" w="med" len="med"/>
                    </a:lnL>
                    <a:lnR w="12700" cap="flat" cmpd="sng" algn="ctr">
                      <a:solidFill>
                        <a:schemeClr val="accent3">
                          <a:lumMod val="50000"/>
                        </a:schemeClr>
                      </a:solidFill>
                      <a:prstDash val="lgDash"/>
                      <a:round/>
                      <a:headEnd type="none" w="med" len="med"/>
                      <a:tailEnd type="none" w="med" len="med"/>
                    </a:lnR>
                    <a:lnT w="12700" cap="flat" cmpd="sng" algn="ctr">
                      <a:solidFill>
                        <a:schemeClr val="accent3">
                          <a:lumMod val="50000"/>
                        </a:schemeClr>
                      </a:solidFill>
                      <a:prstDash val="lgDash"/>
                      <a:round/>
                      <a:headEnd type="none" w="med" len="med"/>
                      <a:tailEnd type="none" w="med" len="med"/>
                    </a:lnT>
                    <a:lnB w="12700" cap="flat" cmpd="sng" algn="ctr">
                      <a:solidFill>
                        <a:schemeClr val="accent3">
                          <a:lumMod val="50000"/>
                        </a:schemeClr>
                      </a:solidFill>
                      <a:prstDash val="lgDash"/>
                      <a:round/>
                      <a:headEnd type="none" w="med" len="med"/>
                      <a:tailEnd type="none" w="med" len="med"/>
                    </a:lnB>
                  </a:tcPr>
                </a:tc>
                <a:tc>
                  <a:txBody>
                    <a:bodyPr/>
                    <a:lstStyle/>
                    <a:p>
                      <a:r>
                        <a:rPr lang="en-US" dirty="0" err="1">
                          <a:solidFill>
                            <a:schemeClr val="accent3">
                              <a:lumMod val="75000"/>
                            </a:schemeClr>
                          </a:solidFill>
                        </a:rPr>
                        <a:t>Xr</a:t>
                      </a:r>
                      <a:r>
                        <a:rPr lang="en-US" sz="2400" dirty="0" err="1">
                          <a:solidFill>
                            <a:schemeClr val="accent3">
                              <a:lumMod val="75000"/>
                            </a:schemeClr>
                          </a:solidFill>
                          <a:latin typeface="Footlight MT Light" panose="0204060206030A020304" pitchFamily="18" charset="0"/>
                        </a:rPr>
                        <a:t>oniki</a:t>
                      </a:r>
                      <a:r>
                        <a:rPr lang="en-US" sz="2400" dirty="0">
                          <a:solidFill>
                            <a:schemeClr val="accent3">
                              <a:lumMod val="75000"/>
                            </a:schemeClr>
                          </a:solidFill>
                          <a:latin typeface="Footlight MT Light" panose="0204060206030A020304" pitchFamily="18" charset="0"/>
                        </a:rPr>
                        <a:t> </a:t>
                      </a:r>
                      <a:r>
                        <a:rPr lang="en-US" sz="2400" dirty="0" err="1">
                          <a:solidFill>
                            <a:schemeClr val="accent3">
                              <a:lumMod val="75000"/>
                            </a:schemeClr>
                          </a:solidFill>
                          <a:latin typeface="Footlight MT Light" panose="0204060206030A020304" pitchFamily="18" charset="0"/>
                        </a:rPr>
                        <a:t>medisatinit</a:t>
                      </a:r>
                      <a:r>
                        <a:rPr lang="en-US" sz="2400" dirty="0">
                          <a:solidFill>
                            <a:schemeClr val="accent3">
                              <a:lumMod val="75000"/>
                            </a:schemeClr>
                          </a:solidFill>
                          <a:latin typeface="Footlight MT Light" panose="0204060206030A020304" pitchFamily="18" charset="0"/>
                        </a:rPr>
                        <a:t> </a:t>
                      </a:r>
                      <a:r>
                        <a:rPr lang="en-US" sz="2400" dirty="0" err="1">
                          <a:solidFill>
                            <a:schemeClr val="accent3">
                              <a:lumMod val="75000"/>
                            </a:schemeClr>
                          </a:solidFill>
                          <a:latin typeface="Footlight MT Light" panose="0204060206030A020304" pitchFamily="18" charset="0"/>
                        </a:rPr>
                        <a:t>isə</a:t>
                      </a:r>
                      <a:r>
                        <a:rPr lang="en-US" sz="2400" dirty="0">
                          <a:solidFill>
                            <a:schemeClr val="accent3">
                              <a:lumMod val="75000"/>
                            </a:schemeClr>
                          </a:solidFill>
                          <a:latin typeface="Footlight MT Light" panose="0204060206030A020304" pitchFamily="18" charset="0"/>
                        </a:rPr>
                        <a:t> </a:t>
                      </a:r>
                      <a:r>
                        <a:rPr lang="en-US" sz="2400" dirty="0" err="1">
                          <a:solidFill>
                            <a:schemeClr val="accent3">
                              <a:lumMod val="75000"/>
                            </a:schemeClr>
                          </a:solidFill>
                          <a:latin typeface="Footlight MT Light" panose="0204060206030A020304" pitchFamily="18" charset="0"/>
                        </a:rPr>
                        <a:t>divararalığının</a:t>
                      </a:r>
                      <a:r>
                        <a:rPr lang="en-US" sz="2400" dirty="0">
                          <a:solidFill>
                            <a:schemeClr val="accent3">
                              <a:lumMod val="75000"/>
                            </a:schemeClr>
                          </a:solidFill>
                          <a:latin typeface="Footlight MT Light" panose="0204060206030A020304" pitchFamily="18" charset="0"/>
                        </a:rPr>
                        <a:t> </a:t>
                      </a:r>
                      <a:r>
                        <a:rPr lang="en-US" sz="2400" dirty="0" err="1">
                          <a:solidFill>
                            <a:schemeClr val="accent3">
                              <a:lumMod val="75000"/>
                            </a:schemeClr>
                          </a:solidFill>
                          <a:latin typeface="Footlight MT Light" panose="0204060206030A020304" pitchFamily="18" charset="0"/>
                        </a:rPr>
                        <a:t>qranulomatoz</a:t>
                      </a:r>
                      <a:r>
                        <a:rPr lang="en-US" sz="2400" dirty="0">
                          <a:solidFill>
                            <a:schemeClr val="accent3">
                              <a:lumMod val="75000"/>
                            </a:schemeClr>
                          </a:solidFill>
                          <a:latin typeface="Footlight MT Light" panose="0204060206030A020304" pitchFamily="18" charset="0"/>
                        </a:rPr>
                        <a:t> </a:t>
                      </a:r>
                      <a:r>
                        <a:rPr lang="en-US" sz="2400" dirty="0" err="1">
                          <a:solidFill>
                            <a:schemeClr val="accent3">
                              <a:lumMod val="75000"/>
                            </a:schemeClr>
                          </a:solidFill>
                          <a:latin typeface="Footlight MT Light" panose="0204060206030A020304" pitchFamily="18" charset="0"/>
                        </a:rPr>
                        <a:t>iltihabı</a:t>
                      </a:r>
                      <a:r>
                        <a:rPr lang="en-US" sz="2400" dirty="0">
                          <a:solidFill>
                            <a:schemeClr val="accent3">
                              <a:lumMod val="75000"/>
                            </a:schemeClr>
                          </a:solidFill>
                          <a:latin typeface="Footlight MT Light" panose="0204060206030A020304" pitchFamily="18" charset="0"/>
                        </a:rPr>
                        <a:t> </a:t>
                      </a:r>
                      <a:r>
                        <a:rPr lang="en-US" sz="2400" dirty="0" err="1">
                          <a:solidFill>
                            <a:schemeClr val="accent3">
                              <a:lumMod val="75000"/>
                            </a:schemeClr>
                          </a:solidFill>
                          <a:latin typeface="Footlight MT Light" panose="0204060206030A020304" pitchFamily="18" charset="0"/>
                        </a:rPr>
                        <a:t>və</a:t>
                      </a:r>
                      <a:r>
                        <a:rPr lang="en-US" sz="2400" dirty="0">
                          <a:solidFill>
                            <a:schemeClr val="accent3">
                              <a:lumMod val="75000"/>
                            </a:schemeClr>
                          </a:solidFill>
                          <a:latin typeface="Footlight MT Light" panose="0204060206030A020304" pitchFamily="18" charset="0"/>
                        </a:rPr>
                        <a:t> </a:t>
                      </a:r>
                      <a:r>
                        <a:rPr lang="en-US" sz="2400" dirty="0" err="1">
                          <a:solidFill>
                            <a:schemeClr val="accent3">
                              <a:lumMod val="75000"/>
                            </a:schemeClr>
                          </a:solidFill>
                          <a:latin typeface="Footlight MT Light" panose="0204060206030A020304" pitchFamily="18" charset="0"/>
                        </a:rPr>
                        <a:t>fibrozu</a:t>
                      </a:r>
                      <a:r>
                        <a:rPr lang="en-US" sz="2400" dirty="0">
                          <a:solidFill>
                            <a:schemeClr val="accent3">
                              <a:lumMod val="75000"/>
                            </a:schemeClr>
                          </a:solidFill>
                          <a:latin typeface="Footlight MT Light" panose="0204060206030A020304" pitchFamily="18" charset="0"/>
                        </a:rPr>
                        <a:t> </a:t>
                      </a:r>
                      <a:r>
                        <a:rPr lang="en-US" sz="2400" dirty="0" err="1">
                          <a:solidFill>
                            <a:schemeClr val="accent3">
                              <a:lumMod val="75000"/>
                            </a:schemeClr>
                          </a:solidFill>
                          <a:latin typeface="Footlight MT Light" panose="0204060206030A020304" pitchFamily="18" charset="0"/>
                        </a:rPr>
                        <a:t>olub</a:t>
                      </a:r>
                      <a:r>
                        <a:rPr lang="en-US" sz="2400" dirty="0">
                          <a:solidFill>
                            <a:schemeClr val="accent3">
                              <a:lumMod val="75000"/>
                            </a:schemeClr>
                          </a:solidFill>
                          <a:latin typeface="Footlight MT Light" panose="0204060206030A020304" pitchFamily="18" charset="0"/>
                        </a:rPr>
                        <a:t>, </a:t>
                      </a:r>
                      <a:r>
                        <a:rPr lang="en-US" sz="2400" dirty="0" err="1">
                          <a:solidFill>
                            <a:schemeClr val="accent3">
                              <a:lumMod val="75000"/>
                            </a:schemeClr>
                          </a:solidFill>
                          <a:latin typeface="Footlight MT Light" panose="0204060206030A020304" pitchFamily="18" charset="0"/>
                        </a:rPr>
                        <a:t>adətən</a:t>
                      </a:r>
                      <a:r>
                        <a:rPr lang="en-US" sz="2400" dirty="0">
                          <a:solidFill>
                            <a:schemeClr val="accent3">
                              <a:lumMod val="75000"/>
                            </a:schemeClr>
                          </a:solidFill>
                          <a:latin typeface="Footlight MT Light" panose="0204060206030A020304" pitchFamily="18" charset="0"/>
                        </a:rPr>
                        <a:t> </a:t>
                      </a:r>
                      <a:r>
                        <a:rPr lang="en-US" sz="2400" dirty="0" err="1">
                          <a:solidFill>
                            <a:schemeClr val="accent3">
                              <a:lumMod val="75000"/>
                            </a:schemeClr>
                          </a:solidFill>
                          <a:latin typeface="Footlight MT Light" panose="0204060206030A020304" pitchFamily="18" charset="0"/>
                        </a:rPr>
                        <a:t>xroniki</a:t>
                      </a:r>
                      <a:r>
                        <a:rPr lang="en-US" sz="2400" dirty="0">
                          <a:solidFill>
                            <a:schemeClr val="accent3">
                              <a:lumMod val="75000"/>
                            </a:schemeClr>
                          </a:solidFill>
                          <a:latin typeface="Footlight MT Light" panose="0204060206030A020304" pitchFamily="18" charset="0"/>
                        </a:rPr>
                        <a:t> </a:t>
                      </a:r>
                      <a:r>
                        <a:rPr lang="en-US" sz="2400" dirty="0" err="1">
                          <a:solidFill>
                            <a:schemeClr val="accent3">
                              <a:lumMod val="75000"/>
                            </a:schemeClr>
                          </a:solidFill>
                          <a:latin typeface="Footlight MT Light" panose="0204060206030A020304" pitchFamily="18" charset="0"/>
                        </a:rPr>
                        <a:t>iltihabi</a:t>
                      </a:r>
                      <a:r>
                        <a:rPr lang="en-US" sz="2400" dirty="0">
                          <a:solidFill>
                            <a:schemeClr val="accent3">
                              <a:lumMod val="75000"/>
                            </a:schemeClr>
                          </a:solidFill>
                          <a:latin typeface="Footlight MT Light" panose="0204060206030A020304" pitchFamily="18" charset="0"/>
                        </a:rPr>
                        <a:t> </a:t>
                      </a:r>
                      <a:r>
                        <a:rPr lang="en-US" sz="2400" dirty="0" err="1">
                          <a:solidFill>
                            <a:schemeClr val="accent3">
                              <a:lumMod val="75000"/>
                            </a:schemeClr>
                          </a:solidFill>
                          <a:latin typeface="Footlight MT Light" panose="0204060206030A020304" pitchFamily="18" charset="0"/>
                        </a:rPr>
                        <a:t>xəstəliklərin</a:t>
                      </a:r>
                      <a:r>
                        <a:rPr lang="en-US" sz="2400" dirty="0">
                          <a:solidFill>
                            <a:schemeClr val="accent3">
                              <a:lumMod val="75000"/>
                            </a:schemeClr>
                          </a:solidFill>
                          <a:latin typeface="Footlight MT Light" panose="0204060206030A020304" pitchFamily="18" charset="0"/>
                        </a:rPr>
                        <a:t> (</a:t>
                      </a:r>
                      <a:r>
                        <a:rPr lang="en-US" sz="2400" dirty="0" err="1">
                          <a:solidFill>
                            <a:schemeClr val="accent3">
                              <a:lumMod val="75000"/>
                            </a:schemeClr>
                          </a:solidFill>
                          <a:latin typeface="Footlight MT Light" panose="0204060206030A020304" pitchFamily="18" charset="0"/>
                        </a:rPr>
                        <a:t>infeksion</a:t>
                      </a:r>
                      <a:r>
                        <a:rPr lang="en-US" sz="2400" dirty="0">
                          <a:solidFill>
                            <a:schemeClr val="accent3">
                              <a:lumMod val="75000"/>
                            </a:schemeClr>
                          </a:solidFill>
                          <a:latin typeface="Footlight MT Light" panose="0204060206030A020304" pitchFamily="18" charset="0"/>
                        </a:rPr>
                        <a:t> </a:t>
                      </a:r>
                      <a:r>
                        <a:rPr lang="en-US" sz="2400" dirty="0" err="1">
                          <a:solidFill>
                            <a:schemeClr val="accent3">
                              <a:lumMod val="75000"/>
                            </a:schemeClr>
                          </a:solidFill>
                          <a:latin typeface="Footlight MT Light" panose="0204060206030A020304" pitchFamily="18" charset="0"/>
                        </a:rPr>
                        <a:t>və</a:t>
                      </a:r>
                      <a:r>
                        <a:rPr lang="en-US" sz="2400" dirty="0">
                          <a:solidFill>
                            <a:schemeClr val="accent3">
                              <a:lumMod val="75000"/>
                            </a:schemeClr>
                          </a:solidFill>
                          <a:latin typeface="Footlight MT Light" panose="0204060206030A020304" pitchFamily="18" charset="0"/>
                        </a:rPr>
                        <a:t> </a:t>
                      </a:r>
                      <a:r>
                        <a:rPr lang="en-US" sz="2400" dirty="0" err="1">
                          <a:solidFill>
                            <a:schemeClr val="accent3">
                              <a:lumMod val="75000"/>
                            </a:schemeClr>
                          </a:solidFill>
                          <a:latin typeface="Footlight MT Light" panose="0204060206030A020304" pitchFamily="18" charset="0"/>
                        </a:rPr>
                        <a:t>digər</a:t>
                      </a:r>
                      <a:r>
                        <a:rPr lang="en-US" sz="2400" dirty="0">
                          <a:solidFill>
                            <a:schemeClr val="accent3">
                              <a:lumMod val="75000"/>
                            </a:schemeClr>
                          </a:solidFill>
                          <a:latin typeface="Footlight MT Light" panose="0204060206030A020304" pitchFamily="18" charset="0"/>
                        </a:rPr>
                        <a:t>) </a:t>
                      </a:r>
                      <a:r>
                        <a:rPr lang="en-US" sz="2400" dirty="0" err="1">
                          <a:solidFill>
                            <a:schemeClr val="accent3">
                              <a:lumMod val="75000"/>
                            </a:schemeClr>
                          </a:solidFill>
                          <a:latin typeface="Footlight MT Light" panose="0204060206030A020304" pitchFamily="18" charset="0"/>
                        </a:rPr>
                        <a:t>nəticəsində</a:t>
                      </a:r>
                      <a:r>
                        <a:rPr lang="en-US" sz="2400" dirty="0">
                          <a:solidFill>
                            <a:schemeClr val="accent3">
                              <a:lumMod val="75000"/>
                            </a:schemeClr>
                          </a:solidFill>
                          <a:latin typeface="Footlight MT Light" panose="0204060206030A020304" pitchFamily="18" charset="0"/>
                        </a:rPr>
                        <a:t> </a:t>
                      </a:r>
                      <a:r>
                        <a:rPr lang="en-US" sz="2400" dirty="0" err="1">
                          <a:solidFill>
                            <a:schemeClr val="accent3">
                              <a:lumMod val="75000"/>
                            </a:schemeClr>
                          </a:solidFill>
                          <a:latin typeface="Footlight MT Light" panose="0204060206030A020304" pitchFamily="18" charset="0"/>
                        </a:rPr>
                        <a:t>meydana</a:t>
                      </a:r>
                      <a:r>
                        <a:rPr lang="en-US" sz="2400" dirty="0">
                          <a:solidFill>
                            <a:schemeClr val="accent3">
                              <a:lumMod val="75000"/>
                            </a:schemeClr>
                          </a:solidFill>
                          <a:latin typeface="Footlight MT Light" panose="0204060206030A020304" pitchFamily="18" charset="0"/>
                        </a:rPr>
                        <a:t> </a:t>
                      </a:r>
                      <a:r>
                        <a:rPr lang="en-US" sz="2400" dirty="0" err="1">
                          <a:solidFill>
                            <a:schemeClr val="accent3">
                              <a:lumMod val="75000"/>
                            </a:schemeClr>
                          </a:solidFill>
                          <a:latin typeface="Footlight MT Light" panose="0204060206030A020304" pitchFamily="18" charset="0"/>
                        </a:rPr>
                        <a:t>gəlir</a:t>
                      </a:r>
                      <a:r>
                        <a:rPr lang="en-US" sz="2400" dirty="0">
                          <a:solidFill>
                            <a:schemeClr val="accent3">
                              <a:lumMod val="75000"/>
                            </a:schemeClr>
                          </a:solidFill>
                          <a:latin typeface="Footlight MT Light" panose="0204060206030A020304" pitchFamily="18" charset="0"/>
                        </a:rPr>
                        <a:t>.</a:t>
                      </a:r>
                      <a:endParaRPr lang="en-US" sz="2400" dirty="0">
                        <a:solidFill>
                          <a:schemeClr val="accent3">
                            <a:lumMod val="75000"/>
                          </a:schemeClr>
                        </a:solidFill>
                        <a:latin typeface="Footlight MT Light" panose="0204060206030A020304" pitchFamily="18" charset="0"/>
                      </a:endParaRPr>
                    </a:p>
                  </a:txBody>
                  <a:tcPr>
                    <a:lnL w="12700" cap="flat" cmpd="sng" algn="ctr">
                      <a:solidFill>
                        <a:schemeClr val="accent3">
                          <a:lumMod val="50000"/>
                        </a:schemeClr>
                      </a:solidFill>
                      <a:prstDash val="lgDash"/>
                      <a:round/>
                      <a:headEnd type="none" w="med" len="med"/>
                      <a:tailEnd type="none" w="med" len="med"/>
                    </a:lnL>
                    <a:lnR w="12700" cap="flat" cmpd="sng" algn="ctr">
                      <a:solidFill>
                        <a:schemeClr val="accent3">
                          <a:lumMod val="50000"/>
                        </a:schemeClr>
                      </a:solidFill>
                      <a:prstDash val="lgDash"/>
                      <a:round/>
                      <a:headEnd type="none" w="med" len="med"/>
                      <a:tailEnd type="none" w="med" len="med"/>
                    </a:lnR>
                    <a:lnT w="12700" cap="flat" cmpd="sng" algn="ctr">
                      <a:solidFill>
                        <a:schemeClr val="accent3">
                          <a:lumMod val="50000"/>
                        </a:schemeClr>
                      </a:solidFill>
                      <a:prstDash val="lgDash"/>
                      <a:round/>
                      <a:headEnd type="none" w="med" len="med"/>
                      <a:tailEnd type="none" w="med" len="med"/>
                    </a:lnT>
                    <a:lnB w="12700" cap="flat" cmpd="sng" algn="ctr">
                      <a:solidFill>
                        <a:schemeClr val="accent3">
                          <a:lumMod val="50000"/>
                        </a:schemeClr>
                      </a:solidFill>
                      <a:prstDash val="lgDash"/>
                      <a:round/>
                      <a:headEnd type="none" w="med" len="med"/>
                      <a:tailEnd type="none" w="med" len="med"/>
                    </a:lnB>
                  </a:tcPr>
                </a:tc>
              </a:tr>
            </a:tbl>
          </a:graphicData>
        </a:graphic>
      </p:graphicFrame>
    </p:spTree>
  </p:cSld>
  <p:clrMapOvr>
    <a:masterClrMapping/>
  </p:clrMapOvr>
  <p:transition spd="slow">
    <p:wheel spokes="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pPr algn="ctr"/>
            <a:r>
              <a:rPr lang="az-Latn-AZ" sz="6000" b="1" dirty="0">
                <a:solidFill>
                  <a:srgbClr val="C00000"/>
                </a:solidFill>
                <a:latin typeface="Footlight MT Light" panose="0204060206030A020304" pitchFamily="18" charset="0"/>
              </a:rPr>
              <a:t>Kəskin Mediastinit</a:t>
            </a:r>
            <a:endParaRPr lang="en-US" sz="6000" b="1" dirty="0">
              <a:solidFill>
                <a:srgbClr val="C00000"/>
              </a:solidFill>
              <a:latin typeface="Footlight MT Light" panose="0204060206030A020304" pitchFamily="18" charset="0"/>
            </a:endParaRPr>
          </a:p>
        </p:txBody>
      </p:sp>
      <p:graphicFrame>
        <p:nvGraphicFramePr>
          <p:cNvPr id="7" name="Объект 6"/>
          <p:cNvGraphicFramePr>
            <a:graphicFrameLocks noGrp="1"/>
          </p:cNvGraphicFramePr>
          <p:nvPr>
            <p:ph sz="half" idx="1"/>
          </p:nvPr>
        </p:nvGraphicFramePr>
        <p:xfrm>
          <a:off x="555267" y="1508732"/>
          <a:ext cx="5174974" cy="416849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Дата 2"/>
          <p:cNvSpPr>
            <a:spLocks noGrp="1"/>
          </p:cNvSpPr>
          <p:nvPr>
            <p:ph type="dt" sz="half" idx="10"/>
          </p:nvPr>
        </p:nvSpPr>
        <p:spPr/>
        <p:txBody>
          <a:bodyPr/>
          <a:lstStyle/>
          <a:p>
            <a:pPr rtl="0"/>
            <a:fld id="{F4C2D7CB-4DC1-4BB7-BF00-4C36160857E0}" type="datetime1">
              <a:rPr lang="ru-RU" smtClean="0"/>
            </a:fld>
            <a:endParaRPr lang="en-US"/>
          </a:p>
        </p:txBody>
      </p:sp>
      <p:graphicFrame>
        <p:nvGraphicFramePr>
          <p:cNvPr id="11" name="Объект 10"/>
          <p:cNvGraphicFramePr>
            <a:graphicFrameLocks noGrp="1"/>
          </p:cNvGraphicFramePr>
          <p:nvPr>
            <p:ph sz="half" idx="2"/>
          </p:nvPr>
        </p:nvGraphicFramePr>
        <p:xfrm>
          <a:off x="5990278" y="916914"/>
          <a:ext cx="5646455" cy="621540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1642603" y="2145074"/>
            <a:ext cx="3954810" cy="3368424"/>
          </a:xfrm>
        </p:spPr>
        <p:txBody>
          <a:bodyPr>
            <a:noAutofit/>
          </a:bodyPr>
          <a:lstStyle/>
          <a:p>
            <a:r>
              <a:rPr lang="en-US" sz="2800" dirty="0" err="1">
                <a:solidFill>
                  <a:schemeClr val="accent3">
                    <a:lumMod val="75000"/>
                  </a:schemeClr>
                </a:solidFill>
                <a:latin typeface="Footlight MT Light" panose="0204060206030A020304" pitchFamily="18" charset="0"/>
              </a:rPr>
              <a:t>Patogenetik</a:t>
            </a:r>
            <a:r>
              <a:rPr lang="en-US" sz="2800" dirty="0">
                <a:solidFill>
                  <a:schemeClr val="accent3">
                    <a:lumMod val="75000"/>
                  </a:schemeClr>
                </a:solidFill>
                <a:latin typeface="Footlight MT Light" panose="0204060206030A020304" pitchFamily="18" charset="0"/>
              </a:rPr>
              <a:t> </a:t>
            </a:r>
            <a:r>
              <a:rPr lang="en-US" sz="2800" dirty="0" err="1">
                <a:solidFill>
                  <a:schemeClr val="accent3">
                    <a:lumMod val="75000"/>
                  </a:schemeClr>
                </a:solidFill>
                <a:latin typeface="Footlight MT Light" panose="0204060206030A020304" pitchFamily="18" charset="0"/>
              </a:rPr>
              <a:t>baxımdan</a:t>
            </a:r>
            <a:r>
              <a:rPr lang="en-US" sz="2800" dirty="0">
                <a:solidFill>
                  <a:schemeClr val="accent3">
                    <a:lumMod val="75000"/>
                  </a:schemeClr>
                </a:solidFill>
                <a:latin typeface="Footlight MT Light" panose="0204060206030A020304" pitchFamily="18" charset="0"/>
              </a:rPr>
              <a:t> </a:t>
            </a:r>
            <a:r>
              <a:rPr lang="en-US" sz="2800" dirty="0" err="1">
                <a:solidFill>
                  <a:schemeClr val="accent3">
                    <a:lumMod val="75000"/>
                  </a:schemeClr>
                </a:solidFill>
                <a:latin typeface="Footlight MT Light" panose="0204060206030A020304" pitchFamily="18" charset="0"/>
              </a:rPr>
              <a:t>kəskin</a:t>
            </a:r>
            <a:r>
              <a:rPr lang="en-US" sz="2800" dirty="0">
                <a:solidFill>
                  <a:schemeClr val="accent3">
                    <a:lumMod val="75000"/>
                  </a:schemeClr>
                </a:solidFill>
                <a:latin typeface="Footlight MT Light" panose="0204060206030A020304" pitchFamily="18" charset="0"/>
              </a:rPr>
              <a:t> </a:t>
            </a:r>
            <a:r>
              <a:rPr lang="en-US" sz="2800" dirty="0" err="1">
                <a:solidFill>
                  <a:schemeClr val="accent3">
                    <a:lumMod val="75000"/>
                  </a:schemeClr>
                </a:solidFill>
                <a:latin typeface="Footlight MT Light" panose="0204060206030A020304" pitchFamily="18" charset="0"/>
              </a:rPr>
              <a:t>mediastinitin</a:t>
            </a:r>
            <a:r>
              <a:rPr lang="en-US" sz="2800" dirty="0">
                <a:solidFill>
                  <a:schemeClr val="accent3">
                    <a:lumMod val="75000"/>
                  </a:schemeClr>
                </a:solidFill>
                <a:latin typeface="Footlight MT Light" panose="0204060206030A020304" pitchFamily="18" charset="0"/>
              </a:rPr>
              <a:t> </a:t>
            </a:r>
            <a:r>
              <a:rPr lang="en-US" sz="2800" dirty="0" err="1">
                <a:solidFill>
                  <a:schemeClr val="accent3">
                    <a:lumMod val="75000"/>
                  </a:schemeClr>
                </a:solidFill>
                <a:latin typeface="Footlight MT Light" panose="0204060206030A020304" pitchFamily="18" charset="0"/>
              </a:rPr>
              <a:t>səbəblərini</a:t>
            </a:r>
            <a:r>
              <a:rPr lang="en-US" sz="2800" dirty="0">
                <a:solidFill>
                  <a:schemeClr val="accent3">
                    <a:lumMod val="75000"/>
                  </a:schemeClr>
                </a:solidFill>
                <a:latin typeface="Footlight MT Light" panose="0204060206030A020304" pitchFamily="18" charset="0"/>
              </a:rPr>
              <a:t> 3 </a:t>
            </a:r>
            <a:r>
              <a:rPr lang="en-US" sz="2800" dirty="0" err="1">
                <a:solidFill>
                  <a:schemeClr val="accent3">
                    <a:lumMod val="75000"/>
                  </a:schemeClr>
                </a:solidFill>
                <a:latin typeface="Footlight MT Light" panose="0204060206030A020304" pitchFamily="18" charset="0"/>
              </a:rPr>
              <a:t>qrupda</a:t>
            </a:r>
            <a:r>
              <a:rPr lang="en-US" sz="2800" dirty="0">
                <a:solidFill>
                  <a:schemeClr val="accent3">
                    <a:lumMod val="75000"/>
                  </a:schemeClr>
                </a:solidFill>
                <a:latin typeface="Footlight MT Light" panose="0204060206030A020304" pitchFamily="18" charset="0"/>
              </a:rPr>
              <a:t> </a:t>
            </a:r>
            <a:r>
              <a:rPr lang="en-US" sz="2800" dirty="0" err="1">
                <a:solidFill>
                  <a:schemeClr val="accent3">
                    <a:lumMod val="75000"/>
                  </a:schemeClr>
                </a:solidFill>
                <a:latin typeface="Footlight MT Light" panose="0204060206030A020304" pitchFamily="18" charset="0"/>
              </a:rPr>
              <a:t>cəmləşdirmək</a:t>
            </a:r>
            <a:r>
              <a:rPr lang="en-US" sz="2800" dirty="0">
                <a:solidFill>
                  <a:schemeClr val="accent3">
                    <a:lumMod val="75000"/>
                  </a:schemeClr>
                </a:solidFill>
                <a:latin typeface="Footlight MT Light" panose="0204060206030A020304" pitchFamily="18" charset="0"/>
              </a:rPr>
              <a:t> </a:t>
            </a:r>
            <a:r>
              <a:rPr lang="en-US" sz="2800" dirty="0" err="1">
                <a:solidFill>
                  <a:schemeClr val="accent3">
                    <a:lumMod val="75000"/>
                  </a:schemeClr>
                </a:solidFill>
                <a:latin typeface="Footlight MT Light" panose="0204060206030A020304" pitchFamily="18" charset="0"/>
              </a:rPr>
              <a:t>olar</a:t>
            </a:r>
            <a:r>
              <a:rPr lang="en-US" sz="2800" dirty="0">
                <a:solidFill>
                  <a:schemeClr val="accent3">
                    <a:lumMod val="75000"/>
                  </a:schemeClr>
                </a:solidFill>
                <a:latin typeface="Footlight MT Light" panose="0204060206030A020304" pitchFamily="18" charset="0"/>
              </a:rPr>
              <a:t>:</a:t>
            </a:r>
            <a:br>
              <a:rPr lang="az-Latn-AZ" sz="2800" dirty="0">
                <a:solidFill>
                  <a:schemeClr val="accent3">
                    <a:lumMod val="75000"/>
                  </a:schemeClr>
                </a:solidFill>
                <a:latin typeface="Footlight MT Light" panose="0204060206030A020304" pitchFamily="18" charset="0"/>
              </a:rPr>
            </a:br>
            <a:r>
              <a:rPr lang="en-US" sz="2800" dirty="0">
                <a:solidFill>
                  <a:schemeClr val="accent3">
                    <a:lumMod val="75000"/>
                  </a:schemeClr>
                </a:solidFill>
                <a:latin typeface="Footlight MT Light" panose="0204060206030A020304" pitchFamily="18" charset="0"/>
              </a:rPr>
              <a:t> </a:t>
            </a:r>
            <a:endParaRPr lang="en-US" sz="2800" dirty="0">
              <a:solidFill>
                <a:schemeClr val="accent3">
                  <a:lumMod val="75000"/>
                </a:schemeClr>
              </a:solidFill>
              <a:latin typeface="Footlight MT Light" panose="0204060206030A020304" pitchFamily="18" charset="0"/>
            </a:endParaRPr>
          </a:p>
        </p:txBody>
      </p:sp>
      <p:sp>
        <p:nvSpPr>
          <p:cNvPr id="5" name="Дата 4"/>
          <p:cNvSpPr>
            <a:spLocks noGrp="1"/>
          </p:cNvSpPr>
          <p:nvPr>
            <p:ph type="dt" sz="half" idx="10"/>
          </p:nvPr>
        </p:nvSpPr>
        <p:spPr/>
        <p:txBody>
          <a:bodyPr/>
          <a:lstStyle/>
          <a:p>
            <a:pPr rtl="0"/>
            <a:fld id="{9A16848F-27AD-43B9-904C-1CF05D24EB3C}" type="datetime1">
              <a:rPr lang="ru-RU" smtClean="0"/>
            </a:fld>
            <a:endParaRPr lang="en-US"/>
          </a:p>
        </p:txBody>
      </p:sp>
      <p:graphicFrame>
        <p:nvGraphicFramePr>
          <p:cNvPr id="9" name="Схема 8"/>
          <p:cNvGraphicFramePr/>
          <p:nvPr/>
        </p:nvGraphicFramePr>
        <p:xfrm>
          <a:off x="5066850" y="1344503"/>
          <a:ext cx="7261413" cy="416899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rtl="0"/>
            <a:fld id="{4060D38F-E364-4ED4-9BF4-D7F00FFBE76A}" type="datetime1">
              <a:rPr lang="ru-RU" smtClean="0"/>
            </a:fld>
            <a:endParaRPr lang="en-US"/>
          </a:p>
        </p:txBody>
      </p:sp>
      <p:pic>
        <p:nvPicPr>
          <p:cNvPr id="4" name="Рисунок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47900" y="613689"/>
            <a:ext cx="7696200" cy="52863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rtl="0"/>
            <a:fld id="{4060D38F-E364-4ED4-9BF4-D7F00FFBE76A}" type="datetime1">
              <a:rPr lang="ru-RU" smtClean="0"/>
            </a:fld>
            <a:endParaRPr lang="en-US"/>
          </a:p>
        </p:txBody>
      </p:sp>
      <p:graphicFrame>
        <p:nvGraphicFramePr>
          <p:cNvPr id="8" name="Схема 7"/>
          <p:cNvGraphicFramePr/>
          <p:nvPr/>
        </p:nvGraphicFramePr>
        <p:xfrm>
          <a:off x="775251" y="373711"/>
          <a:ext cx="11416749" cy="576469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9" name="Блок-схема: альтернативный процесс 8"/>
          <p:cNvSpPr/>
          <p:nvPr/>
        </p:nvSpPr>
        <p:spPr>
          <a:xfrm>
            <a:off x="3774331" y="2454483"/>
            <a:ext cx="4941651" cy="1191444"/>
          </a:xfrm>
          <a:prstGeom prst="flowChartAlternateProcess">
            <a:avLst/>
          </a:prstGeom>
          <a:ln>
            <a:solidFill>
              <a:schemeClr val="accent3">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az-Latn-AZ" sz="6000" b="1" dirty="0">
                <a:solidFill>
                  <a:srgbClr val="C00000"/>
                </a:solidFill>
                <a:latin typeface="Footlight MT Light" panose="0204060206030A020304" pitchFamily="18" charset="0"/>
              </a:rPr>
              <a:t>Səbəbləri</a:t>
            </a:r>
            <a:endParaRPr lang="en-US" sz="6000" b="1" dirty="0">
              <a:solidFill>
                <a:srgbClr val="C00000"/>
              </a:solidFill>
              <a:latin typeface="Footlight MT Light" panose="0204060206030A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rtl="0"/>
            <a:fld id="{4060D38F-E364-4ED4-9BF4-D7F00FFBE76A}" type="datetime1">
              <a:rPr lang="ru-RU" smtClean="0"/>
            </a:fld>
            <a:endParaRPr lang="en-US"/>
          </a:p>
        </p:txBody>
      </p:sp>
      <p:graphicFrame>
        <p:nvGraphicFramePr>
          <p:cNvPr id="3" name="Схема 2"/>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rtl="0"/>
            <a:fld id="{4060D38F-E364-4ED4-9BF4-D7F00FFBE76A}" type="datetime1">
              <a:rPr lang="ru-RU" smtClean="0"/>
            </a:fld>
            <a:endParaRPr lang="en-US"/>
          </a:p>
        </p:txBody>
      </p:sp>
      <p:sp>
        <p:nvSpPr>
          <p:cNvPr id="3" name="TextBox 2"/>
          <p:cNvSpPr txBox="1"/>
          <p:nvPr/>
        </p:nvSpPr>
        <p:spPr>
          <a:xfrm>
            <a:off x="619101" y="831830"/>
            <a:ext cx="5840185" cy="5386090"/>
          </a:xfrm>
          <a:prstGeom prst="rect">
            <a:avLst/>
          </a:prstGeom>
          <a:noFill/>
        </p:spPr>
        <p:txBody>
          <a:bodyPr wrap="square" rtlCol="0">
            <a:spAutoFit/>
          </a:bodyPr>
          <a:lstStyle/>
          <a:p>
            <a:pPr algn="ctr"/>
            <a:r>
              <a:rPr lang="en-US" sz="2400" dirty="0" err="1">
                <a:solidFill>
                  <a:schemeClr val="accent5">
                    <a:lumMod val="75000"/>
                  </a:schemeClr>
                </a:solidFill>
                <a:latin typeface="Footlight MT Light" panose="0204060206030A020304" pitchFamily="18" charset="0"/>
              </a:rPr>
              <a:t>Ağrı</a:t>
            </a:r>
            <a:r>
              <a:rPr lang="en-US" sz="2400" dirty="0">
                <a:solidFill>
                  <a:schemeClr val="accent5">
                    <a:lumMod val="75000"/>
                  </a:schemeClr>
                </a:solidFill>
                <a:latin typeface="Footlight MT Light" panose="0204060206030A020304" pitchFamily="18" charset="0"/>
              </a:rPr>
              <a:t> </a:t>
            </a:r>
            <a:r>
              <a:rPr lang="en-US" sz="2400" dirty="0" err="1">
                <a:solidFill>
                  <a:schemeClr val="accent5">
                    <a:lumMod val="75000"/>
                  </a:schemeClr>
                </a:solidFill>
                <a:latin typeface="Footlight MT Light" panose="0204060206030A020304" pitchFamily="18" charset="0"/>
              </a:rPr>
              <a:t>daimi</a:t>
            </a:r>
            <a:r>
              <a:rPr lang="en-US" sz="2400" dirty="0">
                <a:solidFill>
                  <a:schemeClr val="accent5">
                    <a:lumMod val="75000"/>
                  </a:schemeClr>
                </a:solidFill>
                <a:latin typeface="Footlight MT Light" panose="0204060206030A020304" pitchFamily="18" charset="0"/>
              </a:rPr>
              <a:t> </a:t>
            </a:r>
            <a:r>
              <a:rPr lang="en-US" sz="2400" dirty="0" err="1">
                <a:solidFill>
                  <a:schemeClr val="accent5">
                    <a:lumMod val="75000"/>
                  </a:schemeClr>
                </a:solidFill>
                <a:latin typeface="Footlight MT Light" panose="0204060206030A020304" pitchFamily="18" charset="0"/>
              </a:rPr>
              <a:t>xarakterli</a:t>
            </a:r>
            <a:r>
              <a:rPr lang="en-US" sz="2400" dirty="0">
                <a:solidFill>
                  <a:schemeClr val="accent5">
                    <a:lumMod val="75000"/>
                  </a:schemeClr>
                </a:solidFill>
                <a:latin typeface="Footlight MT Light" panose="0204060206030A020304" pitchFamily="18" charset="0"/>
              </a:rPr>
              <a:t> </a:t>
            </a:r>
            <a:r>
              <a:rPr lang="en-US" sz="2400" dirty="0" err="1">
                <a:solidFill>
                  <a:schemeClr val="accent5">
                    <a:lumMod val="75000"/>
                  </a:schemeClr>
                </a:solidFill>
                <a:latin typeface="Footlight MT Light" panose="0204060206030A020304" pitchFamily="18" charset="0"/>
              </a:rPr>
              <a:t>olur</a:t>
            </a:r>
            <a:r>
              <a:rPr lang="en-US" sz="2400" dirty="0">
                <a:solidFill>
                  <a:schemeClr val="accent5">
                    <a:lumMod val="75000"/>
                  </a:schemeClr>
                </a:solidFill>
                <a:latin typeface="Footlight MT Light" panose="0204060206030A020304" pitchFamily="18" charset="0"/>
              </a:rPr>
              <a:t> </a:t>
            </a:r>
            <a:r>
              <a:rPr lang="en-US" sz="2400" dirty="0" err="1">
                <a:solidFill>
                  <a:schemeClr val="accent5">
                    <a:lumMod val="75000"/>
                  </a:schemeClr>
                </a:solidFill>
                <a:latin typeface="Footlight MT Light" panose="0204060206030A020304" pitchFamily="18" charset="0"/>
              </a:rPr>
              <a:t>və</a:t>
            </a:r>
            <a:r>
              <a:rPr lang="en-US" sz="2400" dirty="0">
                <a:solidFill>
                  <a:schemeClr val="accent5">
                    <a:lumMod val="75000"/>
                  </a:schemeClr>
                </a:solidFill>
                <a:latin typeface="Footlight MT Light" panose="0204060206030A020304" pitchFamily="18" charset="0"/>
              </a:rPr>
              <a:t> </a:t>
            </a:r>
            <a:r>
              <a:rPr lang="en-US" sz="2400" dirty="0" err="1">
                <a:solidFill>
                  <a:schemeClr val="accent5">
                    <a:lumMod val="75000"/>
                  </a:schemeClr>
                </a:solidFill>
                <a:latin typeface="Footlight MT Light" panose="0204060206030A020304" pitchFamily="18" charset="0"/>
              </a:rPr>
              <a:t>döş</a:t>
            </a:r>
            <a:r>
              <a:rPr lang="en-US" sz="2400" dirty="0">
                <a:solidFill>
                  <a:schemeClr val="accent5">
                    <a:lumMod val="75000"/>
                  </a:schemeClr>
                </a:solidFill>
                <a:latin typeface="Footlight MT Light" panose="0204060206030A020304" pitchFamily="18" charset="0"/>
              </a:rPr>
              <a:t> </a:t>
            </a:r>
            <a:r>
              <a:rPr lang="en-US" sz="2400" dirty="0" err="1">
                <a:solidFill>
                  <a:schemeClr val="accent5">
                    <a:lumMod val="75000"/>
                  </a:schemeClr>
                </a:solidFill>
                <a:latin typeface="Footlight MT Light" panose="0204060206030A020304" pitchFamily="18" charset="0"/>
              </a:rPr>
              <a:t>qəfəsinin</a:t>
            </a:r>
            <a:r>
              <a:rPr lang="en-US" sz="2400" dirty="0">
                <a:solidFill>
                  <a:schemeClr val="accent5">
                    <a:lumMod val="75000"/>
                  </a:schemeClr>
                </a:solidFill>
                <a:latin typeface="Footlight MT Light" panose="0204060206030A020304" pitchFamily="18" charset="0"/>
              </a:rPr>
              <a:t> </a:t>
            </a:r>
            <a:r>
              <a:rPr lang="en-US" sz="2400" dirty="0" err="1">
                <a:solidFill>
                  <a:schemeClr val="accent5">
                    <a:lumMod val="75000"/>
                  </a:schemeClr>
                </a:solidFill>
                <a:latin typeface="Footlight MT Light" panose="0204060206030A020304" pitchFamily="18" charset="0"/>
              </a:rPr>
              <a:t>genişlənməsi</a:t>
            </a:r>
            <a:r>
              <a:rPr lang="en-US" sz="2400" dirty="0">
                <a:solidFill>
                  <a:schemeClr val="accent5">
                    <a:lumMod val="75000"/>
                  </a:schemeClr>
                </a:solidFill>
                <a:latin typeface="Footlight MT Light" panose="0204060206030A020304" pitchFamily="18" charset="0"/>
              </a:rPr>
              <a:t> </a:t>
            </a:r>
            <a:r>
              <a:rPr lang="en-US" sz="2400" dirty="0" err="1">
                <a:solidFill>
                  <a:schemeClr val="accent5">
                    <a:lumMod val="75000"/>
                  </a:schemeClr>
                </a:solidFill>
                <a:latin typeface="Footlight MT Light" panose="0204060206030A020304" pitchFamily="18" charset="0"/>
              </a:rPr>
              <a:t>ilə</a:t>
            </a:r>
            <a:r>
              <a:rPr lang="en-US" sz="2400" dirty="0">
                <a:solidFill>
                  <a:schemeClr val="accent5">
                    <a:lumMod val="75000"/>
                  </a:schemeClr>
                </a:solidFill>
                <a:latin typeface="Footlight MT Light" panose="0204060206030A020304" pitchFamily="18" charset="0"/>
              </a:rPr>
              <a:t> </a:t>
            </a:r>
            <a:r>
              <a:rPr lang="en-US" sz="2400" dirty="0" err="1">
                <a:solidFill>
                  <a:schemeClr val="accent5">
                    <a:lumMod val="75000"/>
                  </a:schemeClr>
                </a:solidFill>
                <a:latin typeface="Footlight MT Light" panose="0204060206030A020304" pitchFamily="18" charset="0"/>
              </a:rPr>
              <a:t>artır</a:t>
            </a:r>
            <a:r>
              <a:rPr lang="en-US" sz="2400" dirty="0">
                <a:solidFill>
                  <a:schemeClr val="accent5">
                    <a:lumMod val="75000"/>
                  </a:schemeClr>
                </a:solidFill>
                <a:latin typeface="Footlight MT Light" panose="0204060206030A020304" pitchFamily="18" charset="0"/>
              </a:rPr>
              <a:t> (</a:t>
            </a:r>
            <a:r>
              <a:rPr lang="en-US" sz="2400" dirty="0" err="1">
                <a:solidFill>
                  <a:schemeClr val="accent5">
                    <a:lumMod val="75000"/>
                  </a:schemeClr>
                </a:solidFill>
                <a:latin typeface="Footlight MT Light" panose="0204060206030A020304" pitchFamily="18" charset="0"/>
              </a:rPr>
              <a:t>dərin</a:t>
            </a:r>
            <a:r>
              <a:rPr lang="en-US" sz="2400" dirty="0">
                <a:solidFill>
                  <a:schemeClr val="accent5">
                    <a:lumMod val="75000"/>
                  </a:schemeClr>
                </a:solidFill>
                <a:latin typeface="Footlight MT Light" panose="0204060206030A020304" pitchFamily="18" charset="0"/>
              </a:rPr>
              <a:t> </a:t>
            </a:r>
            <a:r>
              <a:rPr lang="en-US" sz="2400" dirty="0" err="1">
                <a:solidFill>
                  <a:schemeClr val="accent5">
                    <a:lumMod val="75000"/>
                  </a:schemeClr>
                </a:solidFill>
                <a:latin typeface="Footlight MT Light" panose="0204060206030A020304" pitchFamily="18" charset="0"/>
              </a:rPr>
              <a:t>nəfəsalma</a:t>
            </a:r>
            <a:r>
              <a:rPr lang="en-US" sz="2400" dirty="0">
                <a:solidFill>
                  <a:schemeClr val="accent5">
                    <a:lumMod val="75000"/>
                  </a:schemeClr>
                </a:solidFill>
                <a:latin typeface="Footlight MT Light" panose="0204060206030A020304" pitchFamily="18" charset="0"/>
              </a:rPr>
              <a:t>, </a:t>
            </a:r>
            <a:r>
              <a:rPr lang="en-US" sz="2400" dirty="0" err="1">
                <a:solidFill>
                  <a:schemeClr val="accent5">
                    <a:lumMod val="75000"/>
                  </a:schemeClr>
                </a:solidFill>
                <a:latin typeface="Footlight MT Light" panose="0204060206030A020304" pitchFamily="18" charset="0"/>
              </a:rPr>
              <a:t>arxası</a:t>
            </a:r>
            <a:r>
              <a:rPr lang="en-US" sz="2400" dirty="0">
                <a:solidFill>
                  <a:schemeClr val="accent5">
                    <a:lumMod val="75000"/>
                  </a:schemeClr>
                </a:solidFill>
                <a:latin typeface="Footlight MT Light" panose="0204060206030A020304" pitchFamily="18" charset="0"/>
              </a:rPr>
              <a:t> </a:t>
            </a:r>
            <a:r>
              <a:rPr lang="en-US" sz="2400" dirty="0" err="1">
                <a:solidFill>
                  <a:schemeClr val="accent5">
                    <a:lumMod val="75000"/>
                  </a:schemeClr>
                </a:solidFill>
                <a:latin typeface="Footlight MT Light" panose="0204060206030A020304" pitchFamily="18" charset="0"/>
              </a:rPr>
              <a:t>üstdə</a:t>
            </a:r>
            <a:r>
              <a:rPr lang="en-US" sz="2400" dirty="0">
                <a:solidFill>
                  <a:schemeClr val="accent5">
                    <a:lumMod val="75000"/>
                  </a:schemeClr>
                </a:solidFill>
                <a:latin typeface="Footlight MT Light" panose="0204060206030A020304" pitchFamily="18" charset="0"/>
              </a:rPr>
              <a:t> </a:t>
            </a:r>
            <a:r>
              <a:rPr lang="en-US" sz="2400" dirty="0" err="1">
                <a:solidFill>
                  <a:schemeClr val="accent5">
                    <a:lumMod val="75000"/>
                  </a:schemeClr>
                </a:solidFill>
                <a:latin typeface="Footlight MT Light" panose="0204060206030A020304" pitchFamily="18" charset="0"/>
              </a:rPr>
              <a:t>uzanma</a:t>
            </a:r>
            <a:r>
              <a:rPr lang="en-US" sz="2400" dirty="0">
                <a:solidFill>
                  <a:schemeClr val="accent5">
                    <a:lumMod val="75000"/>
                  </a:schemeClr>
                </a:solidFill>
                <a:latin typeface="Footlight MT Light" panose="0204060206030A020304" pitchFamily="18" charset="0"/>
              </a:rPr>
              <a:t>, </a:t>
            </a:r>
            <a:r>
              <a:rPr lang="en-US" sz="2400" dirty="0" err="1">
                <a:solidFill>
                  <a:schemeClr val="accent5">
                    <a:lumMod val="75000"/>
                  </a:schemeClr>
                </a:solidFill>
                <a:latin typeface="Footlight MT Light" panose="0204060206030A020304" pitchFamily="18" charset="0"/>
              </a:rPr>
              <a:t>başı</a:t>
            </a:r>
            <a:r>
              <a:rPr lang="en-US" sz="2400" dirty="0">
                <a:solidFill>
                  <a:schemeClr val="accent5">
                    <a:lumMod val="75000"/>
                  </a:schemeClr>
                </a:solidFill>
                <a:latin typeface="Footlight MT Light" panose="0204060206030A020304" pitchFamily="18" charset="0"/>
              </a:rPr>
              <a:t> </a:t>
            </a:r>
            <a:r>
              <a:rPr lang="en-US" sz="2400" dirty="0" err="1">
                <a:solidFill>
                  <a:schemeClr val="accent5">
                    <a:lumMod val="75000"/>
                  </a:schemeClr>
                </a:solidFill>
                <a:latin typeface="Footlight MT Light" panose="0204060206030A020304" pitchFamily="18" charset="0"/>
              </a:rPr>
              <a:t>arxaya</a:t>
            </a:r>
            <a:r>
              <a:rPr lang="en-US" sz="2400" dirty="0">
                <a:solidFill>
                  <a:schemeClr val="accent5">
                    <a:lumMod val="75000"/>
                  </a:schemeClr>
                </a:solidFill>
                <a:latin typeface="Footlight MT Light" panose="0204060206030A020304" pitchFamily="18" charset="0"/>
              </a:rPr>
              <a:t> </a:t>
            </a:r>
            <a:r>
              <a:rPr lang="en-US" sz="2400" dirty="0" err="1">
                <a:solidFill>
                  <a:schemeClr val="accent5">
                    <a:lumMod val="75000"/>
                  </a:schemeClr>
                </a:solidFill>
                <a:latin typeface="Footlight MT Light" panose="0204060206030A020304" pitchFamily="18" charset="0"/>
              </a:rPr>
              <a:t>çəkmə</a:t>
            </a:r>
            <a:r>
              <a:rPr lang="en-US" sz="2400" dirty="0">
                <a:solidFill>
                  <a:schemeClr val="accent5">
                    <a:lumMod val="75000"/>
                  </a:schemeClr>
                </a:solidFill>
                <a:latin typeface="Footlight MT Light" panose="0204060206030A020304" pitchFamily="18" charset="0"/>
              </a:rPr>
              <a:t>). </a:t>
            </a:r>
            <a:r>
              <a:rPr lang="en-US" sz="2400" dirty="0" err="1">
                <a:solidFill>
                  <a:schemeClr val="accent5">
                    <a:lumMod val="75000"/>
                  </a:schemeClr>
                </a:solidFill>
                <a:latin typeface="Footlight MT Light" panose="0204060206030A020304" pitchFamily="18" charset="0"/>
              </a:rPr>
              <a:t>Ağrını</a:t>
            </a:r>
            <a:r>
              <a:rPr lang="en-US" sz="2400" dirty="0">
                <a:solidFill>
                  <a:schemeClr val="accent5">
                    <a:lumMod val="75000"/>
                  </a:schemeClr>
                </a:solidFill>
                <a:latin typeface="Footlight MT Light" panose="0204060206030A020304" pitchFamily="18" charset="0"/>
              </a:rPr>
              <a:t> </a:t>
            </a:r>
            <a:r>
              <a:rPr lang="en-US" sz="2400" dirty="0" err="1">
                <a:solidFill>
                  <a:schemeClr val="accent5">
                    <a:lumMod val="75000"/>
                  </a:schemeClr>
                </a:solidFill>
                <a:latin typeface="Footlight MT Light" panose="0204060206030A020304" pitchFamily="18" charset="0"/>
              </a:rPr>
              <a:t>azaltmaq</a:t>
            </a:r>
            <a:r>
              <a:rPr lang="en-US" sz="2400" dirty="0">
                <a:solidFill>
                  <a:schemeClr val="accent5">
                    <a:lumMod val="75000"/>
                  </a:schemeClr>
                </a:solidFill>
                <a:latin typeface="Footlight MT Light" panose="0204060206030A020304" pitchFamily="18" charset="0"/>
              </a:rPr>
              <a:t> </a:t>
            </a:r>
            <a:r>
              <a:rPr lang="en-US" sz="2400" dirty="0" err="1">
                <a:solidFill>
                  <a:schemeClr val="accent5">
                    <a:lumMod val="75000"/>
                  </a:schemeClr>
                </a:solidFill>
                <a:latin typeface="Footlight MT Light" panose="0204060206030A020304" pitchFamily="18" charset="0"/>
              </a:rPr>
              <a:t>üçün</a:t>
            </a:r>
            <a:r>
              <a:rPr lang="en-US" sz="2400" dirty="0">
                <a:solidFill>
                  <a:schemeClr val="accent5">
                    <a:lumMod val="75000"/>
                  </a:schemeClr>
                </a:solidFill>
                <a:latin typeface="Footlight MT Light" panose="0204060206030A020304" pitchFamily="18" charset="0"/>
              </a:rPr>
              <a:t> </a:t>
            </a:r>
            <a:r>
              <a:rPr lang="en-US" sz="2400" dirty="0" err="1">
                <a:solidFill>
                  <a:schemeClr val="accent5">
                    <a:lumMod val="75000"/>
                  </a:schemeClr>
                </a:solidFill>
                <a:latin typeface="Footlight MT Light" panose="0204060206030A020304" pitchFamily="18" charset="0"/>
              </a:rPr>
              <a:t>xəstələr</a:t>
            </a:r>
            <a:r>
              <a:rPr lang="en-US" sz="2400" dirty="0">
                <a:solidFill>
                  <a:schemeClr val="accent5">
                    <a:lumMod val="75000"/>
                  </a:schemeClr>
                </a:solidFill>
                <a:latin typeface="Footlight MT Light" panose="0204060206030A020304" pitchFamily="18" charset="0"/>
              </a:rPr>
              <a:t> </a:t>
            </a:r>
            <a:r>
              <a:rPr lang="en-US" sz="2400" dirty="0" err="1">
                <a:solidFill>
                  <a:schemeClr val="accent5">
                    <a:lumMod val="75000"/>
                  </a:schemeClr>
                </a:solidFill>
                <a:latin typeface="Footlight MT Light" panose="0204060206030A020304" pitchFamily="18" charset="0"/>
              </a:rPr>
              <a:t>məcburi</a:t>
            </a:r>
            <a:r>
              <a:rPr lang="en-US" sz="2400" dirty="0">
                <a:solidFill>
                  <a:schemeClr val="accent5">
                    <a:lumMod val="75000"/>
                  </a:schemeClr>
                </a:solidFill>
                <a:latin typeface="Footlight MT Light" panose="0204060206030A020304" pitchFamily="18" charset="0"/>
              </a:rPr>
              <a:t> </a:t>
            </a:r>
            <a:r>
              <a:rPr lang="en-US" sz="2400" dirty="0" err="1">
                <a:solidFill>
                  <a:schemeClr val="accent5">
                    <a:lumMod val="75000"/>
                  </a:schemeClr>
                </a:solidFill>
                <a:latin typeface="Footlight MT Light" panose="0204060206030A020304" pitchFamily="18" charset="0"/>
              </a:rPr>
              <a:t>vəziyyət</a:t>
            </a:r>
            <a:r>
              <a:rPr lang="en-US" sz="2400" dirty="0">
                <a:solidFill>
                  <a:schemeClr val="accent5">
                    <a:lumMod val="75000"/>
                  </a:schemeClr>
                </a:solidFill>
                <a:latin typeface="Footlight MT Light" panose="0204060206030A020304" pitchFamily="18" charset="0"/>
              </a:rPr>
              <a:t> </a:t>
            </a:r>
            <a:r>
              <a:rPr lang="en-US" sz="2400" dirty="0" err="1">
                <a:solidFill>
                  <a:schemeClr val="accent5">
                    <a:lumMod val="75000"/>
                  </a:schemeClr>
                </a:solidFill>
                <a:latin typeface="Footlight MT Light" panose="0204060206030A020304" pitchFamily="18" charset="0"/>
              </a:rPr>
              <a:t>alırlar</a:t>
            </a:r>
            <a:r>
              <a:rPr lang="en-US" sz="2400" dirty="0">
                <a:solidFill>
                  <a:schemeClr val="accent5">
                    <a:lumMod val="75000"/>
                  </a:schemeClr>
                </a:solidFill>
                <a:latin typeface="Footlight MT Light" panose="0204060206030A020304" pitchFamily="18" charset="0"/>
              </a:rPr>
              <a:t>: </a:t>
            </a:r>
            <a:r>
              <a:rPr lang="en-US" sz="2400" dirty="0" err="1">
                <a:solidFill>
                  <a:schemeClr val="accent5">
                    <a:lumMod val="75000"/>
                  </a:schemeClr>
                </a:solidFill>
                <a:latin typeface="Footlight MT Light" panose="0204060206030A020304" pitchFamily="18" charset="0"/>
              </a:rPr>
              <a:t>başı</a:t>
            </a:r>
            <a:r>
              <a:rPr lang="en-US" sz="2400" dirty="0">
                <a:solidFill>
                  <a:schemeClr val="accent5">
                    <a:lumMod val="75000"/>
                  </a:schemeClr>
                </a:solidFill>
                <a:latin typeface="Footlight MT Light" panose="0204060206030A020304" pitchFamily="18" charset="0"/>
              </a:rPr>
              <a:t> </a:t>
            </a:r>
            <a:r>
              <a:rPr lang="en-US" sz="2400" dirty="0" err="1">
                <a:solidFill>
                  <a:schemeClr val="accent5">
                    <a:lumMod val="75000"/>
                  </a:schemeClr>
                </a:solidFill>
                <a:latin typeface="Footlight MT Light" panose="0204060206030A020304" pitchFamily="18" charset="0"/>
              </a:rPr>
              <a:t>önə</a:t>
            </a:r>
            <a:r>
              <a:rPr lang="en-US" sz="2400" dirty="0">
                <a:solidFill>
                  <a:schemeClr val="accent5">
                    <a:lumMod val="75000"/>
                  </a:schemeClr>
                </a:solidFill>
                <a:latin typeface="Footlight MT Light" panose="0204060206030A020304" pitchFamily="18" charset="0"/>
              </a:rPr>
              <a:t> </a:t>
            </a:r>
            <a:r>
              <a:rPr lang="en-US" sz="2400" dirty="0" err="1">
                <a:solidFill>
                  <a:schemeClr val="accent5">
                    <a:lumMod val="75000"/>
                  </a:schemeClr>
                </a:solidFill>
                <a:latin typeface="Footlight MT Light" panose="0204060206030A020304" pitchFamily="18" charset="0"/>
              </a:rPr>
              <a:t>əyilmiş</a:t>
            </a:r>
            <a:r>
              <a:rPr lang="en-US" sz="2400" dirty="0">
                <a:solidFill>
                  <a:schemeClr val="accent5">
                    <a:lumMod val="75000"/>
                  </a:schemeClr>
                </a:solidFill>
                <a:latin typeface="Footlight MT Light" panose="0204060206030A020304" pitchFamily="18" charset="0"/>
              </a:rPr>
              <a:t> </a:t>
            </a:r>
            <a:r>
              <a:rPr lang="en-US" sz="2400" dirty="0" err="1">
                <a:solidFill>
                  <a:schemeClr val="accent5">
                    <a:lumMod val="75000"/>
                  </a:schemeClr>
                </a:solidFill>
                <a:latin typeface="Footlight MT Light" panose="0204060206030A020304" pitchFamily="18" charset="0"/>
              </a:rPr>
              <a:t>yarımoturaq</a:t>
            </a:r>
            <a:r>
              <a:rPr lang="en-US" sz="2400" dirty="0">
                <a:solidFill>
                  <a:schemeClr val="accent5">
                    <a:lumMod val="75000"/>
                  </a:schemeClr>
                </a:solidFill>
                <a:latin typeface="Footlight MT Light" panose="0204060206030A020304" pitchFamily="18" charset="0"/>
              </a:rPr>
              <a:t> </a:t>
            </a:r>
            <a:r>
              <a:rPr lang="en-US" sz="2400" dirty="0" err="1">
                <a:solidFill>
                  <a:schemeClr val="accent5">
                    <a:lumMod val="75000"/>
                  </a:schemeClr>
                </a:solidFill>
                <a:latin typeface="Footlight MT Light" panose="0204060206030A020304" pitchFamily="18" charset="0"/>
              </a:rPr>
              <a:t>vəziyyət</a:t>
            </a:r>
            <a:r>
              <a:rPr lang="en-US" sz="2400" dirty="0">
                <a:solidFill>
                  <a:schemeClr val="accent5">
                    <a:lumMod val="75000"/>
                  </a:schemeClr>
                </a:solidFill>
                <a:latin typeface="Footlight MT Light" panose="0204060206030A020304" pitchFamily="18" charset="0"/>
              </a:rPr>
              <a:t>. </a:t>
            </a:r>
            <a:r>
              <a:rPr lang="en-US" sz="2400" dirty="0" err="1">
                <a:solidFill>
                  <a:schemeClr val="accent5">
                    <a:lumMod val="75000"/>
                  </a:schemeClr>
                </a:solidFill>
                <a:latin typeface="Footlight MT Light" panose="0204060206030A020304" pitchFamily="18" charset="0"/>
              </a:rPr>
              <a:t>İnfeksiyanın</a:t>
            </a:r>
            <a:r>
              <a:rPr lang="en-US" sz="2400" dirty="0">
                <a:solidFill>
                  <a:schemeClr val="accent5">
                    <a:lumMod val="75000"/>
                  </a:schemeClr>
                </a:solidFill>
                <a:latin typeface="Footlight MT Light" panose="0204060206030A020304" pitchFamily="18" charset="0"/>
              </a:rPr>
              <a:t> </a:t>
            </a:r>
            <a:r>
              <a:rPr lang="en-US" sz="2400" dirty="0" err="1">
                <a:solidFill>
                  <a:schemeClr val="accent5">
                    <a:lumMod val="75000"/>
                  </a:schemeClr>
                </a:solidFill>
                <a:latin typeface="Footlight MT Light" panose="0204060206030A020304" pitchFamily="18" charset="0"/>
              </a:rPr>
              <a:t>sürətlə</a:t>
            </a:r>
            <a:r>
              <a:rPr lang="en-US" sz="2400" dirty="0">
                <a:solidFill>
                  <a:schemeClr val="accent5">
                    <a:lumMod val="75000"/>
                  </a:schemeClr>
                </a:solidFill>
                <a:latin typeface="Footlight MT Light" panose="0204060206030A020304" pitchFamily="18" charset="0"/>
              </a:rPr>
              <a:t> </a:t>
            </a:r>
            <a:r>
              <a:rPr lang="en-US" sz="2400" dirty="0" err="1">
                <a:solidFill>
                  <a:schemeClr val="accent5">
                    <a:lumMod val="75000"/>
                  </a:schemeClr>
                </a:solidFill>
                <a:latin typeface="Footlight MT Light" panose="0204060206030A020304" pitchFamily="18" charset="0"/>
              </a:rPr>
              <a:t>yayılması</a:t>
            </a:r>
            <a:r>
              <a:rPr lang="en-US" sz="2400" dirty="0">
                <a:solidFill>
                  <a:schemeClr val="accent5">
                    <a:lumMod val="75000"/>
                  </a:schemeClr>
                </a:solidFill>
                <a:latin typeface="Footlight MT Light" panose="0204060206030A020304" pitchFamily="18" charset="0"/>
              </a:rPr>
              <a:t> </a:t>
            </a:r>
            <a:r>
              <a:rPr lang="en-US" sz="2400" dirty="0" err="1">
                <a:solidFill>
                  <a:schemeClr val="accent5">
                    <a:lumMod val="75000"/>
                  </a:schemeClr>
                </a:solidFill>
                <a:latin typeface="Footlight MT Light" panose="0204060206030A020304" pitchFamily="18" charset="0"/>
              </a:rPr>
              <a:t>nəticəsində</a:t>
            </a:r>
            <a:r>
              <a:rPr lang="en-US" sz="2400" dirty="0">
                <a:solidFill>
                  <a:schemeClr val="accent5">
                    <a:lumMod val="75000"/>
                  </a:schemeClr>
                </a:solidFill>
                <a:latin typeface="Footlight MT Light" panose="0204060206030A020304" pitchFamily="18" charset="0"/>
              </a:rPr>
              <a:t> </a:t>
            </a:r>
            <a:r>
              <a:rPr lang="en-US" sz="2400" dirty="0" err="1">
                <a:solidFill>
                  <a:schemeClr val="accent5">
                    <a:lumMod val="75000"/>
                  </a:schemeClr>
                </a:solidFill>
                <a:latin typeface="Footlight MT Light" panose="0204060206030A020304" pitchFamily="18" charset="0"/>
              </a:rPr>
              <a:t>bir</a:t>
            </a:r>
            <a:r>
              <a:rPr lang="en-US" sz="2400" dirty="0">
                <a:solidFill>
                  <a:schemeClr val="accent5">
                    <a:lumMod val="75000"/>
                  </a:schemeClr>
                </a:solidFill>
                <a:latin typeface="Footlight MT Light" panose="0204060206030A020304" pitchFamily="18" charset="0"/>
              </a:rPr>
              <a:t> </a:t>
            </a:r>
            <a:r>
              <a:rPr lang="en-US" sz="2400" dirty="0" err="1">
                <a:solidFill>
                  <a:schemeClr val="accent5">
                    <a:lumMod val="75000"/>
                  </a:schemeClr>
                </a:solidFill>
                <a:latin typeface="Footlight MT Light" panose="0204060206030A020304" pitchFamily="18" charset="0"/>
              </a:rPr>
              <a:t>neçə</a:t>
            </a:r>
            <a:r>
              <a:rPr lang="en-US" sz="2400" dirty="0">
                <a:solidFill>
                  <a:schemeClr val="accent5">
                    <a:lumMod val="75000"/>
                  </a:schemeClr>
                </a:solidFill>
                <a:latin typeface="Footlight MT Light" panose="0204060206030A020304" pitchFamily="18" charset="0"/>
              </a:rPr>
              <a:t> </a:t>
            </a:r>
            <a:r>
              <a:rPr lang="en-US" sz="2400" dirty="0" err="1">
                <a:solidFill>
                  <a:schemeClr val="accent5">
                    <a:lumMod val="75000"/>
                  </a:schemeClr>
                </a:solidFill>
                <a:latin typeface="Footlight MT Light" panose="0204060206030A020304" pitchFamily="18" charset="0"/>
              </a:rPr>
              <a:t>saat</a:t>
            </a:r>
            <a:r>
              <a:rPr lang="en-US" sz="2400" dirty="0">
                <a:solidFill>
                  <a:schemeClr val="accent5">
                    <a:lumMod val="75000"/>
                  </a:schemeClr>
                </a:solidFill>
                <a:latin typeface="Footlight MT Light" panose="0204060206030A020304" pitchFamily="18" charset="0"/>
              </a:rPr>
              <a:t> </a:t>
            </a:r>
            <a:r>
              <a:rPr lang="en-US" sz="2400" dirty="0" err="1">
                <a:solidFill>
                  <a:schemeClr val="accent5">
                    <a:lumMod val="75000"/>
                  </a:schemeClr>
                </a:solidFill>
                <a:latin typeface="Footlight MT Light" panose="0204060206030A020304" pitchFamily="18" charset="0"/>
              </a:rPr>
              <a:t>ərzində</a:t>
            </a:r>
            <a:r>
              <a:rPr lang="en-US" sz="2400" dirty="0">
                <a:solidFill>
                  <a:schemeClr val="accent5">
                    <a:lumMod val="75000"/>
                  </a:schemeClr>
                </a:solidFill>
                <a:latin typeface="Footlight MT Light" panose="0204060206030A020304" pitchFamily="18" charset="0"/>
              </a:rPr>
              <a:t> sepsis </a:t>
            </a:r>
            <a:r>
              <a:rPr lang="en-US" sz="2400" dirty="0" err="1">
                <a:solidFill>
                  <a:schemeClr val="accent5">
                    <a:lumMod val="75000"/>
                  </a:schemeClr>
                </a:solidFill>
                <a:latin typeface="Footlight MT Light" panose="0204060206030A020304" pitchFamily="18" charset="0"/>
              </a:rPr>
              <a:t>ortaya</a:t>
            </a:r>
            <a:r>
              <a:rPr lang="en-US" sz="2400" dirty="0">
                <a:solidFill>
                  <a:schemeClr val="accent5">
                    <a:lumMod val="75000"/>
                  </a:schemeClr>
                </a:solidFill>
                <a:latin typeface="Footlight MT Light" panose="0204060206030A020304" pitchFamily="18" charset="0"/>
              </a:rPr>
              <a:t> </a:t>
            </a:r>
            <a:r>
              <a:rPr lang="en-US" sz="2400" dirty="0" err="1">
                <a:solidFill>
                  <a:schemeClr val="accent5">
                    <a:lumMod val="75000"/>
                  </a:schemeClr>
                </a:solidFill>
                <a:latin typeface="Footlight MT Light" panose="0204060206030A020304" pitchFamily="18" charset="0"/>
              </a:rPr>
              <a:t>çıxır</a:t>
            </a:r>
            <a:r>
              <a:rPr lang="en-US" sz="2400" dirty="0">
                <a:solidFill>
                  <a:schemeClr val="accent5">
                    <a:lumMod val="75000"/>
                  </a:schemeClr>
                </a:solidFill>
                <a:latin typeface="Footlight MT Light" panose="0204060206030A020304" pitchFamily="18" charset="0"/>
              </a:rPr>
              <a:t> </a:t>
            </a:r>
            <a:r>
              <a:rPr lang="en-US" sz="2400" dirty="0" err="1">
                <a:solidFill>
                  <a:schemeClr val="accent5">
                    <a:lumMod val="75000"/>
                  </a:schemeClr>
                </a:solidFill>
                <a:latin typeface="Footlight MT Light" panose="0204060206030A020304" pitchFamily="18" charset="0"/>
              </a:rPr>
              <a:t>ki</a:t>
            </a:r>
            <a:r>
              <a:rPr lang="en-US" sz="2400" dirty="0">
                <a:solidFill>
                  <a:schemeClr val="accent5">
                    <a:lumMod val="75000"/>
                  </a:schemeClr>
                </a:solidFill>
                <a:latin typeface="Footlight MT Light" panose="0204060206030A020304" pitchFamily="18" charset="0"/>
              </a:rPr>
              <a:t>, </a:t>
            </a:r>
            <a:r>
              <a:rPr lang="en-US" sz="2400" dirty="0" err="1">
                <a:solidFill>
                  <a:schemeClr val="accent5">
                    <a:lumMod val="75000"/>
                  </a:schemeClr>
                </a:solidFill>
                <a:latin typeface="Footlight MT Light" panose="0204060206030A020304" pitchFamily="18" charset="0"/>
              </a:rPr>
              <a:t>bu</a:t>
            </a:r>
            <a:r>
              <a:rPr lang="en-US" sz="2400" dirty="0">
                <a:solidFill>
                  <a:schemeClr val="accent5">
                    <a:lumMod val="75000"/>
                  </a:schemeClr>
                </a:solidFill>
                <a:latin typeface="Footlight MT Light" panose="0204060206030A020304" pitchFamily="18" charset="0"/>
              </a:rPr>
              <a:t> da ilk </a:t>
            </a:r>
            <a:r>
              <a:rPr lang="en-US" sz="2400" dirty="0" err="1">
                <a:solidFill>
                  <a:schemeClr val="accent5">
                    <a:lumMod val="75000"/>
                  </a:schemeClr>
                </a:solidFill>
                <a:latin typeface="Footlight MT Light" panose="0204060206030A020304" pitchFamily="18" charset="0"/>
              </a:rPr>
              <a:t>olaraq</a:t>
            </a:r>
            <a:r>
              <a:rPr lang="en-US" sz="2400" dirty="0">
                <a:solidFill>
                  <a:schemeClr val="accent5">
                    <a:lumMod val="75000"/>
                  </a:schemeClr>
                </a:solidFill>
                <a:latin typeface="Footlight MT Light" panose="0204060206030A020304" pitchFamily="18" charset="0"/>
              </a:rPr>
              <a:t> </a:t>
            </a:r>
            <a:r>
              <a:rPr lang="en-US" sz="2400" dirty="0" err="1">
                <a:solidFill>
                  <a:schemeClr val="accent5">
                    <a:lumMod val="75000"/>
                  </a:schemeClr>
                </a:solidFill>
                <a:latin typeface="Footlight MT Light" panose="0204060206030A020304" pitchFamily="18" charset="0"/>
              </a:rPr>
              <a:t>tənəffüs</a:t>
            </a:r>
            <a:r>
              <a:rPr lang="en-US" sz="2400" dirty="0">
                <a:solidFill>
                  <a:schemeClr val="accent5">
                    <a:lumMod val="75000"/>
                  </a:schemeClr>
                </a:solidFill>
                <a:latin typeface="Footlight MT Light" panose="0204060206030A020304" pitchFamily="18" charset="0"/>
              </a:rPr>
              <a:t> </a:t>
            </a:r>
            <a:r>
              <a:rPr lang="en-US" sz="2400" dirty="0" err="1">
                <a:solidFill>
                  <a:schemeClr val="accent5">
                    <a:lumMod val="75000"/>
                  </a:schemeClr>
                </a:solidFill>
                <a:latin typeface="Footlight MT Light" panose="0204060206030A020304" pitchFamily="18" charset="0"/>
              </a:rPr>
              <a:t>yetməzliyi</a:t>
            </a:r>
            <a:r>
              <a:rPr lang="en-US" sz="2400" dirty="0">
                <a:solidFill>
                  <a:schemeClr val="accent5">
                    <a:lumMod val="75000"/>
                  </a:schemeClr>
                </a:solidFill>
                <a:latin typeface="Footlight MT Light" panose="0204060206030A020304" pitchFamily="18" charset="0"/>
              </a:rPr>
              <a:t> </a:t>
            </a:r>
            <a:r>
              <a:rPr lang="en-US" sz="2400" i="1" dirty="0">
                <a:solidFill>
                  <a:schemeClr val="accent5">
                    <a:lumMod val="75000"/>
                  </a:schemeClr>
                </a:solidFill>
                <a:latin typeface="Footlight MT Light" panose="0204060206030A020304" pitchFamily="18" charset="0"/>
              </a:rPr>
              <a:t>(</a:t>
            </a:r>
            <a:r>
              <a:rPr lang="en-US" sz="2400" i="1" dirty="0" err="1">
                <a:solidFill>
                  <a:schemeClr val="accent5">
                    <a:lumMod val="75000"/>
                  </a:schemeClr>
                </a:solidFill>
                <a:latin typeface="Footlight MT Light" panose="0204060206030A020304" pitchFamily="18" charset="0"/>
              </a:rPr>
              <a:t>taxipnoe</a:t>
            </a:r>
            <a:r>
              <a:rPr lang="en-US" sz="2400" i="1" dirty="0">
                <a:solidFill>
                  <a:schemeClr val="accent5">
                    <a:lumMod val="75000"/>
                  </a:schemeClr>
                </a:solidFill>
                <a:latin typeface="Footlight MT Light" panose="0204060206030A020304" pitchFamily="18" charset="0"/>
              </a:rPr>
              <a:t>, </a:t>
            </a:r>
            <a:r>
              <a:rPr lang="en-US" sz="2400" i="1" dirty="0" err="1">
                <a:solidFill>
                  <a:schemeClr val="accent5">
                    <a:lumMod val="75000"/>
                  </a:schemeClr>
                </a:solidFill>
                <a:latin typeface="Footlight MT Light" panose="0204060206030A020304" pitchFamily="18" charset="0"/>
              </a:rPr>
              <a:t>dispnoe</a:t>
            </a:r>
            <a:r>
              <a:rPr lang="en-US" sz="2400" i="1" dirty="0">
                <a:solidFill>
                  <a:schemeClr val="accent5">
                    <a:lumMod val="75000"/>
                  </a:schemeClr>
                </a:solidFill>
                <a:latin typeface="Footlight MT Light" panose="0204060206030A020304" pitchFamily="18" charset="0"/>
              </a:rPr>
              <a:t>, </a:t>
            </a:r>
            <a:r>
              <a:rPr lang="en-US" sz="2400" i="1" dirty="0" err="1">
                <a:solidFill>
                  <a:schemeClr val="accent5">
                    <a:lumMod val="75000"/>
                  </a:schemeClr>
                </a:solidFill>
                <a:latin typeface="Footlight MT Light" panose="0204060206030A020304" pitchFamily="18" charset="0"/>
              </a:rPr>
              <a:t>hipoksiya</a:t>
            </a:r>
            <a:r>
              <a:rPr lang="en-US" sz="2400" i="1" dirty="0">
                <a:solidFill>
                  <a:schemeClr val="accent5">
                    <a:lumMod val="75000"/>
                  </a:schemeClr>
                </a:solidFill>
                <a:latin typeface="Footlight MT Light" panose="0204060206030A020304" pitchFamily="18" charset="0"/>
              </a:rPr>
              <a:t>), </a:t>
            </a:r>
            <a:r>
              <a:rPr lang="en-US" sz="2400" dirty="0" err="1">
                <a:solidFill>
                  <a:schemeClr val="accent5">
                    <a:lumMod val="75000"/>
                  </a:schemeClr>
                </a:solidFill>
                <a:latin typeface="Footlight MT Light" panose="0204060206030A020304" pitchFamily="18" charset="0"/>
              </a:rPr>
              <a:t>sonra</a:t>
            </a:r>
            <a:r>
              <a:rPr lang="en-US" sz="2400" dirty="0">
                <a:solidFill>
                  <a:schemeClr val="accent5">
                    <a:lumMod val="75000"/>
                  </a:schemeClr>
                </a:solidFill>
                <a:latin typeface="Footlight MT Light" panose="0204060206030A020304" pitchFamily="18" charset="0"/>
              </a:rPr>
              <a:t> </a:t>
            </a:r>
            <a:r>
              <a:rPr lang="en-US" sz="2400" dirty="0" err="1">
                <a:solidFill>
                  <a:schemeClr val="accent5">
                    <a:lumMod val="75000"/>
                  </a:schemeClr>
                </a:solidFill>
                <a:latin typeface="Footlight MT Light" panose="0204060206030A020304" pitchFamily="18" charset="0"/>
              </a:rPr>
              <a:t>isə</a:t>
            </a:r>
            <a:r>
              <a:rPr lang="en-US" sz="2400" dirty="0">
                <a:solidFill>
                  <a:schemeClr val="accent5">
                    <a:lumMod val="75000"/>
                  </a:schemeClr>
                </a:solidFill>
                <a:latin typeface="Footlight MT Light" panose="0204060206030A020304" pitchFamily="18" charset="0"/>
              </a:rPr>
              <a:t> </a:t>
            </a:r>
            <a:r>
              <a:rPr lang="en-US" sz="2400" dirty="0" err="1">
                <a:solidFill>
                  <a:schemeClr val="accent5">
                    <a:lumMod val="75000"/>
                  </a:schemeClr>
                </a:solidFill>
                <a:latin typeface="Footlight MT Light" panose="0204060206030A020304" pitchFamily="18" charset="0"/>
              </a:rPr>
              <a:t>digər</a:t>
            </a:r>
            <a:r>
              <a:rPr lang="en-US" sz="2400" dirty="0">
                <a:solidFill>
                  <a:schemeClr val="accent5">
                    <a:lumMod val="75000"/>
                  </a:schemeClr>
                </a:solidFill>
                <a:latin typeface="Footlight MT Light" panose="0204060206030A020304" pitchFamily="18" charset="0"/>
              </a:rPr>
              <a:t> </a:t>
            </a:r>
            <a:r>
              <a:rPr lang="en-US" sz="2400" dirty="0" err="1">
                <a:solidFill>
                  <a:schemeClr val="accent5">
                    <a:lumMod val="75000"/>
                  </a:schemeClr>
                </a:solidFill>
                <a:latin typeface="Footlight MT Light" panose="0204060206030A020304" pitchFamily="18" charset="0"/>
              </a:rPr>
              <a:t>orqan</a:t>
            </a:r>
            <a:r>
              <a:rPr lang="en-US" sz="2400" dirty="0">
                <a:solidFill>
                  <a:schemeClr val="accent5">
                    <a:lumMod val="75000"/>
                  </a:schemeClr>
                </a:solidFill>
                <a:latin typeface="Footlight MT Light" panose="0204060206030A020304" pitchFamily="18" charset="0"/>
              </a:rPr>
              <a:t> </a:t>
            </a:r>
            <a:r>
              <a:rPr lang="en-US" sz="2400" dirty="0" err="1">
                <a:solidFill>
                  <a:schemeClr val="accent5">
                    <a:lumMod val="75000"/>
                  </a:schemeClr>
                </a:solidFill>
                <a:latin typeface="Footlight MT Light" panose="0204060206030A020304" pitchFamily="18" charset="0"/>
              </a:rPr>
              <a:t>və</a:t>
            </a:r>
            <a:r>
              <a:rPr lang="en-US" sz="2400" dirty="0">
                <a:solidFill>
                  <a:schemeClr val="accent5">
                    <a:lumMod val="75000"/>
                  </a:schemeClr>
                </a:solidFill>
                <a:latin typeface="Footlight MT Light" panose="0204060206030A020304" pitchFamily="18" charset="0"/>
              </a:rPr>
              <a:t> </a:t>
            </a:r>
            <a:r>
              <a:rPr lang="en-US" sz="2400" dirty="0" err="1">
                <a:solidFill>
                  <a:schemeClr val="accent5">
                    <a:lumMod val="75000"/>
                  </a:schemeClr>
                </a:solidFill>
                <a:latin typeface="Footlight MT Light" panose="0204060206030A020304" pitchFamily="18" charset="0"/>
              </a:rPr>
              <a:t>sistem</a:t>
            </a:r>
            <a:r>
              <a:rPr lang="en-US" sz="2400" dirty="0">
                <a:solidFill>
                  <a:schemeClr val="accent5">
                    <a:lumMod val="75000"/>
                  </a:schemeClr>
                </a:solidFill>
                <a:latin typeface="Footlight MT Light" panose="0204060206030A020304" pitchFamily="18" charset="0"/>
              </a:rPr>
              <a:t> </a:t>
            </a:r>
            <a:r>
              <a:rPr lang="en-US" sz="2400" dirty="0" err="1">
                <a:solidFill>
                  <a:schemeClr val="accent5">
                    <a:lumMod val="75000"/>
                  </a:schemeClr>
                </a:solidFill>
                <a:latin typeface="Footlight MT Light" panose="0204060206030A020304" pitchFamily="18" charset="0"/>
              </a:rPr>
              <a:t>yetməzlikləri</a:t>
            </a:r>
            <a:r>
              <a:rPr lang="en-US" sz="2400" dirty="0">
                <a:solidFill>
                  <a:schemeClr val="accent5">
                    <a:lumMod val="75000"/>
                  </a:schemeClr>
                </a:solidFill>
                <a:latin typeface="Footlight MT Light" panose="0204060206030A020304" pitchFamily="18" charset="0"/>
              </a:rPr>
              <a:t>, </a:t>
            </a:r>
            <a:r>
              <a:rPr lang="en-US" sz="2400" dirty="0" err="1">
                <a:solidFill>
                  <a:schemeClr val="accent5">
                    <a:lumMod val="75000"/>
                  </a:schemeClr>
                </a:solidFill>
                <a:latin typeface="Footlight MT Light" panose="0204060206030A020304" pitchFamily="18" charset="0"/>
              </a:rPr>
              <a:t>hətta</a:t>
            </a:r>
            <a:r>
              <a:rPr lang="en-US" sz="2400" dirty="0">
                <a:solidFill>
                  <a:schemeClr val="accent5">
                    <a:lumMod val="75000"/>
                  </a:schemeClr>
                </a:solidFill>
                <a:latin typeface="Footlight MT Light" panose="0204060206030A020304" pitchFamily="18" charset="0"/>
              </a:rPr>
              <a:t> </a:t>
            </a:r>
            <a:r>
              <a:rPr lang="en-US" sz="2400" dirty="0" err="1">
                <a:solidFill>
                  <a:schemeClr val="accent5">
                    <a:lumMod val="75000"/>
                  </a:schemeClr>
                </a:solidFill>
                <a:latin typeface="Footlight MT Light" panose="0204060206030A020304" pitchFamily="18" charset="0"/>
              </a:rPr>
              <a:t>şok</a:t>
            </a:r>
            <a:r>
              <a:rPr lang="en-US" sz="2400" dirty="0">
                <a:solidFill>
                  <a:schemeClr val="accent5">
                    <a:lumMod val="75000"/>
                  </a:schemeClr>
                </a:solidFill>
                <a:latin typeface="Footlight MT Light" panose="0204060206030A020304" pitchFamily="18" charset="0"/>
              </a:rPr>
              <a:t> </a:t>
            </a:r>
            <a:r>
              <a:rPr lang="en-US" sz="2400" dirty="0" err="1">
                <a:solidFill>
                  <a:schemeClr val="accent5">
                    <a:lumMod val="75000"/>
                  </a:schemeClr>
                </a:solidFill>
                <a:latin typeface="Footlight MT Light" panose="0204060206030A020304" pitchFamily="18" charset="0"/>
              </a:rPr>
              <a:t>əlamətləri</a:t>
            </a:r>
            <a:r>
              <a:rPr lang="en-US" sz="2400" dirty="0">
                <a:solidFill>
                  <a:schemeClr val="accent5">
                    <a:lumMod val="75000"/>
                  </a:schemeClr>
                </a:solidFill>
                <a:latin typeface="Footlight MT Light" panose="0204060206030A020304" pitchFamily="18" charset="0"/>
              </a:rPr>
              <a:t> </a:t>
            </a:r>
            <a:r>
              <a:rPr lang="en-US" sz="2400" dirty="0" err="1">
                <a:solidFill>
                  <a:schemeClr val="accent5">
                    <a:lumMod val="75000"/>
                  </a:schemeClr>
                </a:solidFill>
                <a:latin typeface="Footlight MT Light" panose="0204060206030A020304" pitchFamily="18" charset="0"/>
              </a:rPr>
              <a:t>ilə</a:t>
            </a:r>
            <a:r>
              <a:rPr lang="en-US" sz="2400" dirty="0">
                <a:solidFill>
                  <a:schemeClr val="accent5">
                    <a:lumMod val="75000"/>
                  </a:schemeClr>
                </a:solidFill>
                <a:latin typeface="Footlight MT Light" panose="0204060206030A020304" pitchFamily="18" charset="0"/>
              </a:rPr>
              <a:t> </a:t>
            </a:r>
            <a:r>
              <a:rPr lang="en-US" sz="2400" dirty="0" err="1">
                <a:solidFill>
                  <a:schemeClr val="accent5">
                    <a:lumMod val="75000"/>
                  </a:schemeClr>
                </a:solidFill>
                <a:latin typeface="Footlight MT Light" panose="0204060206030A020304" pitchFamily="18" charset="0"/>
              </a:rPr>
              <a:t>təzahür</a:t>
            </a:r>
            <a:r>
              <a:rPr lang="en-US" sz="2400" dirty="0">
                <a:solidFill>
                  <a:schemeClr val="accent5">
                    <a:lumMod val="75000"/>
                  </a:schemeClr>
                </a:solidFill>
                <a:latin typeface="Footlight MT Light" panose="0204060206030A020304" pitchFamily="18" charset="0"/>
              </a:rPr>
              <a:t> </a:t>
            </a:r>
            <a:r>
              <a:rPr lang="en-US" sz="2400" dirty="0" err="1">
                <a:solidFill>
                  <a:schemeClr val="accent5">
                    <a:lumMod val="75000"/>
                  </a:schemeClr>
                </a:solidFill>
                <a:latin typeface="Footlight MT Light" panose="0204060206030A020304" pitchFamily="18" charset="0"/>
              </a:rPr>
              <a:t>edir</a:t>
            </a:r>
            <a:r>
              <a:rPr lang="en-US" sz="2400" dirty="0">
                <a:solidFill>
                  <a:schemeClr val="accent5">
                    <a:lumMod val="75000"/>
                  </a:schemeClr>
                </a:solidFill>
                <a:latin typeface="Footlight MT Light" panose="0204060206030A020304" pitchFamily="18" charset="0"/>
              </a:rPr>
              <a:t>. </a:t>
            </a:r>
            <a:r>
              <a:rPr lang="en-US" sz="2400" dirty="0" err="1">
                <a:solidFill>
                  <a:schemeClr val="accent5">
                    <a:lumMod val="75000"/>
                  </a:schemeClr>
                </a:solidFill>
                <a:latin typeface="Footlight MT Light" panose="0204060206030A020304" pitchFamily="18" charset="0"/>
              </a:rPr>
              <a:t>Obyektiv</a:t>
            </a:r>
            <a:r>
              <a:rPr lang="en-US" sz="2400" dirty="0">
                <a:solidFill>
                  <a:schemeClr val="accent5">
                    <a:lumMod val="75000"/>
                  </a:schemeClr>
                </a:solidFill>
                <a:latin typeface="Footlight MT Light" panose="0204060206030A020304" pitchFamily="18" charset="0"/>
              </a:rPr>
              <a:t> </a:t>
            </a:r>
            <a:r>
              <a:rPr lang="en-US" sz="2400" dirty="0" err="1">
                <a:solidFill>
                  <a:schemeClr val="accent5">
                    <a:lumMod val="75000"/>
                  </a:schemeClr>
                </a:solidFill>
                <a:latin typeface="Footlight MT Light" panose="0204060206030A020304" pitchFamily="18" charset="0"/>
              </a:rPr>
              <a:t>müayinədə</a:t>
            </a:r>
            <a:r>
              <a:rPr lang="en-US" sz="2400" dirty="0">
                <a:solidFill>
                  <a:schemeClr val="accent5">
                    <a:lumMod val="75000"/>
                  </a:schemeClr>
                </a:solidFill>
                <a:latin typeface="Footlight MT Light" panose="0204060206030A020304" pitchFamily="18" charset="0"/>
              </a:rPr>
              <a:t> </a:t>
            </a:r>
            <a:r>
              <a:rPr lang="en-US" sz="2400" i="1" dirty="0" err="1">
                <a:solidFill>
                  <a:schemeClr val="accent5">
                    <a:lumMod val="75000"/>
                  </a:schemeClr>
                </a:solidFill>
                <a:latin typeface="Footlight MT Light" panose="0204060206030A020304" pitchFamily="18" charset="0"/>
              </a:rPr>
              <a:t>boyunda</a:t>
            </a:r>
            <a:r>
              <a:rPr lang="en-US" sz="2400" i="1" dirty="0">
                <a:solidFill>
                  <a:schemeClr val="accent5">
                    <a:lumMod val="75000"/>
                  </a:schemeClr>
                </a:solidFill>
                <a:latin typeface="Footlight MT Light" panose="0204060206030A020304" pitchFamily="18" charset="0"/>
              </a:rPr>
              <a:t> </a:t>
            </a:r>
            <a:r>
              <a:rPr lang="en-US" sz="2400" i="1" dirty="0" err="1">
                <a:solidFill>
                  <a:schemeClr val="accent5">
                    <a:lumMod val="75000"/>
                  </a:schemeClr>
                </a:solidFill>
                <a:latin typeface="Footlight MT Light" panose="0204060206030A020304" pitchFamily="18" charset="0"/>
              </a:rPr>
              <a:t>emfizema</a:t>
            </a:r>
            <a:r>
              <a:rPr lang="en-US" sz="2400" i="1" dirty="0">
                <a:solidFill>
                  <a:schemeClr val="accent5">
                    <a:lumMod val="75000"/>
                  </a:schemeClr>
                </a:solidFill>
                <a:latin typeface="Footlight MT Light" panose="0204060206030A020304" pitchFamily="18" charset="0"/>
              </a:rPr>
              <a:t>, </a:t>
            </a:r>
            <a:r>
              <a:rPr lang="en-US" sz="2400" i="1" dirty="0" err="1">
                <a:solidFill>
                  <a:schemeClr val="accent5">
                    <a:lumMod val="75000"/>
                  </a:schemeClr>
                </a:solidFill>
                <a:latin typeface="Footlight MT Light" panose="0204060206030A020304" pitchFamily="18" charset="0"/>
              </a:rPr>
              <a:t>döş</a:t>
            </a:r>
            <a:r>
              <a:rPr lang="en-US" sz="2400" i="1" dirty="0">
                <a:solidFill>
                  <a:schemeClr val="accent5">
                    <a:lumMod val="75000"/>
                  </a:schemeClr>
                </a:solidFill>
                <a:latin typeface="Footlight MT Light" panose="0204060206030A020304" pitchFamily="18" charset="0"/>
              </a:rPr>
              <a:t> </a:t>
            </a:r>
            <a:r>
              <a:rPr lang="en-US" sz="2400" i="1" dirty="0" err="1">
                <a:solidFill>
                  <a:schemeClr val="accent5">
                    <a:lumMod val="75000"/>
                  </a:schemeClr>
                </a:solidFill>
                <a:latin typeface="Footlight MT Light" panose="0204060206030A020304" pitchFamily="18" charset="0"/>
              </a:rPr>
              <a:t>sümüyünün</a:t>
            </a:r>
            <a:r>
              <a:rPr lang="en-US" sz="2400" i="1" dirty="0">
                <a:solidFill>
                  <a:schemeClr val="accent5">
                    <a:lumMod val="75000"/>
                  </a:schemeClr>
                </a:solidFill>
                <a:latin typeface="Footlight MT Light" panose="0204060206030A020304" pitchFamily="18" charset="0"/>
              </a:rPr>
              <a:t> </a:t>
            </a:r>
            <a:r>
              <a:rPr lang="en-US" sz="2400" i="1" dirty="0" err="1">
                <a:solidFill>
                  <a:schemeClr val="accent5">
                    <a:lumMod val="75000"/>
                  </a:schemeClr>
                </a:solidFill>
                <a:latin typeface="Footlight MT Light" panose="0204060206030A020304" pitchFamily="18" charset="0"/>
              </a:rPr>
              <a:t>palpasiyada</a:t>
            </a:r>
            <a:r>
              <a:rPr lang="en-US" sz="2400" i="1" dirty="0">
                <a:solidFill>
                  <a:schemeClr val="accent5">
                    <a:lumMod val="75000"/>
                  </a:schemeClr>
                </a:solidFill>
                <a:latin typeface="Footlight MT Light" panose="0204060206030A020304" pitchFamily="18" charset="0"/>
              </a:rPr>
              <a:t> </a:t>
            </a:r>
            <a:r>
              <a:rPr lang="en-US" sz="2400" i="1" dirty="0" err="1">
                <a:solidFill>
                  <a:schemeClr val="accent5">
                    <a:lumMod val="75000"/>
                  </a:schemeClr>
                </a:solidFill>
                <a:latin typeface="Footlight MT Light" panose="0204060206030A020304" pitchFamily="18" charset="0"/>
              </a:rPr>
              <a:t>ağrılı</a:t>
            </a:r>
            <a:r>
              <a:rPr lang="en-US" sz="2400" i="1" dirty="0">
                <a:solidFill>
                  <a:schemeClr val="accent5">
                    <a:lumMod val="75000"/>
                  </a:schemeClr>
                </a:solidFill>
                <a:latin typeface="Footlight MT Light" panose="0204060206030A020304" pitchFamily="18" charset="0"/>
              </a:rPr>
              <a:t> </a:t>
            </a:r>
            <a:r>
              <a:rPr lang="en-US" sz="2400" i="1" dirty="0" err="1">
                <a:solidFill>
                  <a:schemeClr val="accent5">
                    <a:lumMod val="75000"/>
                  </a:schemeClr>
                </a:solidFill>
                <a:latin typeface="Footlight MT Light" panose="0204060206030A020304" pitchFamily="18" charset="0"/>
              </a:rPr>
              <a:t>olması</a:t>
            </a:r>
            <a:r>
              <a:rPr lang="en-US" sz="2400" i="1" dirty="0">
                <a:solidFill>
                  <a:schemeClr val="accent5">
                    <a:lumMod val="75000"/>
                  </a:schemeClr>
                </a:solidFill>
                <a:latin typeface="Footlight MT Light" panose="0204060206030A020304" pitchFamily="18" charset="0"/>
              </a:rPr>
              <a:t>, </a:t>
            </a:r>
            <a:r>
              <a:rPr lang="en-US" sz="2400" i="1" dirty="0" err="1">
                <a:solidFill>
                  <a:schemeClr val="accent5">
                    <a:lumMod val="75000"/>
                  </a:schemeClr>
                </a:solidFill>
                <a:latin typeface="Footlight MT Light" panose="0204060206030A020304" pitchFamily="18" charset="0"/>
              </a:rPr>
              <a:t>ağır</a:t>
            </a:r>
            <a:r>
              <a:rPr lang="en-US" sz="2400" i="1" dirty="0">
                <a:solidFill>
                  <a:schemeClr val="accent5">
                    <a:lumMod val="75000"/>
                  </a:schemeClr>
                </a:solidFill>
                <a:latin typeface="Footlight MT Light" panose="0204060206030A020304" pitchFamily="18" charset="0"/>
              </a:rPr>
              <a:t> </a:t>
            </a:r>
            <a:r>
              <a:rPr lang="en-US" sz="2400" i="1" dirty="0" err="1">
                <a:solidFill>
                  <a:schemeClr val="accent5">
                    <a:lumMod val="75000"/>
                  </a:schemeClr>
                </a:solidFill>
                <a:latin typeface="Footlight MT Light" panose="0204060206030A020304" pitchFamily="18" charset="0"/>
              </a:rPr>
              <a:t>septik</a:t>
            </a:r>
            <a:r>
              <a:rPr lang="en-US" sz="2400" i="1" dirty="0">
                <a:solidFill>
                  <a:schemeClr val="accent5">
                    <a:lumMod val="75000"/>
                  </a:schemeClr>
                </a:solidFill>
                <a:latin typeface="Footlight MT Light" panose="0204060206030A020304" pitchFamily="18" charset="0"/>
              </a:rPr>
              <a:t> </a:t>
            </a:r>
            <a:r>
              <a:rPr lang="en-US" sz="2400" i="1" dirty="0" err="1">
                <a:solidFill>
                  <a:schemeClr val="accent5">
                    <a:lumMod val="75000"/>
                  </a:schemeClr>
                </a:solidFill>
                <a:latin typeface="Footlight MT Light" panose="0204060206030A020304" pitchFamily="18" charset="0"/>
              </a:rPr>
              <a:t>vəziyyət</a:t>
            </a:r>
            <a:r>
              <a:rPr lang="en-US" sz="2400" i="1" dirty="0">
                <a:solidFill>
                  <a:schemeClr val="accent5">
                    <a:lumMod val="75000"/>
                  </a:schemeClr>
                </a:solidFill>
                <a:latin typeface="Footlight MT Light" panose="0204060206030A020304" pitchFamily="18" charset="0"/>
              </a:rPr>
              <a:t> </a:t>
            </a:r>
            <a:r>
              <a:rPr lang="en-US" sz="2400" dirty="0" err="1">
                <a:solidFill>
                  <a:schemeClr val="accent5">
                    <a:lumMod val="75000"/>
                  </a:schemeClr>
                </a:solidFill>
                <a:latin typeface="Footlight MT Light" panose="0204060206030A020304" pitchFamily="18" charset="0"/>
              </a:rPr>
              <a:t>görünür</a:t>
            </a:r>
            <a:r>
              <a:rPr lang="en-US" sz="3200" dirty="0">
                <a:solidFill>
                  <a:schemeClr val="accent5">
                    <a:lumMod val="75000"/>
                  </a:schemeClr>
                </a:solidFill>
                <a:latin typeface="Footlight MT Light" panose="0204060206030A020304" pitchFamily="18" charset="0"/>
              </a:rPr>
              <a:t>.</a:t>
            </a:r>
            <a:endParaRPr lang="en-US" sz="3200" dirty="0">
              <a:solidFill>
                <a:schemeClr val="accent5">
                  <a:lumMod val="75000"/>
                </a:schemeClr>
              </a:solidFill>
              <a:latin typeface="Footlight MT Light" panose="0204060206030A020304" pitchFamily="18" charset="0"/>
            </a:endParaRPr>
          </a:p>
        </p:txBody>
      </p:sp>
      <p:pic>
        <p:nvPicPr>
          <p:cNvPr id="5" name="Рисунок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633556" y="366422"/>
            <a:ext cx="5220689" cy="6125156"/>
          </a:xfrm>
          <a:prstGeom prst="rect">
            <a:avLst/>
          </a:prstGeom>
        </p:spPr>
      </p:pic>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834044" y="257695"/>
            <a:ext cx="10058400" cy="1371600"/>
          </a:xfrm>
        </p:spPr>
        <p:txBody>
          <a:bodyPr>
            <a:normAutofit/>
          </a:bodyPr>
          <a:lstStyle/>
          <a:p>
            <a:pPr algn="ctr"/>
            <a:r>
              <a:rPr lang="az-Latn-AZ" sz="4400" b="1" dirty="0">
                <a:solidFill>
                  <a:srgbClr val="C00000"/>
                </a:solidFill>
                <a:latin typeface="Footlight MT Light" panose="0204060206030A020304" pitchFamily="18" charset="0"/>
              </a:rPr>
              <a:t>Gedişi və ağırlaşmaları</a:t>
            </a:r>
            <a:endParaRPr lang="en-US" sz="4400" b="1" dirty="0">
              <a:solidFill>
                <a:srgbClr val="C00000"/>
              </a:solidFill>
              <a:latin typeface="Footlight MT Light" panose="0204060206030A020304" pitchFamily="18" charset="0"/>
            </a:endParaRPr>
          </a:p>
        </p:txBody>
      </p:sp>
      <p:sp>
        <p:nvSpPr>
          <p:cNvPr id="4" name="Объект 3"/>
          <p:cNvSpPr>
            <a:spLocks noGrp="1"/>
          </p:cNvSpPr>
          <p:nvPr>
            <p:ph idx="1"/>
          </p:nvPr>
        </p:nvSpPr>
        <p:spPr>
          <a:xfrm>
            <a:off x="834044" y="1221971"/>
            <a:ext cx="10058400" cy="3849624"/>
          </a:xfrm>
        </p:spPr>
        <p:txBody>
          <a:bodyPr>
            <a:noAutofit/>
          </a:bodyPr>
          <a:lstStyle/>
          <a:p>
            <a:pPr marL="0" indent="0">
              <a:buNone/>
            </a:pPr>
            <a:r>
              <a:rPr lang="en-US" sz="2200" dirty="0" err="1">
                <a:solidFill>
                  <a:schemeClr val="accent5">
                    <a:lumMod val="75000"/>
                  </a:schemeClr>
                </a:solidFill>
                <a:latin typeface="Footlight MT Light" panose="0204060206030A020304" pitchFamily="18" charset="0"/>
              </a:rPr>
              <a:t>Kəskin</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mediastinit</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ağır</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gedişli</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xəstəlikdir</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və</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yüksək</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letallığa</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səbəb</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ola</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bilir</a:t>
            </a:r>
            <a:r>
              <a:rPr lang="en-US" sz="2200" dirty="0">
                <a:solidFill>
                  <a:schemeClr val="accent5">
                    <a:lumMod val="75000"/>
                  </a:schemeClr>
                </a:solidFill>
                <a:latin typeface="Footlight MT Light" panose="0204060206030A020304" pitchFamily="18" charset="0"/>
              </a:rPr>
              <a:t> (30-60%). </a:t>
            </a:r>
            <a:r>
              <a:rPr lang="en-US" sz="2200" dirty="0" err="1">
                <a:solidFill>
                  <a:schemeClr val="accent5">
                    <a:lumMod val="75000"/>
                  </a:schemeClr>
                </a:solidFill>
                <a:latin typeface="Footlight MT Light" panose="0204060206030A020304" pitchFamily="18" charset="0"/>
              </a:rPr>
              <a:t>Kəskin</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mediastinitin</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ağır</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gedişli</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olmasının</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səbəbləri</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aşağıdakılardır</a:t>
            </a:r>
            <a:r>
              <a:rPr lang="en-US" sz="2200" dirty="0">
                <a:solidFill>
                  <a:schemeClr val="accent5">
                    <a:lumMod val="75000"/>
                  </a:schemeClr>
                </a:solidFill>
                <a:latin typeface="Footlight MT Light" panose="0204060206030A020304" pitchFamily="18" charset="0"/>
              </a:rPr>
              <a:t>:</a:t>
            </a:r>
            <a:endParaRPr lang="az-Latn-AZ" sz="2200" dirty="0">
              <a:solidFill>
                <a:schemeClr val="accent5">
                  <a:lumMod val="75000"/>
                </a:schemeClr>
              </a:solidFill>
              <a:latin typeface="Footlight MT Light" panose="0204060206030A020304" pitchFamily="18" charset="0"/>
            </a:endParaRPr>
          </a:p>
          <a:p>
            <a:pPr marL="0" indent="0">
              <a:buNone/>
            </a:pPr>
            <a:r>
              <a:rPr lang="en-US" sz="2200" dirty="0">
                <a:solidFill>
                  <a:schemeClr val="accent5">
                    <a:lumMod val="75000"/>
                  </a:schemeClr>
                </a:solidFill>
                <a:latin typeface="Footlight MT Light" panose="0204060206030A020304" pitchFamily="18" charset="0"/>
              </a:rPr>
              <a:t> • </a:t>
            </a:r>
            <a:r>
              <a:rPr lang="en-US" sz="2200" dirty="0" err="1">
                <a:solidFill>
                  <a:schemeClr val="accent5">
                    <a:lumMod val="75000"/>
                  </a:schemeClr>
                </a:solidFill>
                <a:latin typeface="Footlight MT Light" panose="0204060206030A020304" pitchFamily="18" charset="0"/>
              </a:rPr>
              <a:t>Divararalığında</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qoruyucu</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örtüyün</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olmaması</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iltihabın</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asanlıqla</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yayılmasına</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və</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orqanların</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zədələnməsinə</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şərait</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yaradır</a:t>
            </a:r>
            <a:r>
              <a:rPr lang="en-US" sz="2200" dirty="0">
                <a:solidFill>
                  <a:schemeClr val="accent5">
                    <a:lumMod val="75000"/>
                  </a:schemeClr>
                </a:solidFill>
                <a:latin typeface="Footlight MT Light" panose="0204060206030A020304" pitchFamily="18" charset="0"/>
              </a:rPr>
              <a:t>. </a:t>
            </a:r>
            <a:endParaRPr lang="az-Latn-AZ" sz="2200" dirty="0">
              <a:solidFill>
                <a:schemeClr val="accent5">
                  <a:lumMod val="75000"/>
                </a:schemeClr>
              </a:solidFill>
              <a:latin typeface="Footlight MT Light" panose="0204060206030A020304" pitchFamily="18" charset="0"/>
            </a:endParaRPr>
          </a:p>
          <a:p>
            <a:pPr marL="0" indent="0">
              <a:buNone/>
            </a:pPr>
            <a:r>
              <a:rPr lang="az-Latn-AZ" sz="2200" dirty="0">
                <a:solidFill>
                  <a:schemeClr val="accent5">
                    <a:lumMod val="75000"/>
                  </a:schemeClr>
                </a:solidFill>
                <a:latin typeface="Footlight MT Light" panose="0204060206030A020304" pitchFamily="18" charset="0"/>
              </a:rPr>
              <a:t> </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Divararalığı</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orqanlarının</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daim</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hərəkətdə</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olması</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tənəffüs</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qida</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borusunun</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peristaltikası</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ürəyin</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və</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damarların</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pulsasiyası</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iltihabın</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yayılmasına</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şərait</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yaradır</a:t>
            </a:r>
            <a:r>
              <a:rPr lang="en-US" sz="2200" dirty="0">
                <a:solidFill>
                  <a:schemeClr val="accent5">
                    <a:lumMod val="75000"/>
                  </a:schemeClr>
                </a:solidFill>
                <a:latin typeface="Footlight MT Light" panose="0204060206030A020304" pitchFamily="18" charset="0"/>
              </a:rPr>
              <a:t>. </a:t>
            </a:r>
            <a:endParaRPr lang="az-Latn-AZ" sz="2200" dirty="0">
              <a:solidFill>
                <a:schemeClr val="accent5">
                  <a:lumMod val="75000"/>
                </a:schemeClr>
              </a:solidFill>
              <a:latin typeface="Footlight MT Light" panose="0204060206030A020304" pitchFamily="18" charset="0"/>
            </a:endParaRPr>
          </a:p>
          <a:p>
            <a:pPr marL="0" indent="0">
              <a:buNone/>
            </a:pPr>
            <a:r>
              <a:rPr lang="az-Latn-AZ" sz="2200" dirty="0">
                <a:solidFill>
                  <a:schemeClr val="accent5">
                    <a:lumMod val="75000"/>
                  </a:schemeClr>
                </a:solidFill>
                <a:latin typeface="Footlight MT Light" panose="0204060206030A020304" pitchFamily="18" charset="0"/>
              </a:rPr>
              <a:t> </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Divararalığının</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mürrəkəb</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quruluşlu</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olması</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və</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çoxsaylı</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strukturların</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olması</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ilə</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əlaqədar</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çoxsaylı</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ciblər</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əmələ</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gəlir</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ki</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bu</a:t>
            </a:r>
            <a:r>
              <a:rPr lang="en-US" sz="2200" dirty="0">
                <a:solidFill>
                  <a:schemeClr val="accent5">
                    <a:lumMod val="75000"/>
                  </a:schemeClr>
                </a:solidFill>
                <a:latin typeface="Footlight MT Light" panose="0204060206030A020304" pitchFamily="18" charset="0"/>
              </a:rPr>
              <a:t> da </a:t>
            </a:r>
            <a:r>
              <a:rPr lang="en-US" sz="2200" dirty="0" err="1">
                <a:solidFill>
                  <a:schemeClr val="accent5">
                    <a:lumMod val="75000"/>
                  </a:schemeClr>
                </a:solidFill>
                <a:latin typeface="Footlight MT Light" panose="0204060206030A020304" pitchFamily="18" charset="0"/>
              </a:rPr>
              <a:t>irinin</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drenajını</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çətinləşdirir</a:t>
            </a:r>
            <a:r>
              <a:rPr lang="en-US" sz="2200" dirty="0">
                <a:solidFill>
                  <a:schemeClr val="accent5">
                    <a:lumMod val="75000"/>
                  </a:schemeClr>
                </a:solidFill>
                <a:latin typeface="Footlight MT Light" panose="0204060206030A020304" pitchFamily="18" charset="0"/>
              </a:rPr>
              <a:t>.</a:t>
            </a:r>
            <a:endParaRPr lang="az-Latn-AZ" sz="2200" dirty="0">
              <a:solidFill>
                <a:schemeClr val="accent5">
                  <a:lumMod val="75000"/>
                </a:schemeClr>
              </a:solidFill>
              <a:latin typeface="Footlight MT Light" panose="0204060206030A020304" pitchFamily="18" charset="0"/>
            </a:endParaRPr>
          </a:p>
          <a:p>
            <a:pPr marL="0" indent="0">
              <a:buNone/>
            </a:pPr>
            <a:r>
              <a:rPr lang="az-Latn-AZ" sz="2200" dirty="0">
                <a:solidFill>
                  <a:schemeClr val="accent5">
                    <a:lumMod val="75000"/>
                  </a:schemeClr>
                </a:solidFill>
                <a:latin typeface="Footlight MT Light" panose="0204060206030A020304" pitchFamily="18" charset="0"/>
              </a:rPr>
              <a:t> </a:t>
            </a:r>
            <a:r>
              <a:rPr lang="en-US" sz="2200" dirty="0">
                <a:solidFill>
                  <a:schemeClr val="accent5">
                    <a:lumMod val="75000"/>
                  </a:schemeClr>
                </a:solidFill>
                <a:latin typeface="Footlight MT Light" panose="0204060206030A020304" pitchFamily="18" charset="0"/>
              </a:rPr>
              <a:t> • </a:t>
            </a:r>
            <a:r>
              <a:rPr lang="en-US" sz="2200" dirty="0" err="1">
                <a:solidFill>
                  <a:schemeClr val="accent5">
                    <a:lumMod val="75000"/>
                  </a:schemeClr>
                </a:solidFill>
                <a:latin typeface="Footlight MT Light" panose="0204060206030A020304" pitchFamily="18" charset="0"/>
              </a:rPr>
              <a:t>Divararalığında</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həyati</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vacib</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orqanların</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yerləşməsi</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onların</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funksiyasının</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tezliklə</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pozulmasına</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səbəb</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olur</a:t>
            </a:r>
            <a:r>
              <a:rPr lang="az-Latn-AZ" sz="2200" dirty="0">
                <a:solidFill>
                  <a:schemeClr val="accent5">
                    <a:lumMod val="75000"/>
                  </a:schemeClr>
                </a:solidFill>
                <a:latin typeface="Footlight MT Light" panose="0204060206030A020304" pitchFamily="18" charset="0"/>
              </a:rPr>
              <a:t>.</a:t>
            </a:r>
            <a:endParaRPr lang="az-Latn-AZ" sz="2200" dirty="0">
              <a:solidFill>
                <a:schemeClr val="accent5">
                  <a:lumMod val="75000"/>
                </a:schemeClr>
              </a:solidFill>
              <a:latin typeface="Footlight MT Light" panose="0204060206030A020304" pitchFamily="18" charset="0"/>
            </a:endParaRPr>
          </a:p>
          <a:p>
            <a:pPr marL="0" indent="0">
              <a:buNone/>
            </a:pPr>
            <a:r>
              <a:rPr lang="en-US" sz="2200" dirty="0" err="1">
                <a:solidFill>
                  <a:schemeClr val="accent5">
                    <a:lumMod val="75000"/>
                  </a:schemeClr>
                </a:solidFill>
                <a:latin typeface="Footlight MT Light" panose="0204060206030A020304" pitchFamily="18" charset="0"/>
              </a:rPr>
              <a:t>Kəskin</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mediastinitin</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özü</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ağırlaşmadır</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və</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ağırlaşmalar</a:t>
            </a:r>
            <a:r>
              <a:rPr lang="en-US" sz="2200" dirty="0">
                <a:solidFill>
                  <a:schemeClr val="accent5">
                    <a:lumMod val="75000"/>
                  </a:schemeClr>
                </a:solidFill>
                <a:latin typeface="Footlight MT Light" panose="0204060206030A020304" pitchFamily="18" charset="0"/>
              </a:rPr>
              <a:t> da </a:t>
            </a:r>
            <a:r>
              <a:rPr lang="en-US" sz="2200" dirty="0" err="1">
                <a:solidFill>
                  <a:schemeClr val="accent5">
                    <a:lumMod val="75000"/>
                  </a:schemeClr>
                </a:solidFill>
                <a:latin typeface="Footlight MT Light" panose="0204060206030A020304" pitchFamily="18" charset="0"/>
              </a:rPr>
              <a:t>törədir</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ki</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bunun</a:t>
            </a:r>
            <a:r>
              <a:rPr lang="en-US" sz="2200" dirty="0">
                <a:solidFill>
                  <a:schemeClr val="accent5">
                    <a:lumMod val="75000"/>
                  </a:schemeClr>
                </a:solidFill>
                <a:latin typeface="Footlight MT Light" panose="0204060206030A020304" pitchFamily="18" charset="0"/>
              </a:rPr>
              <a:t> da </a:t>
            </a:r>
            <a:r>
              <a:rPr lang="en-US" sz="2200" dirty="0" err="1">
                <a:solidFill>
                  <a:schemeClr val="accent5">
                    <a:lumMod val="75000"/>
                  </a:schemeClr>
                </a:solidFill>
                <a:latin typeface="Footlight MT Light" panose="0204060206030A020304" pitchFamily="18" charset="0"/>
              </a:rPr>
              <a:t>başında</a:t>
            </a:r>
            <a:r>
              <a:rPr lang="en-US" sz="2200" dirty="0">
                <a:solidFill>
                  <a:schemeClr val="accent5">
                    <a:lumMod val="75000"/>
                  </a:schemeClr>
                </a:solidFill>
                <a:latin typeface="Footlight MT Light" panose="0204060206030A020304" pitchFamily="18" charset="0"/>
              </a:rPr>
              <a:t> sepsis, </a:t>
            </a:r>
            <a:r>
              <a:rPr lang="en-US" sz="2200" dirty="0" err="1">
                <a:solidFill>
                  <a:schemeClr val="accent5">
                    <a:lumMod val="75000"/>
                  </a:schemeClr>
                </a:solidFill>
                <a:latin typeface="Footlight MT Light" panose="0204060206030A020304" pitchFamily="18" charset="0"/>
              </a:rPr>
              <a:t>plevrit</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pnevmotoraks</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gəlir</a:t>
            </a:r>
            <a:r>
              <a:rPr lang="en-US" sz="2200" dirty="0">
                <a:solidFill>
                  <a:schemeClr val="accent5">
                    <a:lumMod val="75000"/>
                  </a:schemeClr>
                </a:solidFill>
                <a:latin typeface="Footlight MT Light" panose="0204060206030A020304" pitchFamily="18" charset="0"/>
              </a:rPr>
              <a:t>.</a:t>
            </a:r>
            <a:endParaRPr lang="en-US" sz="2200" dirty="0">
              <a:solidFill>
                <a:schemeClr val="accent5">
                  <a:lumMod val="75000"/>
                </a:schemeClr>
              </a:solidFill>
              <a:latin typeface="Footlight MT Light" panose="0204060206030A020304" pitchFamily="18" charset="0"/>
            </a:endParaRPr>
          </a:p>
        </p:txBody>
      </p:sp>
      <p:sp>
        <p:nvSpPr>
          <p:cNvPr id="2" name="Дата 1"/>
          <p:cNvSpPr>
            <a:spLocks noGrp="1"/>
          </p:cNvSpPr>
          <p:nvPr>
            <p:ph type="dt" sz="half" idx="10"/>
          </p:nvPr>
        </p:nvSpPr>
        <p:spPr/>
        <p:txBody>
          <a:bodyPr/>
          <a:lstStyle/>
          <a:p>
            <a:pPr rtl="0"/>
            <a:fld id="{4060D38F-E364-4ED4-9BF4-D7F00FFBE76A}" type="datetime1">
              <a:rPr lang="ru-RU"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642594"/>
            <a:ext cx="10058400" cy="1371600"/>
          </a:xfrm>
        </p:spPr>
        <p:txBody>
          <a:bodyPr rtlCol="0">
            <a:normAutofit/>
          </a:bodyPr>
          <a:lstStyle/>
          <a:p>
            <a:pPr algn="ctr"/>
            <a:r>
              <a:rPr lang="en-US" b="1" dirty="0">
                <a:solidFill>
                  <a:srgbClr val="C00000"/>
                </a:solidFill>
                <a:latin typeface="Footlight MT Light" panose="0204060206030A020304" pitchFamily="18" charset="0"/>
              </a:rPr>
              <a:t>DİVARARALIĞININ ANATOMİYASI</a:t>
            </a:r>
            <a:endParaRPr lang="en-US" b="1" dirty="0">
              <a:solidFill>
                <a:srgbClr val="C00000"/>
              </a:solidFill>
            </a:endParaRPr>
          </a:p>
        </p:txBody>
      </p:sp>
      <p:pic>
        <p:nvPicPr>
          <p:cNvPr id="7" name="Объект 6"/>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480314" y="1859133"/>
            <a:ext cx="4366591" cy="4247116"/>
          </a:xfrm>
        </p:spPr>
      </p:pic>
      <p:sp>
        <p:nvSpPr>
          <p:cNvPr id="8" name="TextBox 7"/>
          <p:cNvSpPr txBox="1"/>
          <p:nvPr/>
        </p:nvSpPr>
        <p:spPr>
          <a:xfrm>
            <a:off x="1066800" y="2040698"/>
            <a:ext cx="5247861" cy="3108543"/>
          </a:xfrm>
          <a:prstGeom prst="rect">
            <a:avLst/>
          </a:prstGeom>
          <a:noFill/>
        </p:spPr>
        <p:txBody>
          <a:bodyPr wrap="square" rtlCol="0">
            <a:spAutoFit/>
          </a:bodyPr>
          <a:lstStyle/>
          <a:p>
            <a:pPr algn="ctr"/>
            <a:r>
              <a:rPr lang="en-US" sz="2800" dirty="0" err="1">
                <a:solidFill>
                  <a:schemeClr val="accent5">
                    <a:lumMod val="75000"/>
                  </a:schemeClr>
                </a:solidFill>
                <a:latin typeface="Footlight MT Light" panose="0204060206030A020304" pitchFamily="18" charset="0"/>
              </a:rPr>
              <a:t>Döş</a:t>
            </a:r>
            <a:r>
              <a:rPr lang="en-US" sz="2800" dirty="0">
                <a:solidFill>
                  <a:schemeClr val="accent5">
                    <a:lumMod val="75000"/>
                  </a:schemeClr>
                </a:solidFill>
                <a:latin typeface="Footlight MT Light" panose="0204060206030A020304" pitchFamily="18" charset="0"/>
              </a:rPr>
              <a:t> </a:t>
            </a:r>
            <a:r>
              <a:rPr lang="en-US" sz="2800" dirty="0" err="1">
                <a:solidFill>
                  <a:schemeClr val="accent5">
                    <a:lumMod val="75000"/>
                  </a:schemeClr>
                </a:solidFill>
                <a:latin typeface="Footlight MT Light" panose="0204060206030A020304" pitchFamily="18" charset="0"/>
              </a:rPr>
              <a:t>boşluğu</a:t>
            </a:r>
            <a:r>
              <a:rPr lang="en-US" sz="2800" dirty="0">
                <a:solidFill>
                  <a:schemeClr val="accent5">
                    <a:lumMod val="75000"/>
                  </a:schemeClr>
                </a:solidFill>
                <a:latin typeface="Footlight MT Light" panose="0204060206030A020304" pitchFamily="18" charset="0"/>
              </a:rPr>
              <a:t> </a:t>
            </a:r>
            <a:r>
              <a:rPr lang="en-US" sz="2800" dirty="0" err="1">
                <a:solidFill>
                  <a:schemeClr val="accent5">
                    <a:lumMod val="75000"/>
                  </a:schemeClr>
                </a:solidFill>
                <a:latin typeface="Footlight MT Light" panose="0204060206030A020304" pitchFamily="18" charset="0"/>
              </a:rPr>
              <a:t>anatomik</a:t>
            </a:r>
            <a:r>
              <a:rPr lang="en-US" sz="2800" dirty="0">
                <a:solidFill>
                  <a:schemeClr val="accent5">
                    <a:lumMod val="75000"/>
                  </a:schemeClr>
                </a:solidFill>
                <a:latin typeface="Footlight MT Light" panose="0204060206030A020304" pitchFamily="18" charset="0"/>
              </a:rPr>
              <a:t> </a:t>
            </a:r>
            <a:r>
              <a:rPr lang="en-US" sz="2800" dirty="0" err="1">
                <a:solidFill>
                  <a:schemeClr val="accent5">
                    <a:lumMod val="75000"/>
                  </a:schemeClr>
                </a:solidFill>
                <a:latin typeface="Footlight MT Light" panose="0204060206030A020304" pitchFamily="18" charset="0"/>
              </a:rPr>
              <a:t>olaraq</a:t>
            </a:r>
            <a:r>
              <a:rPr lang="en-US" sz="2800" dirty="0">
                <a:solidFill>
                  <a:schemeClr val="accent5">
                    <a:lumMod val="75000"/>
                  </a:schemeClr>
                </a:solidFill>
                <a:latin typeface="Footlight MT Light" panose="0204060206030A020304" pitchFamily="18" charset="0"/>
              </a:rPr>
              <a:t> </a:t>
            </a:r>
            <a:r>
              <a:rPr lang="en-US" sz="2800" dirty="0" err="1">
                <a:solidFill>
                  <a:schemeClr val="accent5">
                    <a:lumMod val="75000"/>
                  </a:schemeClr>
                </a:solidFill>
                <a:latin typeface="Footlight MT Light" panose="0204060206030A020304" pitchFamily="18" charset="0"/>
              </a:rPr>
              <a:t>bir</a:t>
            </a:r>
            <a:r>
              <a:rPr lang="en-US" sz="2800" dirty="0">
                <a:solidFill>
                  <a:schemeClr val="accent5">
                    <a:lumMod val="75000"/>
                  </a:schemeClr>
                </a:solidFill>
                <a:latin typeface="Footlight MT Light" panose="0204060206030A020304" pitchFamily="18" charset="0"/>
              </a:rPr>
              <a:t> </a:t>
            </a:r>
            <a:r>
              <a:rPr lang="en-US" sz="2800" dirty="0" err="1">
                <a:solidFill>
                  <a:schemeClr val="accent5">
                    <a:lumMod val="75000"/>
                  </a:schemeClr>
                </a:solidFill>
                <a:latin typeface="Footlight MT Light" panose="0204060206030A020304" pitchFamily="18" charset="0"/>
              </a:rPr>
              <a:t>birindən</a:t>
            </a:r>
            <a:r>
              <a:rPr lang="en-US" sz="2800" dirty="0">
                <a:solidFill>
                  <a:schemeClr val="accent5">
                    <a:lumMod val="75000"/>
                  </a:schemeClr>
                </a:solidFill>
                <a:latin typeface="Footlight MT Light" panose="0204060206030A020304" pitchFamily="18" charset="0"/>
              </a:rPr>
              <a:t> </a:t>
            </a:r>
            <a:r>
              <a:rPr lang="en-US" sz="2800" dirty="0" err="1">
                <a:solidFill>
                  <a:schemeClr val="accent5">
                    <a:lumMod val="75000"/>
                  </a:schemeClr>
                </a:solidFill>
                <a:latin typeface="Footlight MT Light" panose="0204060206030A020304" pitchFamily="18" charset="0"/>
              </a:rPr>
              <a:t>anatomik</a:t>
            </a:r>
            <a:r>
              <a:rPr lang="en-US" sz="2800" dirty="0">
                <a:solidFill>
                  <a:schemeClr val="accent5">
                    <a:lumMod val="75000"/>
                  </a:schemeClr>
                </a:solidFill>
                <a:latin typeface="Footlight MT Light" panose="0204060206030A020304" pitchFamily="18" charset="0"/>
              </a:rPr>
              <a:t> </a:t>
            </a:r>
            <a:r>
              <a:rPr lang="en-US" sz="2800" dirty="0" err="1">
                <a:solidFill>
                  <a:schemeClr val="accent5">
                    <a:lumMod val="75000"/>
                  </a:schemeClr>
                </a:solidFill>
                <a:latin typeface="Footlight MT Light" panose="0204060206030A020304" pitchFamily="18" charset="0"/>
              </a:rPr>
              <a:t>strukturlarla</a:t>
            </a:r>
            <a:r>
              <a:rPr lang="en-US" sz="2800" dirty="0">
                <a:solidFill>
                  <a:schemeClr val="accent5">
                    <a:lumMod val="75000"/>
                  </a:schemeClr>
                </a:solidFill>
                <a:latin typeface="Footlight MT Light" panose="0204060206030A020304" pitchFamily="18" charset="0"/>
              </a:rPr>
              <a:t> </a:t>
            </a:r>
            <a:r>
              <a:rPr lang="en-US" sz="2800" dirty="0" err="1">
                <a:solidFill>
                  <a:schemeClr val="accent5">
                    <a:lumMod val="75000"/>
                  </a:schemeClr>
                </a:solidFill>
                <a:latin typeface="Footlight MT Light" panose="0204060206030A020304" pitchFamily="18" charset="0"/>
              </a:rPr>
              <a:t>ayrılan</a:t>
            </a:r>
            <a:r>
              <a:rPr lang="en-US" sz="2800" dirty="0">
                <a:solidFill>
                  <a:schemeClr val="accent5">
                    <a:lumMod val="75000"/>
                  </a:schemeClr>
                </a:solidFill>
                <a:latin typeface="Footlight MT Light" panose="0204060206030A020304" pitchFamily="18" charset="0"/>
              </a:rPr>
              <a:t> </a:t>
            </a:r>
            <a:r>
              <a:rPr lang="en-US" sz="2800" dirty="0" err="1">
                <a:solidFill>
                  <a:schemeClr val="accent5">
                    <a:lumMod val="75000"/>
                  </a:schemeClr>
                </a:solidFill>
                <a:latin typeface="Footlight MT Light" panose="0204060206030A020304" pitchFamily="18" charset="0"/>
              </a:rPr>
              <a:t>üç</a:t>
            </a:r>
            <a:r>
              <a:rPr lang="en-US" sz="2800" dirty="0">
                <a:solidFill>
                  <a:schemeClr val="accent5">
                    <a:lumMod val="75000"/>
                  </a:schemeClr>
                </a:solidFill>
                <a:latin typeface="Footlight MT Light" panose="0204060206030A020304" pitchFamily="18" charset="0"/>
              </a:rPr>
              <a:t> </a:t>
            </a:r>
            <a:r>
              <a:rPr lang="en-US" sz="2800" dirty="0" err="1">
                <a:solidFill>
                  <a:schemeClr val="accent5">
                    <a:lumMod val="75000"/>
                  </a:schemeClr>
                </a:solidFill>
                <a:latin typeface="Footlight MT Light" panose="0204060206030A020304" pitchFamily="18" charset="0"/>
              </a:rPr>
              <a:t>bölgəyə</a:t>
            </a:r>
            <a:r>
              <a:rPr lang="en-US" sz="2800" dirty="0">
                <a:solidFill>
                  <a:schemeClr val="accent5">
                    <a:lumMod val="75000"/>
                  </a:schemeClr>
                </a:solidFill>
                <a:latin typeface="Footlight MT Light" panose="0204060206030A020304" pitchFamily="18" charset="0"/>
              </a:rPr>
              <a:t> </a:t>
            </a:r>
            <a:r>
              <a:rPr lang="en-US" sz="2800" dirty="0" err="1">
                <a:solidFill>
                  <a:schemeClr val="accent5">
                    <a:lumMod val="75000"/>
                  </a:schemeClr>
                </a:solidFill>
                <a:latin typeface="Footlight MT Light" panose="0204060206030A020304" pitchFamily="18" charset="0"/>
              </a:rPr>
              <a:t>bölünür</a:t>
            </a:r>
            <a:r>
              <a:rPr lang="en-US" sz="2800" dirty="0">
                <a:solidFill>
                  <a:schemeClr val="accent5">
                    <a:lumMod val="75000"/>
                  </a:schemeClr>
                </a:solidFill>
                <a:latin typeface="Footlight MT Light" panose="0204060206030A020304" pitchFamily="18" charset="0"/>
              </a:rPr>
              <a:t>: </a:t>
            </a:r>
            <a:r>
              <a:rPr lang="en-US" sz="2800" dirty="0" err="1">
                <a:solidFill>
                  <a:schemeClr val="accent5">
                    <a:lumMod val="75000"/>
                  </a:schemeClr>
                </a:solidFill>
                <a:latin typeface="Footlight MT Light" panose="0204060206030A020304" pitchFamily="18" charset="0"/>
              </a:rPr>
              <a:t>sağ</a:t>
            </a:r>
            <a:r>
              <a:rPr lang="en-US" sz="2800" dirty="0">
                <a:solidFill>
                  <a:schemeClr val="accent5">
                    <a:lumMod val="75000"/>
                  </a:schemeClr>
                </a:solidFill>
                <a:latin typeface="Footlight MT Light" panose="0204060206030A020304" pitchFamily="18" charset="0"/>
              </a:rPr>
              <a:t> </a:t>
            </a:r>
            <a:r>
              <a:rPr lang="en-US" sz="2800" dirty="0" err="1">
                <a:solidFill>
                  <a:schemeClr val="accent5">
                    <a:lumMod val="75000"/>
                  </a:schemeClr>
                </a:solidFill>
                <a:latin typeface="Footlight MT Light" panose="0204060206030A020304" pitchFamily="18" charset="0"/>
              </a:rPr>
              <a:t>və</a:t>
            </a:r>
            <a:r>
              <a:rPr lang="en-US" sz="2800" dirty="0">
                <a:solidFill>
                  <a:schemeClr val="accent5">
                    <a:lumMod val="75000"/>
                  </a:schemeClr>
                </a:solidFill>
                <a:latin typeface="Footlight MT Light" panose="0204060206030A020304" pitchFamily="18" charset="0"/>
              </a:rPr>
              <a:t> sol </a:t>
            </a:r>
            <a:r>
              <a:rPr lang="en-US" sz="2800" dirty="0" err="1">
                <a:solidFill>
                  <a:schemeClr val="accent5">
                    <a:lumMod val="75000"/>
                  </a:schemeClr>
                </a:solidFill>
                <a:latin typeface="Footlight MT Light" panose="0204060206030A020304" pitchFamily="18" charset="0"/>
              </a:rPr>
              <a:t>plevra</a:t>
            </a:r>
            <a:r>
              <a:rPr lang="en-US" sz="2800" dirty="0">
                <a:solidFill>
                  <a:schemeClr val="accent5">
                    <a:lumMod val="75000"/>
                  </a:schemeClr>
                </a:solidFill>
                <a:latin typeface="Footlight MT Light" panose="0204060206030A020304" pitchFamily="18" charset="0"/>
              </a:rPr>
              <a:t> </a:t>
            </a:r>
            <a:r>
              <a:rPr lang="en-US" sz="2800" dirty="0" err="1">
                <a:solidFill>
                  <a:schemeClr val="accent5">
                    <a:lumMod val="75000"/>
                  </a:schemeClr>
                </a:solidFill>
                <a:latin typeface="Footlight MT Light" panose="0204060206030A020304" pitchFamily="18" charset="0"/>
              </a:rPr>
              <a:t>boşluqları</a:t>
            </a:r>
            <a:r>
              <a:rPr lang="en-US" sz="2800" dirty="0">
                <a:solidFill>
                  <a:schemeClr val="accent5">
                    <a:lumMod val="75000"/>
                  </a:schemeClr>
                </a:solidFill>
                <a:latin typeface="Footlight MT Light" panose="0204060206030A020304" pitchFamily="18" charset="0"/>
              </a:rPr>
              <a:t> </a:t>
            </a:r>
            <a:r>
              <a:rPr lang="en-US" sz="2800" dirty="0" err="1">
                <a:solidFill>
                  <a:schemeClr val="accent5">
                    <a:lumMod val="75000"/>
                  </a:schemeClr>
                </a:solidFill>
                <a:latin typeface="Footlight MT Light" panose="0204060206030A020304" pitchFamily="18" charset="0"/>
              </a:rPr>
              <a:t>və</a:t>
            </a:r>
            <a:r>
              <a:rPr lang="en-US" sz="2800" dirty="0">
                <a:solidFill>
                  <a:schemeClr val="accent5">
                    <a:lumMod val="75000"/>
                  </a:schemeClr>
                </a:solidFill>
                <a:latin typeface="Footlight MT Light" panose="0204060206030A020304" pitchFamily="18" charset="0"/>
              </a:rPr>
              <a:t> </a:t>
            </a:r>
            <a:r>
              <a:rPr lang="en-US" sz="2800" dirty="0" err="1">
                <a:solidFill>
                  <a:schemeClr val="accent5">
                    <a:lumMod val="75000"/>
                  </a:schemeClr>
                </a:solidFill>
                <a:latin typeface="Footlight MT Light" panose="0204060206030A020304" pitchFamily="18" charset="0"/>
              </a:rPr>
              <a:t>divararalığı</a:t>
            </a:r>
            <a:r>
              <a:rPr lang="en-US" sz="2800" dirty="0">
                <a:solidFill>
                  <a:schemeClr val="accent5">
                    <a:lumMod val="75000"/>
                  </a:schemeClr>
                </a:solidFill>
                <a:latin typeface="Footlight MT Light" panose="0204060206030A020304" pitchFamily="18" charset="0"/>
              </a:rPr>
              <a:t>. </a:t>
            </a:r>
            <a:r>
              <a:rPr lang="en-US" sz="2800" dirty="0" err="1">
                <a:solidFill>
                  <a:schemeClr val="accent5">
                    <a:lumMod val="75000"/>
                  </a:schemeClr>
                </a:solidFill>
                <a:latin typeface="Footlight MT Light" panose="0204060206030A020304" pitchFamily="18" charset="0"/>
              </a:rPr>
              <a:t>Divararalığı</a:t>
            </a:r>
            <a:r>
              <a:rPr lang="en-US" sz="2800" dirty="0">
                <a:solidFill>
                  <a:schemeClr val="accent5">
                    <a:lumMod val="75000"/>
                  </a:schemeClr>
                </a:solidFill>
                <a:latin typeface="Footlight MT Light" panose="0204060206030A020304" pitchFamily="18" charset="0"/>
              </a:rPr>
              <a:t> </a:t>
            </a:r>
            <a:r>
              <a:rPr lang="en-US" sz="2800" dirty="0" err="1">
                <a:solidFill>
                  <a:schemeClr val="accent5">
                    <a:lumMod val="75000"/>
                  </a:schemeClr>
                </a:solidFill>
                <a:latin typeface="Footlight MT Light" panose="0204060206030A020304" pitchFamily="18" charset="0"/>
              </a:rPr>
              <a:t>plevra</a:t>
            </a:r>
            <a:r>
              <a:rPr lang="en-US" sz="2800" dirty="0">
                <a:solidFill>
                  <a:schemeClr val="accent5">
                    <a:lumMod val="75000"/>
                  </a:schemeClr>
                </a:solidFill>
                <a:latin typeface="Footlight MT Light" panose="0204060206030A020304" pitchFamily="18" charset="0"/>
              </a:rPr>
              <a:t> </a:t>
            </a:r>
            <a:r>
              <a:rPr lang="en-US" sz="2800" dirty="0" err="1">
                <a:solidFill>
                  <a:schemeClr val="accent5">
                    <a:lumMod val="75000"/>
                  </a:schemeClr>
                </a:solidFill>
                <a:latin typeface="Footlight MT Light" panose="0204060206030A020304" pitchFamily="18" charset="0"/>
              </a:rPr>
              <a:t>boşluqları</a:t>
            </a:r>
            <a:r>
              <a:rPr lang="en-US" sz="2800" dirty="0">
                <a:solidFill>
                  <a:schemeClr val="accent5">
                    <a:lumMod val="75000"/>
                  </a:schemeClr>
                </a:solidFill>
                <a:latin typeface="Footlight MT Light" panose="0204060206030A020304" pitchFamily="18" charset="0"/>
              </a:rPr>
              <a:t> </a:t>
            </a:r>
            <a:r>
              <a:rPr lang="en-US" sz="2800" dirty="0" err="1">
                <a:solidFill>
                  <a:schemeClr val="accent5">
                    <a:lumMod val="75000"/>
                  </a:schemeClr>
                </a:solidFill>
                <a:latin typeface="Footlight MT Light" panose="0204060206030A020304" pitchFamily="18" charset="0"/>
              </a:rPr>
              <a:t>arasında</a:t>
            </a:r>
            <a:r>
              <a:rPr lang="en-US" sz="2800" dirty="0">
                <a:solidFill>
                  <a:schemeClr val="accent5">
                    <a:lumMod val="75000"/>
                  </a:schemeClr>
                </a:solidFill>
                <a:latin typeface="Footlight MT Light" panose="0204060206030A020304" pitchFamily="18" charset="0"/>
              </a:rPr>
              <a:t> </a:t>
            </a:r>
            <a:r>
              <a:rPr lang="en-US" sz="2800" dirty="0" err="1">
                <a:solidFill>
                  <a:schemeClr val="accent5">
                    <a:lumMod val="75000"/>
                  </a:schemeClr>
                </a:solidFill>
                <a:latin typeface="Footlight MT Light" panose="0204060206030A020304" pitchFamily="18" charset="0"/>
              </a:rPr>
              <a:t>qalan</a:t>
            </a:r>
            <a:r>
              <a:rPr lang="en-US" sz="2800" dirty="0">
                <a:solidFill>
                  <a:schemeClr val="accent5">
                    <a:lumMod val="75000"/>
                  </a:schemeClr>
                </a:solidFill>
                <a:latin typeface="Footlight MT Light" panose="0204060206030A020304" pitchFamily="18" charset="0"/>
              </a:rPr>
              <a:t> </a:t>
            </a:r>
            <a:r>
              <a:rPr lang="en-US" sz="2800" dirty="0" err="1">
                <a:solidFill>
                  <a:schemeClr val="accent5">
                    <a:lumMod val="75000"/>
                  </a:schemeClr>
                </a:solidFill>
                <a:latin typeface="Footlight MT Light" panose="0204060206030A020304" pitchFamily="18" charset="0"/>
              </a:rPr>
              <a:t>bölgədir</a:t>
            </a:r>
            <a:r>
              <a:rPr lang="en-US" sz="2800" dirty="0">
                <a:solidFill>
                  <a:schemeClr val="accent5">
                    <a:lumMod val="75000"/>
                  </a:schemeClr>
                </a:solidFill>
                <a:latin typeface="Footlight MT Light" panose="0204060206030A020304" pitchFamily="18" charset="0"/>
              </a:rPr>
              <a:t>.</a:t>
            </a:r>
            <a:endParaRPr lang="en-US" sz="2800" dirty="0">
              <a:solidFill>
                <a:schemeClr val="accent5">
                  <a:lumMod val="75000"/>
                </a:schemeClr>
              </a:solidFill>
              <a:latin typeface="Footlight MT Light" panose="0204060206030A020304" pitchFamily="18" charset="0"/>
            </a:endParaRPr>
          </a:p>
        </p:txBody>
      </p:sp>
    </p:spTree>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58200" y="-214825"/>
            <a:ext cx="3161963" cy="1645920"/>
          </a:xfrm>
        </p:spPr>
        <p:txBody>
          <a:bodyPr>
            <a:normAutofit/>
          </a:bodyPr>
          <a:lstStyle/>
          <a:p>
            <a:r>
              <a:rPr lang="az-Latn-AZ" sz="5400" dirty="0">
                <a:solidFill>
                  <a:srgbClr val="C00000"/>
                </a:solidFill>
                <a:latin typeface="Footlight MT Light" panose="0204060206030A020304" pitchFamily="18" charset="0"/>
              </a:rPr>
              <a:t>Şübhə</a:t>
            </a:r>
            <a:endParaRPr lang="en-US" sz="5400" dirty="0">
              <a:solidFill>
                <a:srgbClr val="C00000"/>
              </a:solidFill>
              <a:latin typeface="Footlight MT Light" panose="0204060206030A020304" pitchFamily="18" charset="0"/>
            </a:endParaRPr>
          </a:p>
        </p:txBody>
      </p:sp>
      <p:pic>
        <p:nvPicPr>
          <p:cNvPr id="7" name="Объект 6"/>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0" y="1080656"/>
            <a:ext cx="8056774" cy="4954384"/>
          </a:xfrm>
        </p:spPr>
      </p:pic>
      <p:sp>
        <p:nvSpPr>
          <p:cNvPr id="4" name="Текст 3"/>
          <p:cNvSpPr>
            <a:spLocks noGrp="1"/>
          </p:cNvSpPr>
          <p:nvPr>
            <p:ph type="body" sz="half" idx="2"/>
          </p:nvPr>
        </p:nvSpPr>
        <p:spPr>
          <a:xfrm>
            <a:off x="8401752" y="1314718"/>
            <a:ext cx="3563389" cy="4954384"/>
          </a:xfrm>
        </p:spPr>
        <p:txBody>
          <a:bodyPr>
            <a:normAutofit/>
          </a:bodyPr>
          <a:lstStyle/>
          <a:p>
            <a:r>
              <a:rPr lang="en-US" dirty="0" err="1">
                <a:solidFill>
                  <a:schemeClr val="accent5">
                    <a:lumMod val="75000"/>
                  </a:schemeClr>
                </a:solidFill>
                <a:latin typeface="Footlight MT Light" panose="0204060206030A020304" pitchFamily="18" charset="0"/>
              </a:rPr>
              <a:t>Anamnezində</a:t>
            </a:r>
            <a:r>
              <a:rPr lang="en-US" dirty="0">
                <a:solidFill>
                  <a:schemeClr val="accent5">
                    <a:lumMod val="75000"/>
                  </a:schemeClr>
                </a:solidFill>
                <a:latin typeface="Footlight MT Light" panose="0204060206030A020304" pitchFamily="18" charset="0"/>
              </a:rPr>
              <a:t> </a:t>
            </a:r>
            <a:r>
              <a:rPr lang="en-US" dirty="0" err="1">
                <a:solidFill>
                  <a:schemeClr val="accent5">
                    <a:lumMod val="75000"/>
                  </a:schemeClr>
                </a:solidFill>
                <a:latin typeface="Footlight MT Light" panose="0204060206030A020304" pitchFamily="18" charset="0"/>
              </a:rPr>
              <a:t>qida</a:t>
            </a:r>
            <a:r>
              <a:rPr lang="en-US" dirty="0">
                <a:solidFill>
                  <a:schemeClr val="accent5">
                    <a:lumMod val="75000"/>
                  </a:schemeClr>
                </a:solidFill>
                <a:latin typeface="Footlight MT Light" panose="0204060206030A020304" pitchFamily="18" charset="0"/>
              </a:rPr>
              <a:t> </a:t>
            </a:r>
            <a:r>
              <a:rPr lang="en-US" dirty="0" err="1">
                <a:solidFill>
                  <a:schemeClr val="accent5">
                    <a:lumMod val="75000"/>
                  </a:schemeClr>
                </a:solidFill>
                <a:latin typeface="Footlight MT Light" panose="0204060206030A020304" pitchFamily="18" charset="0"/>
              </a:rPr>
              <a:t>borusu</a:t>
            </a:r>
            <a:r>
              <a:rPr lang="en-US" dirty="0">
                <a:solidFill>
                  <a:schemeClr val="accent5">
                    <a:lumMod val="75000"/>
                  </a:schemeClr>
                </a:solidFill>
                <a:latin typeface="Footlight MT Light" panose="0204060206030A020304" pitchFamily="18" charset="0"/>
              </a:rPr>
              <a:t> </a:t>
            </a:r>
            <a:r>
              <a:rPr lang="en-US" dirty="0" err="1">
                <a:solidFill>
                  <a:schemeClr val="accent5">
                    <a:lumMod val="75000"/>
                  </a:schemeClr>
                </a:solidFill>
                <a:latin typeface="Footlight MT Light" panose="0204060206030A020304" pitchFamily="18" charset="0"/>
              </a:rPr>
              <a:t>müayinəsi</a:t>
            </a:r>
            <a:r>
              <a:rPr lang="en-US" dirty="0">
                <a:solidFill>
                  <a:schemeClr val="accent5">
                    <a:lumMod val="75000"/>
                  </a:schemeClr>
                </a:solidFill>
                <a:latin typeface="Footlight MT Light" panose="0204060206030A020304" pitchFamily="18" charset="0"/>
              </a:rPr>
              <a:t>, </a:t>
            </a:r>
            <a:r>
              <a:rPr lang="en-US" dirty="0" err="1">
                <a:solidFill>
                  <a:schemeClr val="accent5">
                    <a:lumMod val="75000"/>
                  </a:schemeClr>
                </a:solidFill>
                <a:latin typeface="Footlight MT Light" panose="0204060206030A020304" pitchFamily="18" charset="0"/>
              </a:rPr>
              <a:t>şiddətli</a:t>
            </a:r>
            <a:r>
              <a:rPr lang="en-US" dirty="0">
                <a:solidFill>
                  <a:schemeClr val="accent5">
                    <a:lumMod val="75000"/>
                  </a:schemeClr>
                </a:solidFill>
                <a:latin typeface="Footlight MT Light" panose="0204060206030A020304" pitchFamily="18" charset="0"/>
              </a:rPr>
              <a:t> </a:t>
            </a:r>
            <a:r>
              <a:rPr lang="en-US" dirty="0" err="1">
                <a:solidFill>
                  <a:schemeClr val="accent5">
                    <a:lumMod val="75000"/>
                  </a:schemeClr>
                </a:solidFill>
                <a:latin typeface="Footlight MT Light" panose="0204060206030A020304" pitchFamily="18" charset="0"/>
              </a:rPr>
              <a:t>qusma</a:t>
            </a:r>
            <a:r>
              <a:rPr lang="en-US" dirty="0">
                <a:solidFill>
                  <a:schemeClr val="accent5">
                    <a:lumMod val="75000"/>
                  </a:schemeClr>
                </a:solidFill>
                <a:latin typeface="Footlight MT Light" panose="0204060206030A020304" pitchFamily="18" charset="0"/>
              </a:rPr>
              <a:t>, </a:t>
            </a:r>
            <a:r>
              <a:rPr lang="en-US" dirty="0" err="1">
                <a:solidFill>
                  <a:schemeClr val="accent5">
                    <a:lumMod val="75000"/>
                  </a:schemeClr>
                </a:solidFill>
                <a:latin typeface="Footlight MT Light" panose="0204060206030A020304" pitchFamily="18" charset="0"/>
              </a:rPr>
              <a:t>döş</a:t>
            </a:r>
            <a:r>
              <a:rPr lang="en-US" dirty="0">
                <a:solidFill>
                  <a:schemeClr val="accent5">
                    <a:lumMod val="75000"/>
                  </a:schemeClr>
                </a:solidFill>
                <a:latin typeface="Footlight MT Light" panose="0204060206030A020304" pitchFamily="18" charset="0"/>
              </a:rPr>
              <a:t> </a:t>
            </a:r>
            <a:r>
              <a:rPr lang="en-US" dirty="0" err="1">
                <a:solidFill>
                  <a:schemeClr val="accent5">
                    <a:lumMod val="75000"/>
                  </a:schemeClr>
                </a:solidFill>
                <a:latin typeface="Footlight MT Light" panose="0204060206030A020304" pitchFamily="18" charset="0"/>
              </a:rPr>
              <a:t>qəfəsi</a:t>
            </a:r>
            <a:r>
              <a:rPr lang="en-US" dirty="0">
                <a:solidFill>
                  <a:schemeClr val="accent5">
                    <a:lumMod val="75000"/>
                  </a:schemeClr>
                </a:solidFill>
                <a:latin typeface="Footlight MT Light" panose="0204060206030A020304" pitchFamily="18" charset="0"/>
              </a:rPr>
              <a:t> </a:t>
            </a:r>
            <a:r>
              <a:rPr lang="en-US" dirty="0" err="1">
                <a:solidFill>
                  <a:schemeClr val="accent5">
                    <a:lumMod val="75000"/>
                  </a:schemeClr>
                </a:solidFill>
                <a:latin typeface="Footlight MT Light" panose="0204060206030A020304" pitchFamily="18" charset="0"/>
              </a:rPr>
              <a:t>əməliyyatları</a:t>
            </a:r>
            <a:r>
              <a:rPr lang="en-US" dirty="0">
                <a:solidFill>
                  <a:schemeClr val="accent5">
                    <a:lumMod val="75000"/>
                  </a:schemeClr>
                </a:solidFill>
                <a:latin typeface="Footlight MT Light" panose="0204060206030A020304" pitchFamily="18" charset="0"/>
              </a:rPr>
              <a:t>, </a:t>
            </a:r>
            <a:r>
              <a:rPr lang="en-US" dirty="0" err="1">
                <a:solidFill>
                  <a:schemeClr val="accent5">
                    <a:lumMod val="75000"/>
                  </a:schemeClr>
                </a:solidFill>
                <a:latin typeface="Footlight MT Light" panose="0204060206030A020304" pitchFamily="18" charset="0"/>
              </a:rPr>
              <a:t>boyun</a:t>
            </a:r>
            <a:r>
              <a:rPr lang="en-US" dirty="0">
                <a:solidFill>
                  <a:schemeClr val="accent5">
                    <a:lumMod val="75000"/>
                  </a:schemeClr>
                </a:solidFill>
                <a:latin typeface="Footlight MT Light" panose="0204060206030A020304" pitchFamily="18" charset="0"/>
              </a:rPr>
              <a:t> </a:t>
            </a:r>
            <a:r>
              <a:rPr lang="en-US" dirty="0" err="1">
                <a:solidFill>
                  <a:schemeClr val="accent5">
                    <a:lumMod val="75000"/>
                  </a:schemeClr>
                </a:solidFill>
                <a:latin typeface="Footlight MT Light" panose="0204060206030A020304" pitchFamily="18" charset="0"/>
              </a:rPr>
              <a:t>və</a:t>
            </a:r>
            <a:r>
              <a:rPr lang="en-US" dirty="0">
                <a:solidFill>
                  <a:schemeClr val="accent5">
                    <a:lumMod val="75000"/>
                  </a:schemeClr>
                </a:solidFill>
                <a:latin typeface="Footlight MT Light" panose="0204060206030A020304" pitchFamily="18" charset="0"/>
              </a:rPr>
              <a:t> </a:t>
            </a:r>
            <a:r>
              <a:rPr lang="en-US" dirty="0" err="1">
                <a:solidFill>
                  <a:schemeClr val="accent5">
                    <a:lumMod val="75000"/>
                  </a:schemeClr>
                </a:solidFill>
                <a:latin typeface="Footlight MT Light" panose="0204060206030A020304" pitchFamily="18" charset="0"/>
              </a:rPr>
              <a:t>qarında</a:t>
            </a:r>
            <a:r>
              <a:rPr lang="en-US" dirty="0">
                <a:solidFill>
                  <a:schemeClr val="accent5">
                    <a:lumMod val="75000"/>
                  </a:schemeClr>
                </a:solidFill>
                <a:latin typeface="Footlight MT Light" panose="0204060206030A020304" pitchFamily="18" charset="0"/>
              </a:rPr>
              <a:t> </a:t>
            </a:r>
            <a:r>
              <a:rPr lang="en-US" dirty="0" err="1">
                <a:solidFill>
                  <a:schemeClr val="accent5">
                    <a:lumMod val="75000"/>
                  </a:schemeClr>
                </a:solidFill>
                <a:latin typeface="Footlight MT Light" panose="0204060206030A020304" pitchFamily="18" charset="0"/>
              </a:rPr>
              <a:t>irinli</a:t>
            </a:r>
            <a:r>
              <a:rPr lang="en-US" dirty="0">
                <a:solidFill>
                  <a:schemeClr val="accent5">
                    <a:lumMod val="75000"/>
                  </a:schemeClr>
                </a:solidFill>
                <a:latin typeface="Footlight MT Light" panose="0204060206030A020304" pitchFamily="18" charset="0"/>
              </a:rPr>
              <a:t> </a:t>
            </a:r>
            <a:r>
              <a:rPr lang="en-US" dirty="0" err="1">
                <a:solidFill>
                  <a:schemeClr val="accent5">
                    <a:lumMod val="75000"/>
                  </a:schemeClr>
                </a:solidFill>
                <a:latin typeface="Footlight MT Light" panose="0204060206030A020304" pitchFamily="18" charset="0"/>
              </a:rPr>
              <a:t>iltihabı</a:t>
            </a:r>
            <a:r>
              <a:rPr lang="en-US" dirty="0">
                <a:solidFill>
                  <a:schemeClr val="accent5">
                    <a:lumMod val="75000"/>
                  </a:schemeClr>
                </a:solidFill>
                <a:latin typeface="Footlight MT Light" panose="0204060206030A020304" pitchFamily="18" charset="0"/>
              </a:rPr>
              <a:t> </a:t>
            </a:r>
            <a:r>
              <a:rPr lang="en-US" dirty="0" err="1">
                <a:solidFill>
                  <a:schemeClr val="accent5">
                    <a:lumMod val="75000"/>
                  </a:schemeClr>
                </a:solidFill>
                <a:latin typeface="Footlight MT Light" panose="0204060206030A020304" pitchFamily="18" charset="0"/>
              </a:rPr>
              <a:t>olan</a:t>
            </a:r>
            <a:r>
              <a:rPr lang="en-US" dirty="0">
                <a:solidFill>
                  <a:schemeClr val="accent5">
                    <a:lumMod val="75000"/>
                  </a:schemeClr>
                </a:solidFill>
                <a:latin typeface="Footlight MT Light" panose="0204060206030A020304" pitchFamily="18" charset="0"/>
              </a:rPr>
              <a:t> </a:t>
            </a:r>
            <a:r>
              <a:rPr lang="en-US" dirty="0" err="1">
                <a:solidFill>
                  <a:schemeClr val="accent5">
                    <a:lumMod val="75000"/>
                  </a:schemeClr>
                </a:solidFill>
                <a:latin typeface="Footlight MT Light" panose="0204060206030A020304" pitchFamily="18" charset="0"/>
              </a:rPr>
              <a:t>xəstələrdə</a:t>
            </a:r>
            <a:r>
              <a:rPr lang="en-US" dirty="0">
                <a:solidFill>
                  <a:schemeClr val="accent5">
                    <a:lumMod val="75000"/>
                  </a:schemeClr>
                </a:solidFill>
                <a:latin typeface="Footlight MT Light" panose="0204060206030A020304" pitchFamily="18" charset="0"/>
              </a:rPr>
              <a:t> </a:t>
            </a:r>
            <a:r>
              <a:rPr lang="en-US" dirty="0" err="1">
                <a:solidFill>
                  <a:schemeClr val="accent5">
                    <a:lumMod val="75000"/>
                  </a:schemeClr>
                </a:solidFill>
                <a:latin typeface="Footlight MT Light" panose="0204060206030A020304" pitchFamily="18" charset="0"/>
              </a:rPr>
              <a:t>vəziyyətin</a:t>
            </a:r>
            <a:r>
              <a:rPr lang="en-US" dirty="0">
                <a:solidFill>
                  <a:schemeClr val="accent5">
                    <a:lumMod val="75000"/>
                  </a:schemeClr>
                </a:solidFill>
                <a:latin typeface="Footlight MT Light" panose="0204060206030A020304" pitchFamily="18" charset="0"/>
              </a:rPr>
              <a:t> </a:t>
            </a:r>
            <a:r>
              <a:rPr lang="en-US" dirty="0" err="1">
                <a:solidFill>
                  <a:schemeClr val="accent5">
                    <a:lumMod val="75000"/>
                  </a:schemeClr>
                </a:solidFill>
                <a:latin typeface="Footlight MT Light" panose="0204060206030A020304" pitchFamily="18" charset="0"/>
              </a:rPr>
              <a:t>sürətlə</a:t>
            </a:r>
            <a:r>
              <a:rPr lang="en-US" dirty="0">
                <a:solidFill>
                  <a:schemeClr val="accent5">
                    <a:lumMod val="75000"/>
                  </a:schemeClr>
                </a:solidFill>
                <a:latin typeface="Footlight MT Light" panose="0204060206030A020304" pitchFamily="18" charset="0"/>
              </a:rPr>
              <a:t> </a:t>
            </a:r>
            <a:r>
              <a:rPr lang="en-US" dirty="0" err="1">
                <a:solidFill>
                  <a:schemeClr val="accent5">
                    <a:lumMod val="75000"/>
                  </a:schemeClr>
                </a:solidFill>
                <a:latin typeface="Footlight MT Light" panose="0204060206030A020304" pitchFamily="18" charset="0"/>
              </a:rPr>
              <a:t>pisləşməsi</a:t>
            </a:r>
            <a:r>
              <a:rPr lang="en-US" dirty="0">
                <a:solidFill>
                  <a:schemeClr val="accent5">
                    <a:lumMod val="75000"/>
                  </a:schemeClr>
                </a:solidFill>
                <a:latin typeface="Footlight MT Light" panose="0204060206030A020304" pitchFamily="18" charset="0"/>
              </a:rPr>
              <a:t> </a:t>
            </a:r>
            <a:r>
              <a:rPr lang="en-US" dirty="0" err="1">
                <a:solidFill>
                  <a:schemeClr val="accent5">
                    <a:lumMod val="75000"/>
                  </a:schemeClr>
                </a:solidFill>
                <a:latin typeface="Footlight MT Light" panose="0204060206030A020304" pitchFamily="18" charset="0"/>
              </a:rPr>
              <a:t>baş</a:t>
            </a:r>
            <a:r>
              <a:rPr lang="en-US" dirty="0">
                <a:solidFill>
                  <a:schemeClr val="accent5">
                    <a:lumMod val="75000"/>
                  </a:schemeClr>
                </a:solidFill>
                <a:latin typeface="Footlight MT Light" panose="0204060206030A020304" pitchFamily="18" charset="0"/>
              </a:rPr>
              <a:t> </a:t>
            </a:r>
            <a:r>
              <a:rPr lang="en-US" dirty="0" err="1">
                <a:solidFill>
                  <a:schemeClr val="accent5">
                    <a:lumMod val="75000"/>
                  </a:schemeClr>
                </a:solidFill>
                <a:latin typeface="Footlight MT Light" panose="0204060206030A020304" pitchFamily="18" charset="0"/>
              </a:rPr>
              <a:t>verərsə</a:t>
            </a:r>
            <a:r>
              <a:rPr lang="en-US" dirty="0">
                <a:solidFill>
                  <a:schemeClr val="accent5">
                    <a:lumMod val="75000"/>
                  </a:schemeClr>
                </a:solidFill>
                <a:latin typeface="Footlight MT Light" panose="0204060206030A020304" pitchFamily="18" charset="0"/>
              </a:rPr>
              <a:t> (</a:t>
            </a:r>
            <a:r>
              <a:rPr lang="en-US" dirty="0" err="1">
                <a:solidFill>
                  <a:schemeClr val="accent5">
                    <a:lumMod val="75000"/>
                  </a:schemeClr>
                </a:solidFill>
                <a:latin typeface="Footlight MT Light" panose="0204060206030A020304" pitchFamily="18" charset="0"/>
              </a:rPr>
              <a:t>döş</a:t>
            </a:r>
            <a:r>
              <a:rPr lang="en-US" dirty="0">
                <a:solidFill>
                  <a:schemeClr val="accent5">
                    <a:lumMod val="75000"/>
                  </a:schemeClr>
                </a:solidFill>
                <a:latin typeface="Footlight MT Light" panose="0204060206030A020304" pitchFamily="18" charset="0"/>
              </a:rPr>
              <a:t> </a:t>
            </a:r>
            <a:r>
              <a:rPr lang="en-US" dirty="0" err="1">
                <a:solidFill>
                  <a:schemeClr val="accent5">
                    <a:lumMod val="75000"/>
                  </a:schemeClr>
                </a:solidFill>
                <a:latin typeface="Footlight MT Light" panose="0204060206030A020304" pitchFamily="18" charset="0"/>
              </a:rPr>
              <a:t>qəfəsində</a:t>
            </a:r>
            <a:r>
              <a:rPr lang="en-US" dirty="0">
                <a:solidFill>
                  <a:schemeClr val="accent5">
                    <a:lumMod val="75000"/>
                  </a:schemeClr>
                </a:solidFill>
                <a:latin typeface="Footlight MT Light" panose="0204060206030A020304" pitchFamily="18" charset="0"/>
              </a:rPr>
              <a:t> </a:t>
            </a:r>
            <a:r>
              <a:rPr lang="en-US" dirty="0" err="1">
                <a:solidFill>
                  <a:schemeClr val="accent5">
                    <a:lumMod val="75000"/>
                  </a:schemeClr>
                </a:solidFill>
                <a:latin typeface="Footlight MT Light" panose="0204060206030A020304" pitchFamily="18" charset="0"/>
              </a:rPr>
              <a:t>ağrılar</a:t>
            </a:r>
            <a:r>
              <a:rPr lang="en-US" dirty="0">
                <a:solidFill>
                  <a:schemeClr val="accent5">
                    <a:lumMod val="75000"/>
                  </a:schemeClr>
                </a:solidFill>
                <a:latin typeface="Footlight MT Light" panose="0204060206030A020304" pitchFamily="18" charset="0"/>
              </a:rPr>
              <a:t>, </a:t>
            </a:r>
            <a:r>
              <a:rPr lang="en-US" dirty="0" err="1">
                <a:solidFill>
                  <a:schemeClr val="accent5">
                    <a:lumMod val="75000"/>
                  </a:schemeClr>
                </a:solidFill>
                <a:latin typeface="Footlight MT Light" panose="0204060206030A020304" pitchFamily="18" charset="0"/>
              </a:rPr>
              <a:t>üşütmə-hərarət</a:t>
            </a:r>
            <a:r>
              <a:rPr lang="en-US" dirty="0">
                <a:solidFill>
                  <a:schemeClr val="accent5">
                    <a:lumMod val="75000"/>
                  </a:schemeClr>
                </a:solidFill>
                <a:latin typeface="Footlight MT Light" panose="0204060206030A020304" pitchFamily="18" charset="0"/>
              </a:rPr>
              <a:t>, sepsis </a:t>
            </a:r>
            <a:r>
              <a:rPr lang="en-US" dirty="0" err="1">
                <a:solidFill>
                  <a:schemeClr val="accent5">
                    <a:lumMod val="75000"/>
                  </a:schemeClr>
                </a:solidFill>
                <a:latin typeface="Footlight MT Light" panose="0204060206030A020304" pitchFamily="18" charset="0"/>
              </a:rPr>
              <a:t>əlamətləri</a:t>
            </a:r>
            <a:r>
              <a:rPr lang="en-US" dirty="0">
                <a:solidFill>
                  <a:schemeClr val="accent5">
                    <a:lumMod val="75000"/>
                  </a:schemeClr>
                </a:solidFill>
                <a:latin typeface="Footlight MT Light" panose="0204060206030A020304" pitchFamily="18" charset="0"/>
              </a:rPr>
              <a:t>, </a:t>
            </a:r>
            <a:r>
              <a:rPr lang="en-US" dirty="0" err="1">
                <a:solidFill>
                  <a:schemeClr val="accent5">
                    <a:lumMod val="75000"/>
                  </a:schemeClr>
                </a:solidFill>
                <a:latin typeface="Footlight MT Light" panose="0204060206030A020304" pitchFamily="18" charset="0"/>
              </a:rPr>
              <a:t>boyunda</a:t>
            </a:r>
            <a:r>
              <a:rPr lang="en-US" dirty="0">
                <a:solidFill>
                  <a:schemeClr val="accent5">
                    <a:lumMod val="75000"/>
                  </a:schemeClr>
                </a:solidFill>
                <a:latin typeface="Footlight MT Light" panose="0204060206030A020304" pitchFamily="18" charset="0"/>
              </a:rPr>
              <a:t> </a:t>
            </a:r>
            <a:r>
              <a:rPr lang="en-US" dirty="0" err="1">
                <a:solidFill>
                  <a:schemeClr val="accent5">
                    <a:lumMod val="75000"/>
                  </a:schemeClr>
                </a:solidFill>
                <a:latin typeface="Footlight MT Light" panose="0204060206030A020304" pitchFamily="18" charset="0"/>
              </a:rPr>
              <a:t>emfizema</a:t>
            </a:r>
            <a:r>
              <a:rPr lang="en-US" dirty="0">
                <a:solidFill>
                  <a:schemeClr val="accent5">
                    <a:lumMod val="75000"/>
                  </a:schemeClr>
                </a:solidFill>
                <a:latin typeface="Footlight MT Light" panose="0204060206030A020304" pitchFamily="18" charset="0"/>
              </a:rPr>
              <a:t>, </a:t>
            </a:r>
            <a:r>
              <a:rPr lang="en-US" dirty="0" err="1">
                <a:solidFill>
                  <a:schemeClr val="accent5">
                    <a:lumMod val="75000"/>
                  </a:schemeClr>
                </a:solidFill>
                <a:latin typeface="Footlight MT Light" panose="0204060206030A020304" pitchFamily="18" charset="0"/>
              </a:rPr>
              <a:t>döş</a:t>
            </a:r>
            <a:r>
              <a:rPr lang="en-US" dirty="0">
                <a:solidFill>
                  <a:schemeClr val="accent5">
                    <a:lumMod val="75000"/>
                  </a:schemeClr>
                </a:solidFill>
                <a:latin typeface="Footlight MT Light" panose="0204060206030A020304" pitchFamily="18" charset="0"/>
              </a:rPr>
              <a:t> </a:t>
            </a:r>
            <a:r>
              <a:rPr lang="en-US" dirty="0" err="1">
                <a:solidFill>
                  <a:schemeClr val="accent5">
                    <a:lumMod val="75000"/>
                  </a:schemeClr>
                </a:solidFill>
                <a:latin typeface="Footlight MT Light" panose="0204060206030A020304" pitchFamily="18" charset="0"/>
              </a:rPr>
              <a:t>qəfəsinin</a:t>
            </a:r>
            <a:r>
              <a:rPr lang="en-US" dirty="0">
                <a:solidFill>
                  <a:schemeClr val="accent5">
                    <a:lumMod val="75000"/>
                  </a:schemeClr>
                </a:solidFill>
                <a:latin typeface="Footlight MT Light" panose="0204060206030A020304" pitchFamily="18" charset="0"/>
              </a:rPr>
              <a:t> </a:t>
            </a:r>
            <a:r>
              <a:rPr lang="en-US" dirty="0" err="1">
                <a:solidFill>
                  <a:schemeClr val="accent5">
                    <a:lumMod val="75000"/>
                  </a:schemeClr>
                </a:solidFill>
                <a:latin typeface="Footlight MT Light" panose="0204060206030A020304" pitchFamily="18" charset="0"/>
              </a:rPr>
              <a:t>palpasiyasında</a:t>
            </a:r>
            <a:r>
              <a:rPr lang="en-US" dirty="0">
                <a:solidFill>
                  <a:schemeClr val="accent5">
                    <a:lumMod val="75000"/>
                  </a:schemeClr>
                </a:solidFill>
                <a:latin typeface="Footlight MT Light" panose="0204060206030A020304" pitchFamily="18" charset="0"/>
              </a:rPr>
              <a:t> </a:t>
            </a:r>
            <a:r>
              <a:rPr lang="en-US" dirty="0" err="1">
                <a:solidFill>
                  <a:schemeClr val="accent5">
                    <a:lumMod val="75000"/>
                  </a:schemeClr>
                </a:solidFill>
                <a:latin typeface="Footlight MT Light" panose="0204060206030A020304" pitchFamily="18" charset="0"/>
              </a:rPr>
              <a:t>və</a:t>
            </a:r>
            <a:r>
              <a:rPr lang="en-US" dirty="0">
                <a:solidFill>
                  <a:schemeClr val="accent5">
                    <a:lumMod val="75000"/>
                  </a:schemeClr>
                </a:solidFill>
                <a:latin typeface="Footlight MT Light" panose="0204060206030A020304" pitchFamily="18" charset="0"/>
              </a:rPr>
              <a:t> </a:t>
            </a:r>
            <a:r>
              <a:rPr lang="en-US" dirty="0" err="1">
                <a:solidFill>
                  <a:schemeClr val="accent5">
                    <a:lumMod val="75000"/>
                  </a:schemeClr>
                </a:solidFill>
                <a:latin typeface="Footlight MT Light" panose="0204060206030A020304" pitchFamily="18" charset="0"/>
              </a:rPr>
              <a:t>dərin</a:t>
            </a:r>
            <a:r>
              <a:rPr lang="en-US" dirty="0">
                <a:solidFill>
                  <a:schemeClr val="accent5">
                    <a:lumMod val="75000"/>
                  </a:schemeClr>
                </a:solidFill>
                <a:latin typeface="Footlight MT Light" panose="0204060206030A020304" pitchFamily="18" charset="0"/>
              </a:rPr>
              <a:t> </a:t>
            </a:r>
            <a:r>
              <a:rPr lang="en-US" dirty="0" err="1">
                <a:solidFill>
                  <a:schemeClr val="accent5">
                    <a:lumMod val="75000"/>
                  </a:schemeClr>
                </a:solidFill>
                <a:latin typeface="Footlight MT Light" panose="0204060206030A020304" pitchFamily="18" charset="0"/>
              </a:rPr>
              <a:t>tənəffüsdə</a:t>
            </a:r>
            <a:r>
              <a:rPr lang="en-US" dirty="0">
                <a:solidFill>
                  <a:schemeClr val="accent5">
                    <a:lumMod val="75000"/>
                  </a:schemeClr>
                </a:solidFill>
                <a:latin typeface="Footlight MT Light" panose="0204060206030A020304" pitchFamily="18" charset="0"/>
              </a:rPr>
              <a:t> </a:t>
            </a:r>
            <a:r>
              <a:rPr lang="en-US" dirty="0" err="1">
                <a:solidFill>
                  <a:schemeClr val="accent5">
                    <a:lumMod val="75000"/>
                  </a:schemeClr>
                </a:solidFill>
                <a:latin typeface="Footlight MT Light" panose="0204060206030A020304" pitchFamily="18" charset="0"/>
              </a:rPr>
              <a:t>ağrının</a:t>
            </a:r>
            <a:r>
              <a:rPr lang="en-US" dirty="0">
                <a:solidFill>
                  <a:schemeClr val="accent5">
                    <a:lumMod val="75000"/>
                  </a:schemeClr>
                </a:solidFill>
                <a:latin typeface="Footlight MT Light" panose="0204060206030A020304" pitchFamily="18" charset="0"/>
              </a:rPr>
              <a:t> </a:t>
            </a:r>
            <a:r>
              <a:rPr lang="en-US" dirty="0" err="1">
                <a:solidFill>
                  <a:schemeClr val="accent5">
                    <a:lumMod val="75000"/>
                  </a:schemeClr>
                </a:solidFill>
                <a:latin typeface="Footlight MT Light" panose="0204060206030A020304" pitchFamily="18" charset="0"/>
              </a:rPr>
              <a:t>artması</a:t>
            </a:r>
            <a:r>
              <a:rPr lang="en-US" dirty="0">
                <a:solidFill>
                  <a:schemeClr val="accent5">
                    <a:lumMod val="75000"/>
                  </a:schemeClr>
                </a:solidFill>
                <a:latin typeface="Footlight MT Light" panose="0204060206030A020304" pitchFamily="18" charset="0"/>
              </a:rPr>
              <a:t>, </a:t>
            </a:r>
            <a:r>
              <a:rPr lang="en-US" dirty="0" err="1">
                <a:solidFill>
                  <a:schemeClr val="accent5">
                    <a:lumMod val="75000"/>
                  </a:schemeClr>
                </a:solidFill>
                <a:latin typeface="Footlight MT Light" panose="0204060206030A020304" pitchFamily="18" charset="0"/>
              </a:rPr>
              <a:t>məcburi</a:t>
            </a:r>
            <a:r>
              <a:rPr lang="en-US" dirty="0">
                <a:solidFill>
                  <a:schemeClr val="accent5">
                    <a:lumMod val="75000"/>
                  </a:schemeClr>
                </a:solidFill>
                <a:latin typeface="Footlight MT Light" panose="0204060206030A020304" pitchFamily="18" charset="0"/>
              </a:rPr>
              <a:t> </a:t>
            </a:r>
            <a:r>
              <a:rPr lang="en-US" dirty="0" err="1">
                <a:solidFill>
                  <a:schemeClr val="accent5">
                    <a:lumMod val="75000"/>
                  </a:schemeClr>
                </a:solidFill>
                <a:latin typeface="Footlight MT Light" panose="0204060206030A020304" pitchFamily="18" charset="0"/>
              </a:rPr>
              <a:t>vəziyyət</a:t>
            </a:r>
            <a:r>
              <a:rPr lang="en-US" dirty="0">
                <a:solidFill>
                  <a:schemeClr val="accent5">
                    <a:lumMod val="75000"/>
                  </a:schemeClr>
                </a:solidFill>
                <a:latin typeface="Footlight MT Light" panose="0204060206030A020304" pitchFamily="18" charset="0"/>
              </a:rPr>
              <a:t>) </a:t>
            </a:r>
            <a:r>
              <a:rPr lang="en-US" dirty="0" err="1">
                <a:solidFill>
                  <a:schemeClr val="accent5">
                    <a:lumMod val="75000"/>
                  </a:schemeClr>
                </a:solidFill>
                <a:latin typeface="Footlight MT Light" panose="0204060206030A020304" pitchFamily="18" charset="0"/>
              </a:rPr>
              <a:t>kəskin</a:t>
            </a:r>
            <a:r>
              <a:rPr lang="en-US" dirty="0">
                <a:solidFill>
                  <a:schemeClr val="accent5">
                    <a:lumMod val="75000"/>
                  </a:schemeClr>
                </a:solidFill>
                <a:latin typeface="Footlight MT Light" panose="0204060206030A020304" pitchFamily="18" charset="0"/>
              </a:rPr>
              <a:t> </a:t>
            </a:r>
            <a:r>
              <a:rPr lang="en-US" dirty="0" err="1">
                <a:solidFill>
                  <a:schemeClr val="accent5">
                    <a:lumMod val="75000"/>
                  </a:schemeClr>
                </a:solidFill>
                <a:latin typeface="Footlight MT Light" panose="0204060206030A020304" pitchFamily="18" charset="0"/>
              </a:rPr>
              <a:t>mediastinitdən</a:t>
            </a:r>
            <a:r>
              <a:rPr lang="en-US" dirty="0">
                <a:solidFill>
                  <a:schemeClr val="accent5">
                    <a:lumMod val="75000"/>
                  </a:schemeClr>
                </a:solidFill>
                <a:latin typeface="Footlight MT Light" panose="0204060206030A020304" pitchFamily="18" charset="0"/>
              </a:rPr>
              <a:t> </a:t>
            </a:r>
            <a:r>
              <a:rPr lang="en-US" dirty="0" err="1">
                <a:solidFill>
                  <a:schemeClr val="accent5">
                    <a:lumMod val="75000"/>
                  </a:schemeClr>
                </a:solidFill>
                <a:latin typeface="Footlight MT Light" panose="0204060206030A020304" pitchFamily="18" charset="0"/>
              </a:rPr>
              <a:t>şübhələnmək</a:t>
            </a:r>
            <a:r>
              <a:rPr lang="en-US" dirty="0">
                <a:solidFill>
                  <a:schemeClr val="accent5">
                    <a:lumMod val="75000"/>
                  </a:schemeClr>
                </a:solidFill>
                <a:latin typeface="Footlight MT Light" panose="0204060206030A020304" pitchFamily="18" charset="0"/>
              </a:rPr>
              <a:t> </a:t>
            </a:r>
            <a:r>
              <a:rPr lang="en-US" dirty="0" err="1">
                <a:solidFill>
                  <a:schemeClr val="accent5">
                    <a:lumMod val="75000"/>
                  </a:schemeClr>
                </a:solidFill>
                <a:latin typeface="Footlight MT Light" panose="0204060206030A020304" pitchFamily="18" charset="0"/>
              </a:rPr>
              <a:t>lazımdır</a:t>
            </a:r>
            <a:r>
              <a:rPr lang="en-US" dirty="0">
                <a:solidFill>
                  <a:schemeClr val="accent5">
                    <a:lumMod val="75000"/>
                  </a:schemeClr>
                </a:solidFill>
                <a:latin typeface="Footlight MT Light" panose="0204060206030A020304" pitchFamily="18" charset="0"/>
              </a:rPr>
              <a:t>. </a:t>
            </a:r>
            <a:r>
              <a:rPr lang="en-US" dirty="0" err="1">
                <a:solidFill>
                  <a:schemeClr val="accent5">
                    <a:lumMod val="75000"/>
                  </a:schemeClr>
                </a:solidFill>
                <a:latin typeface="Footlight MT Light" panose="0204060206030A020304" pitchFamily="18" charset="0"/>
              </a:rPr>
              <a:t>Sepsisli</a:t>
            </a:r>
            <a:r>
              <a:rPr lang="en-US" dirty="0">
                <a:solidFill>
                  <a:schemeClr val="accent5">
                    <a:lumMod val="75000"/>
                  </a:schemeClr>
                </a:solidFill>
                <a:latin typeface="Footlight MT Light" panose="0204060206030A020304" pitchFamily="18" charset="0"/>
              </a:rPr>
              <a:t> </a:t>
            </a:r>
            <a:r>
              <a:rPr lang="en-US" dirty="0" err="1">
                <a:solidFill>
                  <a:schemeClr val="accent5">
                    <a:lumMod val="75000"/>
                  </a:schemeClr>
                </a:solidFill>
                <a:latin typeface="Footlight MT Light" panose="0204060206030A020304" pitchFamily="18" charset="0"/>
              </a:rPr>
              <a:t>xəstələrdə</a:t>
            </a:r>
            <a:r>
              <a:rPr lang="en-US" dirty="0">
                <a:solidFill>
                  <a:schemeClr val="accent5">
                    <a:lumMod val="75000"/>
                  </a:schemeClr>
                </a:solidFill>
                <a:latin typeface="Footlight MT Light" panose="0204060206030A020304" pitchFamily="18" charset="0"/>
              </a:rPr>
              <a:t> </a:t>
            </a:r>
            <a:r>
              <a:rPr lang="en-US" dirty="0" err="1">
                <a:solidFill>
                  <a:schemeClr val="accent5">
                    <a:lumMod val="75000"/>
                  </a:schemeClr>
                </a:solidFill>
                <a:latin typeface="Footlight MT Light" panose="0204060206030A020304" pitchFamily="18" charset="0"/>
              </a:rPr>
              <a:t>rentgenoloji</a:t>
            </a:r>
            <a:r>
              <a:rPr lang="en-US" dirty="0">
                <a:solidFill>
                  <a:schemeClr val="accent5">
                    <a:lumMod val="75000"/>
                  </a:schemeClr>
                </a:solidFill>
                <a:latin typeface="Footlight MT Light" panose="0204060206030A020304" pitchFamily="18" charset="0"/>
              </a:rPr>
              <a:t> </a:t>
            </a:r>
            <a:r>
              <a:rPr lang="en-US" dirty="0" err="1">
                <a:solidFill>
                  <a:schemeClr val="accent5">
                    <a:lumMod val="75000"/>
                  </a:schemeClr>
                </a:solidFill>
                <a:latin typeface="Footlight MT Light" panose="0204060206030A020304" pitchFamily="18" charset="0"/>
              </a:rPr>
              <a:t>müayinədə</a:t>
            </a:r>
            <a:r>
              <a:rPr lang="en-US" dirty="0">
                <a:solidFill>
                  <a:schemeClr val="accent5">
                    <a:lumMod val="75000"/>
                  </a:schemeClr>
                </a:solidFill>
                <a:latin typeface="Footlight MT Light" panose="0204060206030A020304" pitchFamily="18" charset="0"/>
              </a:rPr>
              <a:t> </a:t>
            </a:r>
            <a:r>
              <a:rPr lang="en-US" dirty="0" err="1">
                <a:solidFill>
                  <a:schemeClr val="accent5">
                    <a:lumMod val="75000"/>
                  </a:schemeClr>
                </a:solidFill>
                <a:latin typeface="Footlight MT Light" panose="0204060206030A020304" pitchFamily="18" charset="0"/>
              </a:rPr>
              <a:t>mediastinumda</a:t>
            </a:r>
            <a:r>
              <a:rPr lang="en-US" dirty="0">
                <a:solidFill>
                  <a:schemeClr val="accent5">
                    <a:lumMod val="75000"/>
                  </a:schemeClr>
                </a:solidFill>
                <a:latin typeface="Footlight MT Light" panose="0204060206030A020304" pitchFamily="18" charset="0"/>
              </a:rPr>
              <a:t> </a:t>
            </a:r>
            <a:r>
              <a:rPr lang="en-US" dirty="0" err="1">
                <a:solidFill>
                  <a:schemeClr val="accent5">
                    <a:lumMod val="75000"/>
                  </a:schemeClr>
                </a:solidFill>
                <a:latin typeface="Footlight MT Light" panose="0204060206030A020304" pitchFamily="18" charset="0"/>
              </a:rPr>
              <a:t>hava</a:t>
            </a:r>
            <a:r>
              <a:rPr lang="en-US" dirty="0">
                <a:solidFill>
                  <a:schemeClr val="accent5">
                    <a:lumMod val="75000"/>
                  </a:schemeClr>
                </a:solidFill>
                <a:latin typeface="Footlight MT Light" panose="0204060206030A020304" pitchFamily="18" charset="0"/>
              </a:rPr>
              <a:t> </a:t>
            </a:r>
            <a:r>
              <a:rPr lang="en-US" dirty="0" err="1">
                <a:solidFill>
                  <a:schemeClr val="accent5">
                    <a:lumMod val="75000"/>
                  </a:schemeClr>
                </a:solidFill>
                <a:latin typeface="Footlight MT Light" panose="0204060206030A020304" pitchFamily="18" charset="0"/>
              </a:rPr>
              <a:t>görünməsi</a:t>
            </a:r>
            <a:r>
              <a:rPr lang="en-US" dirty="0">
                <a:solidFill>
                  <a:schemeClr val="accent5">
                    <a:lumMod val="75000"/>
                  </a:schemeClr>
                </a:solidFill>
                <a:latin typeface="Footlight MT Light" panose="0204060206030A020304" pitchFamily="18" charset="0"/>
              </a:rPr>
              <a:t> </a:t>
            </a:r>
            <a:r>
              <a:rPr lang="en-US" dirty="0" err="1">
                <a:solidFill>
                  <a:schemeClr val="accent5">
                    <a:lumMod val="75000"/>
                  </a:schemeClr>
                </a:solidFill>
                <a:latin typeface="Footlight MT Light" panose="0204060206030A020304" pitchFamily="18" charset="0"/>
              </a:rPr>
              <a:t>yüksək</a:t>
            </a:r>
            <a:r>
              <a:rPr lang="en-US" dirty="0">
                <a:solidFill>
                  <a:schemeClr val="accent5">
                    <a:lumMod val="75000"/>
                  </a:schemeClr>
                </a:solidFill>
                <a:latin typeface="Footlight MT Light" panose="0204060206030A020304" pitchFamily="18" charset="0"/>
              </a:rPr>
              <a:t> </a:t>
            </a:r>
            <a:r>
              <a:rPr lang="en-US" dirty="0" err="1">
                <a:solidFill>
                  <a:schemeClr val="accent5">
                    <a:lumMod val="75000"/>
                  </a:schemeClr>
                </a:solidFill>
                <a:latin typeface="Footlight MT Light" panose="0204060206030A020304" pitchFamily="18" charset="0"/>
              </a:rPr>
              <a:t>şübhə</a:t>
            </a:r>
            <a:r>
              <a:rPr lang="en-US" dirty="0">
                <a:solidFill>
                  <a:schemeClr val="accent5">
                    <a:lumMod val="75000"/>
                  </a:schemeClr>
                </a:solidFill>
                <a:latin typeface="Footlight MT Light" panose="0204060206030A020304" pitchFamily="18" charset="0"/>
              </a:rPr>
              <a:t> </a:t>
            </a:r>
            <a:r>
              <a:rPr lang="en-US" dirty="0" err="1">
                <a:solidFill>
                  <a:schemeClr val="accent5">
                    <a:lumMod val="75000"/>
                  </a:schemeClr>
                </a:solidFill>
                <a:latin typeface="Footlight MT Light" panose="0204060206030A020304" pitchFamily="18" charset="0"/>
              </a:rPr>
              <a:t>əlamətidir</a:t>
            </a:r>
            <a:endParaRPr lang="en-US" dirty="0">
              <a:solidFill>
                <a:schemeClr val="accent5">
                  <a:lumMod val="75000"/>
                </a:schemeClr>
              </a:solidFill>
              <a:latin typeface="Footlight MT Light" panose="0204060206030A020304" pitchFamily="18" charset="0"/>
            </a:endParaRPr>
          </a:p>
        </p:txBody>
      </p:sp>
      <p:sp>
        <p:nvSpPr>
          <p:cNvPr id="5" name="Дата 4"/>
          <p:cNvSpPr>
            <a:spLocks noGrp="1"/>
          </p:cNvSpPr>
          <p:nvPr>
            <p:ph type="dt" sz="half" idx="10"/>
          </p:nvPr>
        </p:nvSpPr>
        <p:spPr/>
        <p:txBody>
          <a:bodyPr/>
          <a:lstStyle/>
          <a:p>
            <a:pPr rtl="0"/>
            <a:fld id="{F183FEFD-AB08-4CB5-AE4D-2F6B12D8E3B0}" type="datetime1">
              <a:rPr lang="ru-RU" smtClean="0"/>
            </a:fld>
            <a:endParaRPr lang="en-US"/>
          </a:p>
        </p:txBody>
      </p:sp>
      <p:sp>
        <p:nvSpPr>
          <p:cNvPr id="8" name="TextBox 7"/>
          <p:cNvSpPr txBox="1"/>
          <p:nvPr/>
        </p:nvSpPr>
        <p:spPr>
          <a:xfrm>
            <a:off x="665018" y="5253644"/>
            <a:ext cx="1828800" cy="830997"/>
          </a:xfrm>
          <a:prstGeom prst="rect">
            <a:avLst/>
          </a:prstGeom>
          <a:noFill/>
        </p:spPr>
        <p:txBody>
          <a:bodyPr wrap="square" rtlCol="0">
            <a:spAutoFit/>
          </a:bodyPr>
          <a:lstStyle/>
          <a:p>
            <a:r>
              <a:rPr lang="en-US" sz="2400" dirty="0">
                <a:solidFill>
                  <a:schemeClr val="accent5">
                    <a:lumMod val="75000"/>
                  </a:schemeClr>
                </a:solidFill>
                <a:latin typeface="Footlight MT Light" panose="0204060206030A020304" pitchFamily="18" charset="0"/>
              </a:rPr>
              <a:t>Mediastinal </a:t>
            </a:r>
            <a:r>
              <a:rPr lang="en-US" sz="2400" dirty="0" err="1">
                <a:solidFill>
                  <a:schemeClr val="accent5">
                    <a:lumMod val="75000"/>
                  </a:schemeClr>
                </a:solidFill>
                <a:latin typeface="Footlight MT Light" panose="0204060206030A020304" pitchFamily="18" charset="0"/>
              </a:rPr>
              <a:t>emfizema</a:t>
            </a:r>
            <a:endParaRPr lang="en-US" sz="2400" dirty="0">
              <a:solidFill>
                <a:schemeClr val="accent5">
                  <a:lumMod val="75000"/>
                </a:schemeClr>
              </a:solidFill>
              <a:latin typeface="Footlight MT Light" panose="0204060206030A020304" pitchFamily="18" charset="0"/>
            </a:endParaRPr>
          </a:p>
        </p:txBody>
      </p:sp>
      <p:sp>
        <p:nvSpPr>
          <p:cNvPr id="9" name="TextBox 8"/>
          <p:cNvSpPr txBox="1"/>
          <p:nvPr/>
        </p:nvSpPr>
        <p:spPr>
          <a:xfrm>
            <a:off x="2493818" y="5118579"/>
            <a:ext cx="2692756" cy="1015663"/>
          </a:xfrm>
          <a:prstGeom prst="rect">
            <a:avLst/>
          </a:prstGeom>
          <a:noFill/>
        </p:spPr>
        <p:txBody>
          <a:bodyPr wrap="square" rtlCol="0">
            <a:spAutoFit/>
          </a:bodyPr>
          <a:lstStyle/>
          <a:p>
            <a:r>
              <a:rPr lang="en-US" sz="2000" dirty="0" err="1">
                <a:solidFill>
                  <a:schemeClr val="accent5">
                    <a:lumMod val="75000"/>
                  </a:schemeClr>
                </a:solidFill>
                <a:latin typeface="Footlight MT Light" panose="0204060206030A020304" pitchFamily="18" charset="0"/>
              </a:rPr>
              <a:t>Kontrastın</a:t>
            </a:r>
            <a:r>
              <a:rPr lang="en-US" sz="2000" dirty="0">
                <a:solidFill>
                  <a:schemeClr val="accent5">
                    <a:lumMod val="75000"/>
                  </a:schemeClr>
                </a:solidFill>
                <a:latin typeface="Footlight MT Light" panose="0204060206030A020304" pitchFamily="18" charset="0"/>
              </a:rPr>
              <a:t> </a:t>
            </a:r>
            <a:r>
              <a:rPr lang="en-US" sz="2000" dirty="0" err="1">
                <a:solidFill>
                  <a:schemeClr val="accent5">
                    <a:lumMod val="75000"/>
                  </a:schemeClr>
                </a:solidFill>
                <a:latin typeface="Footlight MT Light" panose="0204060206030A020304" pitchFamily="18" charset="0"/>
              </a:rPr>
              <a:t>qida</a:t>
            </a:r>
            <a:r>
              <a:rPr lang="en-US" sz="2000" dirty="0">
                <a:solidFill>
                  <a:schemeClr val="accent5">
                    <a:lumMod val="75000"/>
                  </a:schemeClr>
                </a:solidFill>
                <a:latin typeface="Footlight MT Light" panose="0204060206030A020304" pitchFamily="18" charset="0"/>
              </a:rPr>
              <a:t> </a:t>
            </a:r>
            <a:r>
              <a:rPr lang="en-US" sz="2000" dirty="0" err="1">
                <a:solidFill>
                  <a:schemeClr val="accent5">
                    <a:lumMod val="75000"/>
                  </a:schemeClr>
                </a:solidFill>
                <a:latin typeface="Footlight MT Light" panose="0204060206030A020304" pitchFamily="18" charset="0"/>
              </a:rPr>
              <a:t>borusundan</a:t>
            </a:r>
            <a:r>
              <a:rPr lang="en-US" sz="2000" dirty="0">
                <a:solidFill>
                  <a:schemeClr val="accent5">
                    <a:lumMod val="75000"/>
                  </a:schemeClr>
                </a:solidFill>
                <a:latin typeface="Footlight MT Light" panose="0204060206030A020304" pitchFamily="18" charset="0"/>
              </a:rPr>
              <a:t> </a:t>
            </a:r>
            <a:r>
              <a:rPr lang="en-US" sz="2000" dirty="0" err="1">
                <a:solidFill>
                  <a:schemeClr val="accent5">
                    <a:lumMod val="75000"/>
                  </a:schemeClr>
                </a:solidFill>
                <a:latin typeface="Footlight MT Light" panose="0204060206030A020304" pitchFamily="18" charset="0"/>
              </a:rPr>
              <a:t>ekstravazasiyası</a:t>
            </a:r>
            <a:endParaRPr lang="en-US" sz="2000" dirty="0">
              <a:solidFill>
                <a:schemeClr val="accent5">
                  <a:lumMod val="75000"/>
                </a:schemeClr>
              </a:solidFill>
              <a:latin typeface="Footlight MT Light" panose="0204060206030A020304" pitchFamily="18" charset="0"/>
            </a:endParaRPr>
          </a:p>
        </p:txBody>
      </p:sp>
      <p:sp>
        <p:nvSpPr>
          <p:cNvPr id="10" name="TextBox 9"/>
          <p:cNvSpPr txBox="1"/>
          <p:nvPr/>
        </p:nvSpPr>
        <p:spPr>
          <a:xfrm>
            <a:off x="5186574" y="5118579"/>
            <a:ext cx="2211753" cy="707886"/>
          </a:xfrm>
          <a:prstGeom prst="rect">
            <a:avLst/>
          </a:prstGeom>
          <a:noFill/>
        </p:spPr>
        <p:txBody>
          <a:bodyPr wrap="square" rtlCol="0">
            <a:spAutoFit/>
          </a:bodyPr>
          <a:lstStyle/>
          <a:p>
            <a:r>
              <a:rPr lang="en-US" sz="2000" dirty="0" err="1">
                <a:solidFill>
                  <a:schemeClr val="accent5">
                    <a:lumMod val="75000"/>
                  </a:schemeClr>
                </a:solidFill>
                <a:latin typeface="Footlight MT Light" panose="0204060206030A020304" pitchFamily="18" charset="0"/>
              </a:rPr>
              <a:t>Kontrastın</a:t>
            </a:r>
            <a:r>
              <a:rPr lang="en-US" sz="2000" dirty="0">
                <a:solidFill>
                  <a:schemeClr val="accent5">
                    <a:lumMod val="75000"/>
                  </a:schemeClr>
                </a:solidFill>
                <a:latin typeface="Footlight MT Light" panose="0204060206030A020304" pitchFamily="18" charset="0"/>
              </a:rPr>
              <a:t> </a:t>
            </a:r>
            <a:r>
              <a:rPr lang="en-US" sz="2000" dirty="0" err="1">
                <a:solidFill>
                  <a:schemeClr val="accent5">
                    <a:lumMod val="75000"/>
                  </a:schemeClr>
                </a:solidFill>
                <a:latin typeface="Footlight MT Light" panose="0204060206030A020304" pitchFamily="18" charset="0"/>
              </a:rPr>
              <a:t>ekstravazasiyası</a:t>
            </a:r>
            <a:endParaRPr lang="en-US" sz="2000" dirty="0">
              <a:solidFill>
                <a:schemeClr val="accent5">
                  <a:lumMod val="75000"/>
                </a:schemeClr>
              </a:solidFill>
              <a:latin typeface="Footlight MT Light" panose="0204060206030A020304" pitchFamily="18" charset="0"/>
            </a:endParaRPr>
          </a:p>
        </p:txBody>
      </p:sp>
    </p:spTree>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91066" y="760307"/>
            <a:ext cx="11209867" cy="2319866"/>
          </a:xfrm>
        </p:spPr>
        <p:txBody>
          <a:bodyPr>
            <a:noAutofit/>
          </a:bodyPr>
          <a:lstStyle/>
          <a:p>
            <a:pPr algn="ctr"/>
            <a:r>
              <a:rPr lang="en-US" sz="2200" dirty="0" err="1">
                <a:solidFill>
                  <a:schemeClr val="accent5">
                    <a:lumMod val="75000"/>
                  </a:schemeClr>
                </a:solidFill>
                <a:latin typeface="Footlight MT Light" panose="0204060206030A020304" pitchFamily="18" charset="0"/>
              </a:rPr>
              <a:t>Kəskin</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mediastinitin</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diaqnozunu</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dəqiqləşdimək</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üçün</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ən</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vacib</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müayinə</a:t>
            </a:r>
            <a:r>
              <a:rPr lang="en-US" sz="2200" dirty="0">
                <a:solidFill>
                  <a:schemeClr val="accent5">
                    <a:lumMod val="75000"/>
                  </a:schemeClr>
                </a:solidFill>
                <a:latin typeface="Footlight MT Light" panose="0204060206030A020304" pitchFamily="18" charset="0"/>
              </a:rPr>
              <a:t> KT-dir. KT-</a:t>
            </a:r>
            <a:r>
              <a:rPr lang="en-US" sz="2200" dirty="0" err="1">
                <a:solidFill>
                  <a:schemeClr val="accent5">
                    <a:lumMod val="75000"/>
                  </a:schemeClr>
                </a:solidFill>
                <a:latin typeface="Footlight MT Light" panose="0204060206030A020304" pitchFamily="18" charset="0"/>
              </a:rPr>
              <a:t>də</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divararalığında</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ödem</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maye</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hava</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kontrast</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ekstravazasiyası</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mediastinitin</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xarakterik</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əlamətləridir</a:t>
            </a:r>
            <a:r>
              <a:rPr lang="en-US" sz="2200" dirty="0">
                <a:solidFill>
                  <a:schemeClr val="accent5">
                    <a:lumMod val="75000"/>
                  </a:schemeClr>
                </a:solidFill>
                <a:latin typeface="Footlight MT Light" panose="0204060206030A020304" pitchFamily="18" charset="0"/>
              </a:rPr>
              <a:t>. </a:t>
            </a:r>
            <a:br>
              <a:rPr lang="az-Latn-AZ" sz="2200" dirty="0">
                <a:solidFill>
                  <a:schemeClr val="accent5">
                    <a:lumMod val="75000"/>
                  </a:schemeClr>
                </a:solidFill>
                <a:latin typeface="Footlight MT Light" panose="0204060206030A020304" pitchFamily="18" charset="0"/>
              </a:rPr>
            </a:br>
            <a:r>
              <a:rPr lang="en-US" sz="2200" b="1" dirty="0" err="1">
                <a:solidFill>
                  <a:srgbClr val="C00000"/>
                </a:solidFill>
                <a:latin typeface="Footlight MT Light" panose="0204060206030A020304" pitchFamily="18" charset="0"/>
              </a:rPr>
              <a:t>Diaqnostik</a:t>
            </a:r>
            <a:r>
              <a:rPr lang="en-US" sz="2200" b="1" dirty="0">
                <a:solidFill>
                  <a:srgbClr val="C00000"/>
                </a:solidFill>
                <a:latin typeface="Footlight MT Light" panose="0204060206030A020304" pitchFamily="18" charset="0"/>
              </a:rPr>
              <a:t> </a:t>
            </a:r>
            <a:r>
              <a:rPr lang="en-US" sz="2200" b="1" dirty="0" err="1">
                <a:solidFill>
                  <a:srgbClr val="C00000"/>
                </a:solidFill>
                <a:latin typeface="Footlight MT Light" panose="0204060206030A020304" pitchFamily="18" charset="0"/>
              </a:rPr>
              <a:t>əlamətləri</a:t>
            </a:r>
            <a:r>
              <a:rPr lang="en-US" sz="2200" b="1" dirty="0">
                <a:solidFill>
                  <a:schemeClr val="accent5">
                    <a:lumMod val="75000"/>
                  </a:schemeClr>
                </a:solidFill>
                <a:latin typeface="Footlight MT Light" panose="0204060206030A020304" pitchFamily="18" charset="0"/>
              </a:rPr>
              <a:t>: </a:t>
            </a:r>
            <a:br>
              <a:rPr lang="az-Latn-AZ" sz="2200" dirty="0">
                <a:solidFill>
                  <a:schemeClr val="accent5">
                    <a:lumMod val="75000"/>
                  </a:schemeClr>
                </a:solidFill>
                <a:latin typeface="Footlight MT Light" panose="0204060206030A020304" pitchFamily="18" charset="0"/>
              </a:rPr>
            </a:b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Anamnezdə</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qida</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borusu</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müayinəsi</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güclü</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qusma</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əməliyyatlar</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travma</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boyunda</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qarında</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və</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ya</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döş</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qəfəsi</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divarında</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irinli</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iltihab</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olan</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xəstənin</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sürətlə</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pisləşməsi</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ağrı</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təngnəfəslik</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və</a:t>
            </a:r>
            <a:r>
              <a:rPr lang="en-US" sz="2200" dirty="0">
                <a:solidFill>
                  <a:schemeClr val="accent5">
                    <a:lumMod val="75000"/>
                  </a:schemeClr>
                </a:solidFill>
                <a:latin typeface="Footlight MT Light" panose="0204060206030A020304" pitchFamily="18" charset="0"/>
              </a:rPr>
              <a:t> sepsis </a:t>
            </a:r>
            <a:r>
              <a:rPr lang="en-US" sz="2200" dirty="0" err="1">
                <a:solidFill>
                  <a:schemeClr val="accent5">
                    <a:lumMod val="75000"/>
                  </a:schemeClr>
                </a:solidFill>
                <a:latin typeface="Footlight MT Light" panose="0204060206030A020304" pitchFamily="18" charset="0"/>
              </a:rPr>
              <a:t>əlamətləri</a:t>
            </a:r>
            <a:r>
              <a:rPr lang="en-US" sz="2200" dirty="0">
                <a:solidFill>
                  <a:schemeClr val="accent5">
                    <a:lumMod val="75000"/>
                  </a:schemeClr>
                </a:solidFill>
                <a:latin typeface="Footlight MT Light" panose="0204060206030A020304" pitchFamily="18" charset="0"/>
              </a:rPr>
              <a:t>)</a:t>
            </a:r>
            <a:br>
              <a:rPr lang="az-Latn-AZ" sz="2200" dirty="0">
                <a:solidFill>
                  <a:schemeClr val="accent5">
                    <a:lumMod val="75000"/>
                  </a:schemeClr>
                </a:solidFill>
                <a:latin typeface="Footlight MT Light" panose="0204060206030A020304" pitchFamily="18" charset="0"/>
              </a:rPr>
            </a:br>
            <a:r>
              <a:rPr lang="en-US" sz="2200" dirty="0">
                <a:solidFill>
                  <a:schemeClr val="accent5">
                    <a:lumMod val="75000"/>
                  </a:schemeClr>
                </a:solidFill>
                <a:latin typeface="Footlight MT Light" panose="0204060206030A020304" pitchFamily="18" charset="0"/>
              </a:rPr>
              <a:t> • KT-</a:t>
            </a:r>
            <a:r>
              <a:rPr lang="en-US" sz="2200" dirty="0" err="1">
                <a:solidFill>
                  <a:schemeClr val="accent5">
                    <a:lumMod val="75000"/>
                  </a:schemeClr>
                </a:solidFill>
                <a:latin typeface="Footlight MT Light" panose="0204060206030A020304" pitchFamily="18" charset="0"/>
              </a:rPr>
              <a:t>də</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divararalığında</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ödem</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maye</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hava</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bəzən</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də</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kontrast</a:t>
            </a:r>
            <a:r>
              <a:rPr lang="en-US" sz="2200" dirty="0">
                <a:solidFill>
                  <a:schemeClr val="accent5">
                    <a:lumMod val="75000"/>
                  </a:schemeClr>
                </a:solidFill>
                <a:latin typeface="Footlight MT Light" panose="0204060206030A020304" pitchFamily="18" charset="0"/>
              </a:rPr>
              <a:t> </a:t>
            </a:r>
            <a:r>
              <a:rPr lang="en-US" sz="2200" dirty="0" err="1">
                <a:solidFill>
                  <a:schemeClr val="accent5">
                    <a:lumMod val="75000"/>
                  </a:schemeClr>
                </a:solidFill>
                <a:latin typeface="Footlight MT Light" panose="0204060206030A020304" pitchFamily="18" charset="0"/>
              </a:rPr>
              <a:t>ekstravazasiyası</a:t>
            </a:r>
            <a:endParaRPr lang="en-US" sz="2200" dirty="0">
              <a:solidFill>
                <a:schemeClr val="accent5">
                  <a:lumMod val="75000"/>
                </a:schemeClr>
              </a:solidFill>
              <a:latin typeface="Footlight MT Light" panose="0204060206030A020304" pitchFamily="18" charset="0"/>
            </a:endParaRPr>
          </a:p>
        </p:txBody>
      </p:sp>
      <p:sp>
        <p:nvSpPr>
          <p:cNvPr id="5" name="Дата 4"/>
          <p:cNvSpPr>
            <a:spLocks noGrp="1"/>
          </p:cNvSpPr>
          <p:nvPr>
            <p:ph type="dt" sz="half" idx="10"/>
          </p:nvPr>
        </p:nvSpPr>
        <p:spPr/>
        <p:txBody>
          <a:bodyPr/>
          <a:lstStyle/>
          <a:p>
            <a:pPr rtl="0"/>
            <a:fld id="{F183FEFD-AB08-4CB5-AE4D-2F6B12D8E3B0}" type="datetime1">
              <a:rPr lang="ru-RU" smtClean="0"/>
            </a:fld>
            <a:endParaRPr lang="en-US"/>
          </a:p>
        </p:txBody>
      </p:sp>
      <p:pic>
        <p:nvPicPr>
          <p:cNvPr id="9" name="Объект 8"/>
          <p:cNvPicPr>
            <a:picLocks noGrp="1" noChangeAspect="1"/>
          </p:cNvPicPr>
          <p:nvPr>
            <p:ph sz="half" idx="1"/>
          </p:nvPr>
        </p:nvPicPr>
        <p:blipFill>
          <a:blip r:embed="rId1">
            <a:extLst>
              <a:ext uri="{28A0092B-C50C-407E-A947-70E740481C1C}">
                <a14:useLocalDpi xmlns:a14="http://schemas.microsoft.com/office/drawing/2010/main" val="0"/>
              </a:ext>
            </a:extLst>
          </a:blip>
          <a:stretch>
            <a:fillRect/>
          </a:stretch>
        </p:blipFill>
        <p:spPr>
          <a:xfrm>
            <a:off x="1430092" y="3374637"/>
            <a:ext cx="4096064" cy="3001218"/>
          </a:xfrm>
        </p:spPr>
      </p:pic>
      <p:pic>
        <p:nvPicPr>
          <p:cNvPr id="13" name="Объект 1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97545" y="3374637"/>
            <a:ext cx="4411541" cy="3001219"/>
          </a:xfrm>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pPr rtl="0"/>
            <a:fld id="{9A16848F-27AD-43B9-904C-1CF05D24EB3C}" type="datetime1">
              <a:rPr lang="ru-RU" smtClean="0"/>
            </a:fld>
            <a:endParaRPr lang="en-US"/>
          </a:p>
        </p:txBody>
      </p:sp>
      <p:graphicFrame>
        <p:nvGraphicFramePr>
          <p:cNvPr id="7" name="Схема 6"/>
          <p:cNvGraphicFramePr/>
          <p:nvPr/>
        </p:nvGraphicFramePr>
        <p:xfrm>
          <a:off x="-625575" y="868859"/>
          <a:ext cx="10651067" cy="541866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8" name="Выноска: стрелка влево 7"/>
          <p:cNvSpPr/>
          <p:nvPr/>
        </p:nvSpPr>
        <p:spPr>
          <a:xfrm>
            <a:off x="8578969" y="868859"/>
            <a:ext cx="2893045" cy="4875928"/>
          </a:xfrm>
          <a:prstGeom prst="leftArrowCallout">
            <a:avLst/>
          </a:prstGeom>
          <a:solidFill>
            <a:srgbClr val="4694AE"/>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Latn-AZ" sz="3600" dirty="0">
                <a:solidFill>
                  <a:schemeClr val="accent3">
                    <a:lumMod val="50000"/>
                  </a:schemeClr>
                </a:solidFill>
                <a:latin typeface="Footlight MT Light" panose="0204060206030A020304" pitchFamily="18" charset="0"/>
              </a:rPr>
              <a:t>Müalicə-sində “Təcili 4 prinsip”</a:t>
            </a:r>
            <a:endParaRPr lang="en-US" sz="3600" dirty="0">
              <a:solidFill>
                <a:schemeClr val="accent3">
                  <a:lumMod val="50000"/>
                </a:schemeClr>
              </a:solidFill>
              <a:latin typeface="Footlight MT Light" panose="0204060206030A020304" pitchFamily="18" charset="0"/>
            </a:endParaRPr>
          </a:p>
        </p:txBody>
      </p:sp>
    </p:spTree>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3957391"/>
            <a:ext cx="10058400" cy="1371600"/>
          </a:xfrm>
        </p:spPr>
        <p:txBody>
          <a:bodyPr>
            <a:noAutofit/>
          </a:bodyPr>
          <a:lstStyle/>
          <a:p>
            <a:pPr algn="ctr"/>
            <a:r>
              <a:rPr lang="en-US" sz="3200" dirty="0" err="1">
                <a:solidFill>
                  <a:srgbClr val="416C2F"/>
                </a:solidFill>
                <a:latin typeface="Footlight MT Light" panose="0204060206030A020304" pitchFamily="18" charset="0"/>
              </a:rPr>
              <a:t>Kəskin</a:t>
            </a:r>
            <a:r>
              <a:rPr lang="en-US" sz="3200" dirty="0">
                <a:solidFill>
                  <a:srgbClr val="416C2F"/>
                </a:solidFill>
                <a:latin typeface="Footlight MT Light" panose="0204060206030A020304" pitchFamily="18" charset="0"/>
              </a:rPr>
              <a:t> </a:t>
            </a:r>
            <a:r>
              <a:rPr lang="en-US" sz="3200" dirty="0" err="1">
                <a:solidFill>
                  <a:srgbClr val="416C2F"/>
                </a:solidFill>
                <a:latin typeface="Footlight MT Light" panose="0204060206030A020304" pitchFamily="18" charset="0"/>
              </a:rPr>
              <a:t>mediastinitin</a:t>
            </a:r>
            <a:r>
              <a:rPr lang="en-US" sz="3200" dirty="0">
                <a:solidFill>
                  <a:srgbClr val="416C2F"/>
                </a:solidFill>
                <a:latin typeface="Footlight MT Light" panose="0204060206030A020304" pitchFamily="18" charset="0"/>
              </a:rPr>
              <a:t> </a:t>
            </a:r>
            <a:r>
              <a:rPr lang="en-US" sz="3200" dirty="0" err="1">
                <a:solidFill>
                  <a:srgbClr val="416C2F"/>
                </a:solidFill>
                <a:latin typeface="Footlight MT Light" panose="0204060206030A020304" pitchFamily="18" charset="0"/>
              </a:rPr>
              <a:t>müalicəsində</a:t>
            </a:r>
            <a:r>
              <a:rPr lang="en-US" sz="3200" dirty="0">
                <a:solidFill>
                  <a:srgbClr val="416C2F"/>
                </a:solidFill>
                <a:latin typeface="Footlight MT Light" panose="0204060206030A020304" pitchFamily="18" charset="0"/>
              </a:rPr>
              <a:t> </a:t>
            </a:r>
            <a:r>
              <a:rPr lang="en-US" sz="3200" dirty="0" err="1">
                <a:solidFill>
                  <a:srgbClr val="416C2F"/>
                </a:solidFill>
                <a:latin typeface="Footlight MT Light" panose="0204060206030A020304" pitchFamily="18" charset="0"/>
              </a:rPr>
              <a:t>cərrahi</a:t>
            </a:r>
            <a:r>
              <a:rPr lang="en-US" sz="3200" dirty="0">
                <a:solidFill>
                  <a:srgbClr val="416C2F"/>
                </a:solidFill>
                <a:latin typeface="Footlight MT Light" panose="0204060206030A020304" pitchFamily="18" charset="0"/>
              </a:rPr>
              <a:t> </a:t>
            </a:r>
            <a:r>
              <a:rPr lang="en-US" sz="3200" dirty="0" err="1">
                <a:solidFill>
                  <a:srgbClr val="416C2F"/>
                </a:solidFill>
                <a:latin typeface="Footlight MT Light" panose="0204060206030A020304" pitchFamily="18" charset="0"/>
              </a:rPr>
              <a:t>müalicə</a:t>
            </a:r>
            <a:r>
              <a:rPr lang="en-US" sz="3200" dirty="0">
                <a:solidFill>
                  <a:srgbClr val="416C2F"/>
                </a:solidFill>
                <a:latin typeface="Footlight MT Light" panose="0204060206030A020304" pitchFamily="18" charset="0"/>
              </a:rPr>
              <a:t> </a:t>
            </a:r>
            <a:r>
              <a:rPr lang="en-US" sz="3200" dirty="0" err="1">
                <a:solidFill>
                  <a:srgbClr val="416C2F"/>
                </a:solidFill>
                <a:latin typeface="Footlight MT Light" panose="0204060206030A020304" pitchFamily="18" charset="0"/>
              </a:rPr>
              <a:t>əsas</a:t>
            </a:r>
            <a:r>
              <a:rPr lang="en-US" sz="3200" dirty="0">
                <a:solidFill>
                  <a:srgbClr val="416C2F"/>
                </a:solidFill>
                <a:latin typeface="Footlight MT Light" panose="0204060206030A020304" pitchFamily="18" charset="0"/>
              </a:rPr>
              <a:t> </a:t>
            </a:r>
            <a:r>
              <a:rPr lang="en-US" sz="3200" dirty="0" err="1">
                <a:solidFill>
                  <a:srgbClr val="416C2F"/>
                </a:solidFill>
                <a:latin typeface="Footlight MT Light" panose="0204060206030A020304" pitchFamily="18" charset="0"/>
              </a:rPr>
              <a:t>tədbirdir</a:t>
            </a:r>
            <a:r>
              <a:rPr lang="en-US" sz="3200" dirty="0">
                <a:solidFill>
                  <a:srgbClr val="416C2F"/>
                </a:solidFill>
                <a:latin typeface="Footlight MT Light" panose="0204060206030A020304" pitchFamily="18" charset="0"/>
              </a:rPr>
              <a:t> </a:t>
            </a:r>
            <a:r>
              <a:rPr lang="en-US" sz="3200" dirty="0" err="1">
                <a:solidFill>
                  <a:srgbClr val="416C2F"/>
                </a:solidFill>
                <a:latin typeface="Footlight MT Light" panose="0204060206030A020304" pitchFamily="18" charset="0"/>
              </a:rPr>
              <a:t>və</a:t>
            </a:r>
            <a:r>
              <a:rPr lang="en-US" sz="3200" dirty="0">
                <a:solidFill>
                  <a:srgbClr val="416C2F"/>
                </a:solidFill>
                <a:latin typeface="Footlight MT Light" panose="0204060206030A020304" pitchFamily="18" charset="0"/>
              </a:rPr>
              <a:t> </a:t>
            </a:r>
            <a:r>
              <a:rPr lang="en-US" sz="3200" dirty="0" err="1">
                <a:solidFill>
                  <a:srgbClr val="416C2F"/>
                </a:solidFill>
                <a:latin typeface="Footlight MT Light" panose="0204060206030A020304" pitchFamily="18" charset="0"/>
              </a:rPr>
              <a:t>iki</a:t>
            </a:r>
            <a:r>
              <a:rPr lang="en-US" sz="3200" dirty="0">
                <a:solidFill>
                  <a:srgbClr val="416C2F"/>
                </a:solidFill>
                <a:latin typeface="Footlight MT Light" panose="0204060206030A020304" pitchFamily="18" charset="0"/>
              </a:rPr>
              <a:t> </a:t>
            </a:r>
            <a:r>
              <a:rPr lang="en-US" sz="3200" dirty="0" err="1">
                <a:solidFill>
                  <a:srgbClr val="416C2F"/>
                </a:solidFill>
                <a:latin typeface="Footlight MT Light" panose="0204060206030A020304" pitchFamily="18" charset="0"/>
              </a:rPr>
              <a:t>məqsədlə</a:t>
            </a:r>
            <a:r>
              <a:rPr lang="en-US" sz="3200" dirty="0">
                <a:solidFill>
                  <a:srgbClr val="416C2F"/>
                </a:solidFill>
                <a:latin typeface="Footlight MT Light" panose="0204060206030A020304" pitchFamily="18" charset="0"/>
              </a:rPr>
              <a:t> </a:t>
            </a:r>
            <a:r>
              <a:rPr lang="en-US" sz="3200" dirty="0" err="1">
                <a:solidFill>
                  <a:srgbClr val="416C2F"/>
                </a:solidFill>
                <a:latin typeface="Footlight MT Light" panose="0204060206030A020304" pitchFamily="18" charset="0"/>
              </a:rPr>
              <a:t>yerinə</a:t>
            </a:r>
            <a:r>
              <a:rPr lang="en-US" sz="3200" dirty="0">
                <a:solidFill>
                  <a:srgbClr val="416C2F"/>
                </a:solidFill>
                <a:latin typeface="Footlight MT Light" panose="0204060206030A020304" pitchFamily="18" charset="0"/>
              </a:rPr>
              <a:t> </a:t>
            </a:r>
            <a:r>
              <a:rPr lang="en-US" sz="3200" dirty="0" err="1">
                <a:solidFill>
                  <a:srgbClr val="416C2F"/>
                </a:solidFill>
                <a:latin typeface="Footlight MT Light" panose="0204060206030A020304" pitchFamily="18" charset="0"/>
              </a:rPr>
              <a:t>yetirilir</a:t>
            </a:r>
            <a:r>
              <a:rPr lang="en-US" sz="3200" dirty="0">
                <a:solidFill>
                  <a:srgbClr val="416C2F"/>
                </a:solidFill>
                <a:latin typeface="Footlight MT Light" panose="0204060206030A020304" pitchFamily="18" charset="0"/>
              </a:rPr>
              <a:t>: </a:t>
            </a:r>
            <a:r>
              <a:rPr lang="en-US" sz="3200" dirty="0" err="1">
                <a:solidFill>
                  <a:srgbClr val="416C2F"/>
                </a:solidFill>
                <a:latin typeface="Footlight MT Light" panose="0204060206030A020304" pitchFamily="18" charset="0"/>
              </a:rPr>
              <a:t>irinliyin</a:t>
            </a:r>
            <a:r>
              <a:rPr lang="en-US" sz="3200" dirty="0">
                <a:solidFill>
                  <a:srgbClr val="416C2F"/>
                </a:solidFill>
                <a:latin typeface="Footlight MT Light" panose="0204060206030A020304" pitchFamily="18" charset="0"/>
              </a:rPr>
              <a:t> </a:t>
            </a:r>
            <a:r>
              <a:rPr lang="en-US" sz="3200" dirty="0" err="1">
                <a:solidFill>
                  <a:srgbClr val="416C2F"/>
                </a:solidFill>
                <a:latin typeface="Footlight MT Light" panose="0204060206030A020304" pitchFamily="18" charset="0"/>
              </a:rPr>
              <a:t>sanasiyası-drenajı</a:t>
            </a:r>
            <a:r>
              <a:rPr lang="en-US" sz="3200" dirty="0">
                <a:solidFill>
                  <a:srgbClr val="416C2F"/>
                </a:solidFill>
                <a:latin typeface="Footlight MT Light" panose="0204060206030A020304" pitchFamily="18" charset="0"/>
              </a:rPr>
              <a:t> </a:t>
            </a:r>
            <a:r>
              <a:rPr lang="en-US" sz="3200" dirty="0" err="1">
                <a:solidFill>
                  <a:srgbClr val="416C2F"/>
                </a:solidFill>
                <a:latin typeface="Footlight MT Light" panose="0204060206030A020304" pitchFamily="18" charset="0"/>
              </a:rPr>
              <a:t>və</a:t>
            </a:r>
            <a:r>
              <a:rPr lang="en-US" sz="3200" dirty="0">
                <a:solidFill>
                  <a:srgbClr val="416C2F"/>
                </a:solidFill>
                <a:latin typeface="Footlight MT Light" panose="0204060206030A020304" pitchFamily="18" charset="0"/>
              </a:rPr>
              <a:t> </a:t>
            </a:r>
            <a:r>
              <a:rPr lang="en-US" sz="3200" dirty="0" err="1">
                <a:solidFill>
                  <a:srgbClr val="416C2F"/>
                </a:solidFill>
                <a:latin typeface="Footlight MT Light" panose="0204060206030A020304" pitchFamily="18" charset="0"/>
              </a:rPr>
              <a:t>səbəbin</a:t>
            </a:r>
            <a:r>
              <a:rPr lang="en-US" sz="3200" dirty="0">
                <a:solidFill>
                  <a:srgbClr val="416C2F"/>
                </a:solidFill>
                <a:latin typeface="Footlight MT Light" panose="0204060206030A020304" pitchFamily="18" charset="0"/>
              </a:rPr>
              <a:t> </a:t>
            </a:r>
            <a:r>
              <a:rPr lang="en-US" sz="3200" dirty="0" err="1">
                <a:solidFill>
                  <a:srgbClr val="416C2F"/>
                </a:solidFill>
                <a:latin typeface="Footlight MT Light" panose="0204060206030A020304" pitchFamily="18" charset="0"/>
              </a:rPr>
              <a:t>aradan</a:t>
            </a:r>
            <a:r>
              <a:rPr lang="en-US" sz="3200" dirty="0">
                <a:solidFill>
                  <a:srgbClr val="416C2F"/>
                </a:solidFill>
                <a:latin typeface="Footlight MT Light" panose="0204060206030A020304" pitchFamily="18" charset="0"/>
              </a:rPr>
              <a:t> </a:t>
            </a:r>
            <a:r>
              <a:rPr lang="en-US" sz="3200" dirty="0" err="1">
                <a:solidFill>
                  <a:srgbClr val="416C2F"/>
                </a:solidFill>
                <a:latin typeface="Footlight MT Light" panose="0204060206030A020304" pitchFamily="18" charset="0"/>
              </a:rPr>
              <a:t>qaldırılması</a:t>
            </a:r>
            <a:r>
              <a:rPr lang="en-US" sz="3200" dirty="0">
                <a:solidFill>
                  <a:srgbClr val="416C2F"/>
                </a:solidFill>
                <a:latin typeface="Footlight MT Light" panose="0204060206030A020304" pitchFamily="18" charset="0"/>
              </a:rPr>
              <a:t> </a:t>
            </a:r>
            <a:r>
              <a:rPr lang="en-US" sz="3200" dirty="0" err="1">
                <a:solidFill>
                  <a:srgbClr val="416C2F"/>
                </a:solidFill>
                <a:latin typeface="Footlight MT Light" panose="0204060206030A020304" pitchFamily="18" charset="0"/>
              </a:rPr>
              <a:t>Sanasiya-drenaj</a:t>
            </a:r>
            <a:r>
              <a:rPr lang="en-US" sz="3200" dirty="0">
                <a:solidFill>
                  <a:srgbClr val="416C2F"/>
                </a:solidFill>
                <a:latin typeface="Footlight MT Light" panose="0204060206030A020304" pitchFamily="18" charset="0"/>
              </a:rPr>
              <a:t> </a:t>
            </a:r>
            <a:r>
              <a:rPr lang="en-US" sz="3200" dirty="0" err="1">
                <a:solidFill>
                  <a:srgbClr val="416C2F"/>
                </a:solidFill>
                <a:latin typeface="Footlight MT Light" panose="0204060206030A020304" pitchFamily="18" charset="0"/>
              </a:rPr>
              <a:t>üçün</a:t>
            </a:r>
            <a:r>
              <a:rPr lang="en-US" sz="3200" dirty="0">
                <a:solidFill>
                  <a:srgbClr val="416C2F"/>
                </a:solidFill>
                <a:latin typeface="Footlight MT Light" panose="0204060206030A020304" pitchFamily="18" charset="0"/>
              </a:rPr>
              <a:t> </a:t>
            </a:r>
            <a:r>
              <a:rPr lang="en-US" sz="3200" dirty="0" err="1">
                <a:solidFill>
                  <a:srgbClr val="416C2F"/>
                </a:solidFill>
                <a:latin typeface="Footlight MT Light" panose="0204060206030A020304" pitchFamily="18" charset="0"/>
              </a:rPr>
              <a:t>divararalığına</a:t>
            </a:r>
            <a:r>
              <a:rPr lang="en-US" sz="3200" dirty="0">
                <a:solidFill>
                  <a:srgbClr val="416C2F"/>
                </a:solidFill>
                <a:latin typeface="Footlight MT Light" panose="0204060206030A020304" pitchFamily="18" charset="0"/>
              </a:rPr>
              <a:t> </a:t>
            </a:r>
            <a:r>
              <a:rPr lang="en-US" sz="3200" dirty="0" err="1">
                <a:solidFill>
                  <a:srgbClr val="416C2F"/>
                </a:solidFill>
                <a:latin typeface="Footlight MT Light" panose="0204060206030A020304" pitchFamily="18" charset="0"/>
              </a:rPr>
              <a:t>yuxarıdan</a:t>
            </a:r>
            <a:r>
              <a:rPr lang="en-US" sz="3200" dirty="0">
                <a:solidFill>
                  <a:srgbClr val="416C2F"/>
                </a:solidFill>
                <a:latin typeface="Footlight MT Light" panose="0204060206030A020304" pitchFamily="18" charset="0"/>
              </a:rPr>
              <a:t>, transsternal, </a:t>
            </a:r>
            <a:r>
              <a:rPr lang="en-US" sz="3200" dirty="0" err="1">
                <a:solidFill>
                  <a:srgbClr val="416C2F"/>
                </a:solidFill>
                <a:latin typeface="Footlight MT Light" panose="0204060206030A020304" pitchFamily="18" charset="0"/>
              </a:rPr>
              <a:t>transtorakal</a:t>
            </a:r>
            <a:r>
              <a:rPr lang="en-US" sz="3200" dirty="0">
                <a:solidFill>
                  <a:srgbClr val="416C2F"/>
                </a:solidFill>
                <a:latin typeface="Footlight MT Light" panose="0204060206030A020304" pitchFamily="18" charset="0"/>
              </a:rPr>
              <a:t> </a:t>
            </a:r>
            <a:r>
              <a:rPr lang="en-US" sz="3200" dirty="0" err="1">
                <a:solidFill>
                  <a:srgbClr val="416C2F"/>
                </a:solidFill>
                <a:latin typeface="Footlight MT Light" panose="0204060206030A020304" pitchFamily="18" charset="0"/>
              </a:rPr>
              <a:t>yollarla</a:t>
            </a:r>
            <a:r>
              <a:rPr lang="en-US" sz="3200" dirty="0">
                <a:solidFill>
                  <a:srgbClr val="416C2F"/>
                </a:solidFill>
                <a:latin typeface="Footlight MT Light" panose="0204060206030A020304" pitchFamily="18" charset="0"/>
              </a:rPr>
              <a:t> </a:t>
            </a:r>
            <a:r>
              <a:rPr lang="en-US" sz="3200" dirty="0" err="1">
                <a:solidFill>
                  <a:srgbClr val="416C2F"/>
                </a:solidFill>
                <a:latin typeface="Footlight MT Light" panose="0204060206030A020304" pitchFamily="18" charset="0"/>
              </a:rPr>
              <a:t>müdaxilə</a:t>
            </a:r>
            <a:r>
              <a:rPr lang="en-US" sz="3200" dirty="0">
                <a:solidFill>
                  <a:srgbClr val="416C2F"/>
                </a:solidFill>
                <a:latin typeface="Footlight MT Light" panose="0204060206030A020304" pitchFamily="18" charset="0"/>
              </a:rPr>
              <a:t> </a:t>
            </a:r>
            <a:r>
              <a:rPr lang="en-US" sz="3200" dirty="0" err="1">
                <a:solidFill>
                  <a:srgbClr val="416C2F"/>
                </a:solidFill>
                <a:latin typeface="Footlight MT Light" panose="0204060206030A020304" pitchFamily="18" charset="0"/>
              </a:rPr>
              <a:t>etmək</a:t>
            </a:r>
            <a:r>
              <a:rPr lang="en-US" sz="3200" dirty="0">
                <a:solidFill>
                  <a:srgbClr val="416C2F"/>
                </a:solidFill>
                <a:latin typeface="Footlight MT Light" panose="0204060206030A020304" pitchFamily="18" charset="0"/>
              </a:rPr>
              <a:t> </a:t>
            </a:r>
            <a:r>
              <a:rPr lang="en-US" sz="3200" dirty="0" err="1">
                <a:solidFill>
                  <a:srgbClr val="416C2F"/>
                </a:solidFill>
                <a:latin typeface="Footlight MT Light" panose="0204060206030A020304" pitchFamily="18" charset="0"/>
              </a:rPr>
              <a:t>olar</a:t>
            </a:r>
            <a:r>
              <a:rPr lang="en-US" sz="3200" dirty="0">
                <a:solidFill>
                  <a:srgbClr val="416C2F"/>
                </a:solidFill>
                <a:latin typeface="Footlight MT Light" panose="0204060206030A020304" pitchFamily="18" charset="0"/>
              </a:rPr>
              <a:t>. </a:t>
            </a:r>
            <a:r>
              <a:rPr lang="en-US" sz="3200" dirty="0" err="1">
                <a:solidFill>
                  <a:srgbClr val="416C2F"/>
                </a:solidFill>
                <a:latin typeface="Footlight MT Light" panose="0204060206030A020304" pitchFamily="18" charset="0"/>
              </a:rPr>
              <a:t>Səbəbi</a:t>
            </a:r>
            <a:r>
              <a:rPr lang="en-US" sz="3200" dirty="0">
                <a:solidFill>
                  <a:srgbClr val="416C2F"/>
                </a:solidFill>
                <a:latin typeface="Footlight MT Light" panose="0204060206030A020304" pitchFamily="18" charset="0"/>
              </a:rPr>
              <a:t> </a:t>
            </a:r>
            <a:r>
              <a:rPr lang="en-US" sz="3200" dirty="0" err="1">
                <a:solidFill>
                  <a:srgbClr val="416C2F"/>
                </a:solidFill>
                <a:latin typeface="Footlight MT Light" panose="0204060206030A020304" pitchFamily="18" charset="0"/>
              </a:rPr>
              <a:t>aradan</a:t>
            </a:r>
            <a:r>
              <a:rPr lang="en-US" sz="3200" dirty="0">
                <a:solidFill>
                  <a:srgbClr val="416C2F"/>
                </a:solidFill>
                <a:latin typeface="Footlight MT Light" panose="0204060206030A020304" pitchFamily="18" charset="0"/>
              </a:rPr>
              <a:t> </a:t>
            </a:r>
            <a:r>
              <a:rPr lang="en-US" sz="3200" dirty="0" err="1">
                <a:solidFill>
                  <a:srgbClr val="416C2F"/>
                </a:solidFill>
                <a:latin typeface="Footlight MT Light" panose="0204060206030A020304" pitchFamily="18" charset="0"/>
              </a:rPr>
              <a:t>qaldırmaq</a:t>
            </a:r>
            <a:r>
              <a:rPr lang="en-US" sz="3200" dirty="0">
                <a:solidFill>
                  <a:srgbClr val="416C2F"/>
                </a:solidFill>
                <a:latin typeface="Footlight MT Light" panose="0204060206030A020304" pitchFamily="18" charset="0"/>
              </a:rPr>
              <a:t> </a:t>
            </a:r>
            <a:r>
              <a:rPr lang="en-US" sz="3200" dirty="0" err="1">
                <a:solidFill>
                  <a:srgbClr val="416C2F"/>
                </a:solidFill>
                <a:latin typeface="Footlight MT Light" panose="0204060206030A020304" pitchFamily="18" charset="0"/>
              </a:rPr>
              <a:t>üçün</a:t>
            </a:r>
            <a:r>
              <a:rPr lang="en-US" sz="3200" dirty="0">
                <a:solidFill>
                  <a:srgbClr val="416C2F"/>
                </a:solidFill>
                <a:latin typeface="Footlight MT Light" panose="0204060206030A020304" pitchFamily="18" charset="0"/>
              </a:rPr>
              <a:t> </a:t>
            </a:r>
            <a:r>
              <a:rPr lang="en-US" sz="3200" dirty="0" err="1">
                <a:solidFill>
                  <a:srgbClr val="416C2F"/>
                </a:solidFill>
                <a:latin typeface="Footlight MT Light" panose="0204060206030A020304" pitchFamily="18" charset="0"/>
              </a:rPr>
              <a:t>edilən</a:t>
            </a:r>
            <a:r>
              <a:rPr lang="en-US" sz="3200" dirty="0">
                <a:solidFill>
                  <a:srgbClr val="416C2F"/>
                </a:solidFill>
                <a:latin typeface="Footlight MT Light" panose="0204060206030A020304" pitchFamily="18" charset="0"/>
              </a:rPr>
              <a:t> </a:t>
            </a:r>
            <a:r>
              <a:rPr lang="en-US" sz="3200" dirty="0" err="1">
                <a:solidFill>
                  <a:srgbClr val="416C2F"/>
                </a:solidFill>
                <a:latin typeface="Footlight MT Light" panose="0204060206030A020304" pitchFamily="18" charset="0"/>
              </a:rPr>
              <a:t>əməliyyatlar</a:t>
            </a:r>
            <a:r>
              <a:rPr lang="en-US" sz="3200" dirty="0">
                <a:solidFill>
                  <a:srgbClr val="416C2F"/>
                </a:solidFill>
                <a:latin typeface="Footlight MT Light" panose="0204060206030A020304" pitchFamily="18" charset="0"/>
              </a:rPr>
              <a:t> </a:t>
            </a:r>
            <a:r>
              <a:rPr lang="en-US" sz="3200" dirty="0" err="1">
                <a:solidFill>
                  <a:srgbClr val="416C2F"/>
                </a:solidFill>
                <a:latin typeface="Footlight MT Light" panose="0204060206030A020304" pitchFamily="18" charset="0"/>
              </a:rPr>
              <a:t>səbəbdən</a:t>
            </a:r>
            <a:r>
              <a:rPr lang="en-US" sz="3200" dirty="0">
                <a:solidFill>
                  <a:srgbClr val="416C2F"/>
                </a:solidFill>
                <a:latin typeface="Footlight MT Light" panose="0204060206030A020304" pitchFamily="18" charset="0"/>
              </a:rPr>
              <a:t> </a:t>
            </a:r>
            <a:r>
              <a:rPr lang="en-US" sz="3200" dirty="0" err="1">
                <a:solidFill>
                  <a:srgbClr val="416C2F"/>
                </a:solidFill>
                <a:latin typeface="Footlight MT Light" panose="0204060206030A020304" pitchFamily="18" charset="0"/>
              </a:rPr>
              <a:t>asılı</a:t>
            </a:r>
            <a:r>
              <a:rPr lang="en-US" sz="3200" dirty="0">
                <a:solidFill>
                  <a:srgbClr val="416C2F"/>
                </a:solidFill>
                <a:latin typeface="Footlight MT Light" panose="0204060206030A020304" pitchFamily="18" charset="0"/>
              </a:rPr>
              <a:t> </a:t>
            </a:r>
            <a:r>
              <a:rPr lang="en-US" sz="3200" dirty="0" err="1">
                <a:solidFill>
                  <a:srgbClr val="416C2F"/>
                </a:solidFill>
                <a:latin typeface="Footlight MT Light" panose="0204060206030A020304" pitchFamily="18" charset="0"/>
              </a:rPr>
              <a:t>olaraq</a:t>
            </a:r>
            <a:r>
              <a:rPr lang="en-US" sz="3200" dirty="0">
                <a:solidFill>
                  <a:srgbClr val="416C2F"/>
                </a:solidFill>
                <a:latin typeface="Footlight MT Light" panose="0204060206030A020304" pitchFamily="18" charset="0"/>
              </a:rPr>
              <a:t> </a:t>
            </a:r>
            <a:r>
              <a:rPr lang="en-US" sz="3200" dirty="0" err="1">
                <a:solidFill>
                  <a:srgbClr val="416C2F"/>
                </a:solidFill>
                <a:latin typeface="Footlight MT Light" panose="0204060206030A020304" pitchFamily="18" charset="0"/>
              </a:rPr>
              <a:t>dəyişir</a:t>
            </a:r>
            <a:r>
              <a:rPr lang="en-US" sz="3200" dirty="0">
                <a:solidFill>
                  <a:srgbClr val="416C2F"/>
                </a:solidFill>
                <a:latin typeface="Footlight MT Light" panose="0204060206030A020304" pitchFamily="18" charset="0"/>
              </a:rPr>
              <a:t>. </a:t>
            </a:r>
            <a:endParaRPr lang="en-US" sz="3200" dirty="0">
              <a:solidFill>
                <a:srgbClr val="416C2F"/>
              </a:solidFill>
              <a:latin typeface="Footlight MT Light" panose="0204060206030A020304" pitchFamily="18" charset="0"/>
            </a:endParaRPr>
          </a:p>
        </p:txBody>
      </p:sp>
      <p:sp>
        <p:nvSpPr>
          <p:cNvPr id="3" name="Дата 2"/>
          <p:cNvSpPr>
            <a:spLocks noGrp="1"/>
          </p:cNvSpPr>
          <p:nvPr>
            <p:ph type="dt" sz="half" idx="10"/>
          </p:nvPr>
        </p:nvSpPr>
        <p:spPr/>
        <p:txBody>
          <a:bodyPr/>
          <a:lstStyle/>
          <a:p>
            <a:pPr rtl="0"/>
            <a:fld id="{F4C2D7CB-4DC1-4BB7-BF00-4C36160857E0}" type="datetime1">
              <a:rPr lang="ru-RU" smtClean="0"/>
            </a:fld>
            <a:endParaRPr lang="en-US"/>
          </a:p>
        </p:txBody>
      </p:sp>
      <p:pic>
        <p:nvPicPr>
          <p:cNvPr id="5" name="Рисунок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20348" y="589585"/>
            <a:ext cx="7633251" cy="2476500"/>
          </a:xfrm>
          <a:prstGeom prst="rect">
            <a:avLst/>
          </a:prstGeom>
        </p:spPr>
      </p:pic>
    </p:spTree>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pPr rtl="0"/>
            <a:fld id="{F4C2D7CB-4DC1-4BB7-BF00-4C36160857E0}" type="datetime1">
              <a:rPr lang="ru-RU" smtClean="0"/>
            </a:fld>
            <a:endParaRPr lang="en-US"/>
          </a:p>
        </p:txBody>
      </p:sp>
      <p:graphicFrame>
        <p:nvGraphicFramePr>
          <p:cNvPr id="4" name="Схема 3"/>
          <p:cNvGraphicFramePr/>
          <p:nvPr/>
        </p:nvGraphicFramePr>
        <p:xfrm>
          <a:off x="733285" y="799253"/>
          <a:ext cx="10637080" cy="541866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32151" y="1826802"/>
            <a:ext cx="8933796" cy="1399518"/>
          </a:xfrm>
        </p:spPr>
        <p:txBody>
          <a:bodyPr>
            <a:normAutofit/>
          </a:bodyPr>
          <a:lstStyle/>
          <a:p>
            <a:r>
              <a:rPr lang="az-Latn-AZ" sz="4400" b="1" dirty="0">
                <a:solidFill>
                  <a:srgbClr val="C00000"/>
                </a:solidFill>
                <a:latin typeface="Footlight MT Light" panose="0204060206030A020304" pitchFamily="18" charset="0"/>
              </a:rPr>
              <a:t>Xroniki mediastinit</a:t>
            </a:r>
            <a:endParaRPr lang="en-US" sz="4400" b="1" dirty="0">
              <a:solidFill>
                <a:srgbClr val="C00000"/>
              </a:solidFill>
              <a:latin typeface="Footlight MT Light" panose="0204060206030A020304" pitchFamily="18" charset="0"/>
            </a:endParaRPr>
          </a:p>
        </p:txBody>
      </p:sp>
      <p:sp>
        <p:nvSpPr>
          <p:cNvPr id="3" name="Подзаголовок 2"/>
          <p:cNvSpPr>
            <a:spLocks noGrp="1"/>
          </p:cNvSpPr>
          <p:nvPr>
            <p:ph type="subTitle" idx="1"/>
          </p:nvPr>
        </p:nvSpPr>
        <p:spPr>
          <a:xfrm>
            <a:off x="1629101" y="3008244"/>
            <a:ext cx="8936846" cy="1812967"/>
          </a:xfrm>
        </p:spPr>
        <p:txBody>
          <a:bodyPr>
            <a:noAutofit/>
          </a:bodyPr>
          <a:lstStyle/>
          <a:p>
            <a:r>
              <a:rPr lang="en-US" sz="2400" dirty="0" err="1">
                <a:solidFill>
                  <a:schemeClr val="accent6">
                    <a:lumMod val="50000"/>
                  </a:schemeClr>
                </a:solidFill>
                <a:latin typeface="Footlight MT Light" panose="0204060206030A020304" pitchFamily="18" charset="0"/>
              </a:rPr>
              <a:t>Xroniki</a:t>
            </a:r>
            <a:r>
              <a:rPr lang="en-US" sz="2400" dirty="0">
                <a:solidFill>
                  <a:schemeClr val="accent6">
                    <a:lumMod val="50000"/>
                  </a:schemeClr>
                </a:solidFill>
                <a:latin typeface="Footlight MT Light" panose="0204060206030A020304" pitchFamily="18" charset="0"/>
              </a:rPr>
              <a:t> </a:t>
            </a:r>
            <a:r>
              <a:rPr lang="en-US" sz="2400" dirty="0" err="1">
                <a:solidFill>
                  <a:schemeClr val="accent6">
                    <a:lumMod val="50000"/>
                  </a:schemeClr>
                </a:solidFill>
                <a:latin typeface="Footlight MT Light" panose="0204060206030A020304" pitchFamily="18" charset="0"/>
              </a:rPr>
              <a:t>mediastinit</a:t>
            </a:r>
            <a:r>
              <a:rPr lang="en-US" sz="2400" dirty="0">
                <a:solidFill>
                  <a:schemeClr val="accent6">
                    <a:lumMod val="50000"/>
                  </a:schemeClr>
                </a:solidFill>
                <a:latin typeface="Footlight MT Light" panose="0204060206030A020304" pitchFamily="18" charset="0"/>
              </a:rPr>
              <a:t> </a:t>
            </a:r>
            <a:r>
              <a:rPr lang="en-US" sz="2400" dirty="0" err="1">
                <a:solidFill>
                  <a:schemeClr val="accent6">
                    <a:lumMod val="50000"/>
                  </a:schemeClr>
                </a:solidFill>
                <a:latin typeface="Footlight MT Light" panose="0204060206030A020304" pitchFamily="18" charset="0"/>
              </a:rPr>
              <a:t>divararalığında</a:t>
            </a:r>
            <a:r>
              <a:rPr lang="en-US" sz="2400" dirty="0">
                <a:solidFill>
                  <a:schemeClr val="accent6">
                    <a:lumMod val="50000"/>
                  </a:schemeClr>
                </a:solidFill>
                <a:latin typeface="Footlight MT Light" panose="0204060206030A020304" pitchFamily="18" charset="0"/>
              </a:rPr>
              <a:t> </a:t>
            </a:r>
            <a:r>
              <a:rPr lang="en-US" sz="2400" dirty="0" err="1">
                <a:solidFill>
                  <a:schemeClr val="accent6">
                    <a:lumMod val="50000"/>
                  </a:schemeClr>
                </a:solidFill>
                <a:latin typeface="Footlight MT Light" panose="0204060206030A020304" pitchFamily="18" charset="0"/>
              </a:rPr>
              <a:t>qranulomatoz</a:t>
            </a:r>
            <a:r>
              <a:rPr lang="en-US" sz="2400" dirty="0">
                <a:solidFill>
                  <a:schemeClr val="accent6">
                    <a:lumMod val="50000"/>
                  </a:schemeClr>
                </a:solidFill>
                <a:latin typeface="Footlight MT Light" panose="0204060206030A020304" pitchFamily="18" charset="0"/>
              </a:rPr>
              <a:t> </a:t>
            </a:r>
            <a:r>
              <a:rPr lang="en-US" sz="2400" dirty="0" err="1">
                <a:solidFill>
                  <a:schemeClr val="accent6">
                    <a:lumMod val="50000"/>
                  </a:schemeClr>
                </a:solidFill>
                <a:latin typeface="Footlight MT Light" panose="0204060206030A020304" pitchFamily="18" charset="0"/>
              </a:rPr>
              <a:t>iltihab</a:t>
            </a:r>
            <a:r>
              <a:rPr lang="en-US" sz="2400" dirty="0">
                <a:solidFill>
                  <a:schemeClr val="accent6">
                    <a:lumMod val="50000"/>
                  </a:schemeClr>
                </a:solidFill>
                <a:latin typeface="Footlight MT Light" panose="0204060206030A020304" pitchFamily="18" charset="0"/>
              </a:rPr>
              <a:t> </a:t>
            </a:r>
            <a:r>
              <a:rPr lang="en-US" sz="2400" dirty="0" err="1">
                <a:solidFill>
                  <a:schemeClr val="accent6">
                    <a:lumMod val="50000"/>
                  </a:schemeClr>
                </a:solidFill>
                <a:latin typeface="Footlight MT Light" panose="0204060206030A020304" pitchFamily="18" charset="0"/>
              </a:rPr>
              <a:t>və</a:t>
            </a:r>
            <a:r>
              <a:rPr lang="en-US" sz="2400" dirty="0">
                <a:solidFill>
                  <a:schemeClr val="accent6">
                    <a:lumMod val="50000"/>
                  </a:schemeClr>
                </a:solidFill>
                <a:latin typeface="Footlight MT Light" panose="0204060206030A020304" pitchFamily="18" charset="0"/>
              </a:rPr>
              <a:t> </a:t>
            </a:r>
            <a:r>
              <a:rPr lang="en-US" sz="2400" dirty="0" err="1">
                <a:solidFill>
                  <a:schemeClr val="accent6">
                    <a:lumMod val="50000"/>
                  </a:schemeClr>
                </a:solidFill>
                <a:latin typeface="Footlight MT Light" panose="0204060206030A020304" pitchFamily="18" charset="0"/>
              </a:rPr>
              <a:t>fibroz</a:t>
            </a:r>
            <a:r>
              <a:rPr lang="en-US" sz="2400" dirty="0">
                <a:solidFill>
                  <a:schemeClr val="accent6">
                    <a:lumMod val="50000"/>
                  </a:schemeClr>
                </a:solidFill>
                <a:latin typeface="Footlight MT Light" panose="0204060206030A020304" pitchFamily="18" charset="0"/>
              </a:rPr>
              <a:t> </a:t>
            </a:r>
            <a:r>
              <a:rPr lang="en-US" sz="2400" dirty="0" err="1">
                <a:solidFill>
                  <a:schemeClr val="accent6">
                    <a:lumMod val="50000"/>
                  </a:schemeClr>
                </a:solidFill>
                <a:latin typeface="Footlight MT Light" panose="0204060206030A020304" pitchFamily="18" charset="0"/>
              </a:rPr>
              <a:t>toxumanın</a:t>
            </a:r>
            <a:r>
              <a:rPr lang="en-US" sz="2400" dirty="0">
                <a:solidFill>
                  <a:schemeClr val="accent6">
                    <a:lumMod val="50000"/>
                  </a:schemeClr>
                </a:solidFill>
                <a:latin typeface="Footlight MT Light" panose="0204060206030A020304" pitchFamily="18" charset="0"/>
              </a:rPr>
              <a:t> </a:t>
            </a:r>
            <a:r>
              <a:rPr lang="en-US" sz="2400" dirty="0" err="1">
                <a:solidFill>
                  <a:schemeClr val="accent6">
                    <a:lumMod val="50000"/>
                  </a:schemeClr>
                </a:solidFill>
                <a:latin typeface="Footlight MT Light" panose="0204060206030A020304" pitchFamily="18" charset="0"/>
              </a:rPr>
              <a:t>inkişafı</a:t>
            </a:r>
            <a:r>
              <a:rPr lang="en-US" sz="2400" dirty="0">
                <a:solidFill>
                  <a:schemeClr val="accent6">
                    <a:lumMod val="50000"/>
                  </a:schemeClr>
                </a:solidFill>
                <a:latin typeface="Footlight MT Light" panose="0204060206030A020304" pitchFamily="18" charset="0"/>
              </a:rPr>
              <a:t> </a:t>
            </a:r>
            <a:r>
              <a:rPr lang="en-US" sz="2400" dirty="0" err="1">
                <a:solidFill>
                  <a:schemeClr val="accent6">
                    <a:lumMod val="50000"/>
                  </a:schemeClr>
                </a:solidFill>
                <a:latin typeface="Footlight MT Light" panose="0204060206030A020304" pitchFamily="18" charset="0"/>
              </a:rPr>
              <a:t>ilə</a:t>
            </a:r>
            <a:r>
              <a:rPr lang="en-US" sz="2400" dirty="0">
                <a:solidFill>
                  <a:schemeClr val="accent6">
                    <a:lumMod val="50000"/>
                  </a:schemeClr>
                </a:solidFill>
                <a:latin typeface="Footlight MT Light" panose="0204060206030A020304" pitchFamily="18" charset="0"/>
              </a:rPr>
              <a:t> </a:t>
            </a:r>
            <a:r>
              <a:rPr lang="en-US" sz="2400" dirty="0" err="1">
                <a:solidFill>
                  <a:schemeClr val="accent6">
                    <a:lumMod val="50000"/>
                  </a:schemeClr>
                </a:solidFill>
                <a:latin typeface="Footlight MT Light" panose="0204060206030A020304" pitchFamily="18" charset="0"/>
              </a:rPr>
              <a:t>xarakterizə</a:t>
            </a:r>
            <a:r>
              <a:rPr lang="en-US" sz="2400" dirty="0">
                <a:solidFill>
                  <a:schemeClr val="accent6">
                    <a:lumMod val="50000"/>
                  </a:schemeClr>
                </a:solidFill>
                <a:latin typeface="Footlight MT Light" panose="0204060206030A020304" pitchFamily="18" charset="0"/>
              </a:rPr>
              <a:t> </a:t>
            </a:r>
            <a:r>
              <a:rPr lang="en-US" sz="2400" dirty="0" err="1">
                <a:solidFill>
                  <a:schemeClr val="accent6">
                    <a:lumMod val="50000"/>
                  </a:schemeClr>
                </a:solidFill>
                <a:latin typeface="Footlight MT Light" panose="0204060206030A020304" pitchFamily="18" charset="0"/>
              </a:rPr>
              <a:t>olunan</a:t>
            </a:r>
            <a:r>
              <a:rPr lang="en-US" sz="2400" dirty="0">
                <a:solidFill>
                  <a:schemeClr val="accent6">
                    <a:lumMod val="50000"/>
                  </a:schemeClr>
                </a:solidFill>
                <a:latin typeface="Footlight MT Light" panose="0204060206030A020304" pitchFamily="18" charset="0"/>
              </a:rPr>
              <a:t> </a:t>
            </a:r>
            <a:r>
              <a:rPr lang="en-US" sz="2400" dirty="0" err="1">
                <a:solidFill>
                  <a:schemeClr val="accent6">
                    <a:lumMod val="50000"/>
                  </a:schemeClr>
                </a:solidFill>
                <a:latin typeface="Footlight MT Light" panose="0204060206030A020304" pitchFamily="18" charset="0"/>
              </a:rPr>
              <a:t>xəstəlikdir</a:t>
            </a:r>
            <a:r>
              <a:rPr lang="en-US" sz="2400" dirty="0">
                <a:solidFill>
                  <a:schemeClr val="accent6">
                    <a:lumMod val="50000"/>
                  </a:schemeClr>
                </a:solidFill>
                <a:latin typeface="Footlight MT Light" panose="0204060206030A020304" pitchFamily="18" charset="0"/>
              </a:rPr>
              <a:t>, </a:t>
            </a:r>
            <a:r>
              <a:rPr lang="en-US" sz="2400" dirty="0" err="1">
                <a:solidFill>
                  <a:schemeClr val="accent6">
                    <a:lumMod val="50000"/>
                  </a:schemeClr>
                </a:solidFill>
                <a:latin typeface="Footlight MT Light" panose="0204060206030A020304" pitchFamily="18" charset="0"/>
              </a:rPr>
              <a:t>divararalığı</a:t>
            </a:r>
            <a:r>
              <a:rPr lang="en-US" sz="2400" dirty="0">
                <a:solidFill>
                  <a:schemeClr val="accent6">
                    <a:lumMod val="50000"/>
                  </a:schemeClr>
                </a:solidFill>
                <a:latin typeface="Footlight MT Light" panose="0204060206030A020304" pitchFamily="18" charset="0"/>
              </a:rPr>
              <a:t> </a:t>
            </a:r>
            <a:r>
              <a:rPr lang="en-US" sz="2400" dirty="0" err="1">
                <a:solidFill>
                  <a:schemeClr val="accent6">
                    <a:lumMod val="50000"/>
                  </a:schemeClr>
                </a:solidFill>
                <a:latin typeface="Footlight MT Light" panose="0204060206030A020304" pitchFamily="18" charset="0"/>
              </a:rPr>
              <a:t>orqanlarının</a:t>
            </a:r>
            <a:r>
              <a:rPr lang="en-US" sz="2400" dirty="0">
                <a:solidFill>
                  <a:schemeClr val="accent6">
                    <a:lumMod val="50000"/>
                  </a:schemeClr>
                </a:solidFill>
                <a:latin typeface="Footlight MT Light" panose="0204060206030A020304" pitchFamily="18" charset="0"/>
              </a:rPr>
              <a:t> </a:t>
            </a:r>
            <a:r>
              <a:rPr lang="en-US" sz="2400" dirty="0" err="1">
                <a:solidFill>
                  <a:schemeClr val="accent6">
                    <a:lumMod val="50000"/>
                  </a:schemeClr>
                </a:solidFill>
                <a:latin typeface="Footlight MT Light" panose="0204060206030A020304" pitchFamily="18" charset="0"/>
              </a:rPr>
              <a:t>sıxılması</a:t>
            </a:r>
            <a:r>
              <a:rPr lang="en-US" sz="2400" dirty="0">
                <a:solidFill>
                  <a:schemeClr val="accent6">
                    <a:lumMod val="50000"/>
                  </a:schemeClr>
                </a:solidFill>
                <a:latin typeface="Footlight MT Light" panose="0204060206030A020304" pitchFamily="18" charset="0"/>
              </a:rPr>
              <a:t> </a:t>
            </a:r>
            <a:r>
              <a:rPr lang="en-US" sz="2400" dirty="0" err="1">
                <a:solidFill>
                  <a:schemeClr val="accent6">
                    <a:lumMod val="50000"/>
                  </a:schemeClr>
                </a:solidFill>
                <a:latin typeface="Footlight MT Light" panose="0204060206030A020304" pitchFamily="18" charset="0"/>
              </a:rPr>
              <a:t>ilə</a:t>
            </a:r>
            <a:r>
              <a:rPr lang="en-US" sz="2400" dirty="0">
                <a:solidFill>
                  <a:schemeClr val="accent6">
                    <a:lumMod val="50000"/>
                  </a:schemeClr>
                </a:solidFill>
                <a:latin typeface="Footlight MT Light" panose="0204060206030A020304" pitchFamily="18" charset="0"/>
              </a:rPr>
              <a:t> </a:t>
            </a:r>
            <a:r>
              <a:rPr lang="en-US" sz="2400" dirty="0" err="1">
                <a:solidFill>
                  <a:schemeClr val="accent6">
                    <a:lumMod val="50000"/>
                  </a:schemeClr>
                </a:solidFill>
                <a:latin typeface="Footlight MT Light" panose="0204060206030A020304" pitchFamily="18" charset="0"/>
              </a:rPr>
              <a:t>nəticələnə</a:t>
            </a:r>
            <a:r>
              <a:rPr lang="en-US" sz="2400" dirty="0">
                <a:solidFill>
                  <a:schemeClr val="accent6">
                    <a:lumMod val="50000"/>
                  </a:schemeClr>
                </a:solidFill>
                <a:latin typeface="Footlight MT Light" panose="0204060206030A020304" pitchFamily="18" charset="0"/>
              </a:rPr>
              <a:t> </a:t>
            </a:r>
            <a:r>
              <a:rPr lang="en-US" sz="2400" dirty="0" err="1">
                <a:solidFill>
                  <a:schemeClr val="accent6">
                    <a:lumMod val="50000"/>
                  </a:schemeClr>
                </a:solidFill>
                <a:latin typeface="Footlight MT Light" panose="0204060206030A020304" pitchFamily="18" charset="0"/>
              </a:rPr>
              <a:t>bilir</a:t>
            </a:r>
            <a:r>
              <a:rPr lang="en-US" sz="2400" dirty="0">
                <a:solidFill>
                  <a:schemeClr val="accent6">
                    <a:lumMod val="50000"/>
                  </a:schemeClr>
                </a:solidFill>
                <a:latin typeface="Footlight MT Light" panose="0204060206030A020304" pitchFamily="18" charset="0"/>
              </a:rPr>
              <a:t>. Az </a:t>
            </a:r>
            <a:r>
              <a:rPr lang="en-US" sz="2400" dirty="0" err="1">
                <a:solidFill>
                  <a:schemeClr val="accent6">
                    <a:lumMod val="50000"/>
                  </a:schemeClr>
                </a:solidFill>
                <a:latin typeface="Footlight MT Light" panose="0204060206030A020304" pitchFamily="18" charset="0"/>
              </a:rPr>
              <a:t>rast</a:t>
            </a:r>
            <a:r>
              <a:rPr lang="en-US" sz="2400" dirty="0">
                <a:solidFill>
                  <a:schemeClr val="accent6">
                    <a:lumMod val="50000"/>
                  </a:schemeClr>
                </a:solidFill>
                <a:latin typeface="Footlight MT Light" panose="0204060206030A020304" pitchFamily="18" charset="0"/>
              </a:rPr>
              <a:t> </a:t>
            </a:r>
            <a:r>
              <a:rPr lang="en-US" sz="2400" dirty="0" err="1">
                <a:solidFill>
                  <a:schemeClr val="accent6">
                    <a:lumMod val="50000"/>
                  </a:schemeClr>
                </a:solidFill>
                <a:latin typeface="Footlight MT Light" panose="0204060206030A020304" pitchFamily="18" charset="0"/>
              </a:rPr>
              <a:t>gəlinən</a:t>
            </a:r>
            <a:r>
              <a:rPr lang="en-US" sz="2400" dirty="0">
                <a:solidFill>
                  <a:schemeClr val="accent6">
                    <a:lumMod val="50000"/>
                  </a:schemeClr>
                </a:solidFill>
                <a:latin typeface="Footlight MT Light" panose="0204060206030A020304" pitchFamily="18" charset="0"/>
              </a:rPr>
              <a:t> </a:t>
            </a:r>
            <a:r>
              <a:rPr lang="en-US" sz="2400" dirty="0" err="1">
                <a:solidFill>
                  <a:schemeClr val="accent6">
                    <a:lumMod val="50000"/>
                  </a:schemeClr>
                </a:solidFill>
                <a:latin typeface="Footlight MT Light" panose="0204060206030A020304" pitchFamily="18" charset="0"/>
              </a:rPr>
              <a:t>və</a:t>
            </a:r>
            <a:r>
              <a:rPr lang="en-US" sz="2400" dirty="0">
                <a:solidFill>
                  <a:schemeClr val="accent6">
                    <a:lumMod val="50000"/>
                  </a:schemeClr>
                </a:solidFill>
                <a:latin typeface="Footlight MT Light" panose="0204060206030A020304" pitchFamily="18" charset="0"/>
              </a:rPr>
              <a:t> </a:t>
            </a:r>
            <a:r>
              <a:rPr lang="en-US" sz="2400" dirty="0" err="1">
                <a:solidFill>
                  <a:schemeClr val="accent6">
                    <a:lumMod val="50000"/>
                  </a:schemeClr>
                </a:solidFill>
                <a:latin typeface="Footlight MT Light" panose="0204060206030A020304" pitchFamily="18" charset="0"/>
              </a:rPr>
              <a:t>bəzən</a:t>
            </a:r>
            <a:r>
              <a:rPr lang="en-US" sz="2400" dirty="0">
                <a:solidFill>
                  <a:schemeClr val="accent6">
                    <a:lumMod val="50000"/>
                  </a:schemeClr>
                </a:solidFill>
                <a:latin typeface="Footlight MT Light" panose="0204060206030A020304" pitchFamily="18" charset="0"/>
              </a:rPr>
              <a:t> </a:t>
            </a:r>
            <a:r>
              <a:rPr lang="en-US" sz="2400" dirty="0" err="1">
                <a:solidFill>
                  <a:schemeClr val="accent6">
                    <a:lumMod val="50000"/>
                  </a:schemeClr>
                </a:solidFill>
                <a:latin typeface="Footlight MT Light" panose="0204060206030A020304" pitchFamily="18" charset="0"/>
              </a:rPr>
              <a:t>proqressiv</a:t>
            </a:r>
            <a:r>
              <a:rPr lang="en-US" sz="2400" dirty="0">
                <a:solidFill>
                  <a:schemeClr val="accent6">
                    <a:lumMod val="50000"/>
                  </a:schemeClr>
                </a:solidFill>
                <a:latin typeface="Footlight MT Light" panose="0204060206030A020304" pitchFamily="18" charset="0"/>
              </a:rPr>
              <a:t> </a:t>
            </a:r>
            <a:r>
              <a:rPr lang="en-US" sz="2400" dirty="0" err="1">
                <a:solidFill>
                  <a:schemeClr val="accent6">
                    <a:lumMod val="50000"/>
                  </a:schemeClr>
                </a:solidFill>
                <a:latin typeface="Footlight MT Light" panose="0204060206030A020304" pitchFamily="18" charset="0"/>
              </a:rPr>
              <a:t>xarakter</a:t>
            </a:r>
            <a:r>
              <a:rPr lang="en-US" sz="2400" dirty="0">
                <a:solidFill>
                  <a:schemeClr val="accent6">
                    <a:lumMod val="50000"/>
                  </a:schemeClr>
                </a:solidFill>
                <a:latin typeface="Footlight MT Light" panose="0204060206030A020304" pitchFamily="18" charset="0"/>
              </a:rPr>
              <a:t> </a:t>
            </a:r>
            <a:r>
              <a:rPr lang="en-US" sz="2400" dirty="0" err="1">
                <a:solidFill>
                  <a:schemeClr val="accent6">
                    <a:lumMod val="50000"/>
                  </a:schemeClr>
                </a:solidFill>
                <a:latin typeface="Footlight MT Light" panose="0204060206030A020304" pitchFamily="18" charset="0"/>
              </a:rPr>
              <a:t>daşıyan</a:t>
            </a:r>
            <a:r>
              <a:rPr lang="en-US" sz="2400" dirty="0">
                <a:solidFill>
                  <a:schemeClr val="accent6">
                    <a:lumMod val="50000"/>
                  </a:schemeClr>
                </a:solidFill>
                <a:latin typeface="Footlight MT Light" panose="0204060206030A020304" pitchFamily="18" charset="0"/>
              </a:rPr>
              <a:t> </a:t>
            </a:r>
            <a:r>
              <a:rPr lang="en-US" sz="2400" dirty="0" err="1">
                <a:solidFill>
                  <a:schemeClr val="accent6">
                    <a:lumMod val="50000"/>
                  </a:schemeClr>
                </a:solidFill>
                <a:latin typeface="Footlight MT Light" panose="0204060206030A020304" pitchFamily="18" charset="0"/>
              </a:rPr>
              <a:t>bu</a:t>
            </a:r>
            <a:r>
              <a:rPr lang="en-US" sz="2400" dirty="0">
                <a:solidFill>
                  <a:schemeClr val="accent6">
                    <a:lumMod val="50000"/>
                  </a:schemeClr>
                </a:solidFill>
                <a:latin typeface="Footlight MT Light" panose="0204060206030A020304" pitchFamily="18" charset="0"/>
              </a:rPr>
              <a:t> </a:t>
            </a:r>
            <a:r>
              <a:rPr lang="en-US" sz="2400" dirty="0" err="1">
                <a:solidFill>
                  <a:schemeClr val="accent6">
                    <a:lumMod val="50000"/>
                  </a:schemeClr>
                </a:solidFill>
                <a:latin typeface="Footlight MT Light" panose="0204060206030A020304" pitchFamily="18" charset="0"/>
              </a:rPr>
              <a:t>xəstəlik</a:t>
            </a:r>
            <a:r>
              <a:rPr lang="en-US" sz="2400" dirty="0">
                <a:solidFill>
                  <a:schemeClr val="accent6">
                    <a:lumMod val="50000"/>
                  </a:schemeClr>
                </a:solidFill>
                <a:latin typeface="Footlight MT Light" panose="0204060206030A020304" pitchFamily="18" charset="0"/>
              </a:rPr>
              <a:t> </a:t>
            </a:r>
            <a:r>
              <a:rPr lang="en-US" sz="2400" dirty="0" err="1">
                <a:solidFill>
                  <a:schemeClr val="accent6">
                    <a:lumMod val="50000"/>
                  </a:schemeClr>
                </a:solidFill>
                <a:latin typeface="Footlight MT Light" panose="0204060206030A020304" pitchFamily="18" charset="0"/>
              </a:rPr>
              <a:t>fibroz</a:t>
            </a:r>
            <a:r>
              <a:rPr lang="en-US" sz="2400" dirty="0">
                <a:solidFill>
                  <a:schemeClr val="accent6">
                    <a:lumMod val="50000"/>
                  </a:schemeClr>
                </a:solidFill>
                <a:latin typeface="Footlight MT Light" panose="0204060206030A020304" pitchFamily="18" charset="0"/>
              </a:rPr>
              <a:t> </a:t>
            </a:r>
            <a:r>
              <a:rPr lang="en-US" sz="2400" dirty="0" err="1">
                <a:solidFill>
                  <a:schemeClr val="accent6">
                    <a:lumMod val="50000"/>
                  </a:schemeClr>
                </a:solidFill>
                <a:latin typeface="Footlight MT Light" panose="0204060206030A020304" pitchFamily="18" charset="0"/>
              </a:rPr>
              <a:t>mediastinit</a:t>
            </a:r>
            <a:r>
              <a:rPr lang="en-US" sz="2400" dirty="0">
                <a:solidFill>
                  <a:schemeClr val="accent6">
                    <a:lumMod val="50000"/>
                  </a:schemeClr>
                </a:solidFill>
                <a:latin typeface="Footlight MT Light" panose="0204060206030A020304" pitchFamily="18" charset="0"/>
              </a:rPr>
              <a:t> </a:t>
            </a:r>
            <a:r>
              <a:rPr lang="en-US" sz="2400" dirty="0" err="1">
                <a:solidFill>
                  <a:schemeClr val="accent6">
                    <a:lumMod val="50000"/>
                  </a:schemeClr>
                </a:solidFill>
                <a:latin typeface="Footlight MT Light" panose="0204060206030A020304" pitchFamily="18" charset="0"/>
              </a:rPr>
              <a:t>də</a:t>
            </a:r>
            <a:r>
              <a:rPr lang="en-US" sz="2400" dirty="0">
                <a:solidFill>
                  <a:schemeClr val="accent6">
                    <a:lumMod val="50000"/>
                  </a:schemeClr>
                </a:solidFill>
                <a:latin typeface="Footlight MT Light" panose="0204060206030A020304" pitchFamily="18" charset="0"/>
              </a:rPr>
              <a:t> </a:t>
            </a:r>
            <a:r>
              <a:rPr lang="en-US" sz="2400" dirty="0" err="1">
                <a:solidFill>
                  <a:schemeClr val="accent6">
                    <a:lumMod val="50000"/>
                  </a:schemeClr>
                </a:solidFill>
                <a:latin typeface="Footlight MT Light" panose="0204060206030A020304" pitchFamily="18" charset="0"/>
              </a:rPr>
              <a:t>adlanır</a:t>
            </a:r>
            <a:r>
              <a:rPr lang="en-US" sz="2400" dirty="0">
                <a:solidFill>
                  <a:schemeClr val="accent6">
                    <a:lumMod val="50000"/>
                  </a:schemeClr>
                </a:solidFill>
                <a:latin typeface="Footlight MT Light" panose="0204060206030A020304" pitchFamily="18" charset="0"/>
              </a:rPr>
              <a:t>.</a:t>
            </a:r>
            <a:endParaRPr lang="en-US" sz="2400" dirty="0">
              <a:solidFill>
                <a:schemeClr val="accent6">
                  <a:lumMod val="50000"/>
                </a:schemeClr>
              </a:solidFill>
              <a:latin typeface="Footlight MT Light" panose="0204060206030A020304" pitchFamily="18" charset="0"/>
            </a:endParaRPr>
          </a:p>
        </p:txBody>
      </p:sp>
      <p:sp>
        <p:nvSpPr>
          <p:cNvPr id="4" name="Дата 3"/>
          <p:cNvSpPr>
            <a:spLocks noGrp="1"/>
          </p:cNvSpPr>
          <p:nvPr>
            <p:ph type="dt" sz="half" idx="10"/>
          </p:nvPr>
        </p:nvSpPr>
        <p:spPr/>
        <p:txBody>
          <a:bodyPr/>
          <a:lstStyle/>
          <a:p>
            <a:pPr rtl="0"/>
            <a:fld id="{6506E9A3-1561-45B7-908B-DACC52528ABB}" type="datetime1">
              <a:rPr lang="ru-RU"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rtl="0"/>
            <a:fld id="{4060D38F-E364-4ED4-9BF4-D7F00FFBE76A}" type="datetime1">
              <a:rPr lang="ru-RU" smtClean="0"/>
            </a:fld>
            <a:endParaRPr lang="en-US"/>
          </a:p>
        </p:txBody>
      </p:sp>
      <p:graphicFrame>
        <p:nvGraphicFramePr>
          <p:cNvPr id="4" name="Схема 3"/>
          <p:cNvGraphicFramePr/>
          <p:nvPr/>
        </p:nvGraphicFramePr>
        <p:xfrm>
          <a:off x="543339" y="719666"/>
          <a:ext cx="10999304" cy="541866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normAutofit/>
          </a:bodyPr>
          <a:lstStyle/>
          <a:p>
            <a:pPr algn="ctr"/>
            <a:r>
              <a:rPr lang="az-Latn-AZ" sz="8000" b="1" dirty="0">
                <a:solidFill>
                  <a:srgbClr val="C00000"/>
                </a:solidFill>
                <a:latin typeface="Footlight MT Light" panose="0204060206030A020304" pitchFamily="18" charset="0"/>
              </a:rPr>
              <a:t>Patogenez</a:t>
            </a:r>
            <a:endParaRPr lang="en-US" sz="8000" b="1" dirty="0">
              <a:solidFill>
                <a:srgbClr val="C00000"/>
              </a:solidFill>
              <a:latin typeface="Footlight MT Light" panose="0204060206030A020304" pitchFamily="18" charset="0"/>
            </a:endParaRPr>
          </a:p>
        </p:txBody>
      </p:sp>
      <p:sp>
        <p:nvSpPr>
          <p:cNvPr id="7" name="Объект 6"/>
          <p:cNvSpPr>
            <a:spLocks noGrp="1"/>
          </p:cNvSpPr>
          <p:nvPr>
            <p:ph idx="1"/>
          </p:nvPr>
        </p:nvSpPr>
        <p:spPr/>
        <p:txBody>
          <a:bodyPr>
            <a:normAutofit/>
          </a:bodyPr>
          <a:lstStyle/>
          <a:p>
            <a:pPr marL="0" indent="0">
              <a:buNone/>
            </a:pPr>
            <a:r>
              <a:rPr lang="az-Latn-AZ" sz="2800" dirty="0">
                <a:solidFill>
                  <a:schemeClr val="accent1">
                    <a:lumMod val="75000"/>
                  </a:schemeClr>
                </a:solidFill>
                <a:latin typeface="Footlight MT Light" panose="0204060206030A020304" pitchFamily="18" charset="0"/>
              </a:rPr>
              <a:t> </a:t>
            </a:r>
            <a:r>
              <a:rPr lang="en-US" sz="2800" dirty="0" err="1">
                <a:solidFill>
                  <a:schemeClr val="accent1">
                    <a:lumMod val="75000"/>
                  </a:schemeClr>
                </a:solidFill>
                <a:latin typeface="Footlight MT Light" panose="0204060206030A020304" pitchFamily="18" charset="0"/>
              </a:rPr>
              <a:t>Patogen</a:t>
            </a:r>
            <a:r>
              <a:rPr lang="en-US" sz="2800" dirty="0">
                <a:solidFill>
                  <a:schemeClr val="accent1">
                    <a:lumMod val="75000"/>
                  </a:schemeClr>
                </a:solidFill>
                <a:latin typeface="Footlight MT Light" panose="0204060206030A020304" pitchFamily="18" charset="0"/>
              </a:rPr>
              <a:t> </a:t>
            </a:r>
            <a:r>
              <a:rPr lang="en-US" sz="2800" dirty="0" err="1">
                <a:solidFill>
                  <a:schemeClr val="accent1">
                    <a:lumMod val="75000"/>
                  </a:schemeClr>
                </a:solidFill>
                <a:latin typeface="Footlight MT Light" panose="0204060206030A020304" pitchFamily="18" charset="0"/>
              </a:rPr>
              <a:t>amilə</a:t>
            </a:r>
            <a:r>
              <a:rPr lang="en-US" sz="2800" dirty="0">
                <a:solidFill>
                  <a:schemeClr val="accent1">
                    <a:lumMod val="75000"/>
                  </a:schemeClr>
                </a:solidFill>
                <a:latin typeface="Footlight MT Light" panose="0204060206030A020304" pitchFamily="18" charset="0"/>
              </a:rPr>
              <a:t> </a:t>
            </a:r>
            <a:r>
              <a:rPr lang="en-US" sz="2800" dirty="0" err="1">
                <a:solidFill>
                  <a:schemeClr val="accent1">
                    <a:lumMod val="75000"/>
                  </a:schemeClr>
                </a:solidFill>
                <a:latin typeface="Footlight MT Light" panose="0204060206030A020304" pitchFamily="18" charset="0"/>
              </a:rPr>
              <a:t>qarşı</a:t>
            </a:r>
            <a:r>
              <a:rPr lang="en-US" sz="2800" dirty="0">
                <a:solidFill>
                  <a:schemeClr val="accent1">
                    <a:lumMod val="75000"/>
                  </a:schemeClr>
                </a:solidFill>
                <a:latin typeface="Footlight MT Light" panose="0204060206030A020304" pitchFamily="18" charset="0"/>
              </a:rPr>
              <a:t> </a:t>
            </a:r>
            <a:r>
              <a:rPr lang="en-US" sz="2800" dirty="0" err="1">
                <a:solidFill>
                  <a:schemeClr val="accent1">
                    <a:lumMod val="75000"/>
                  </a:schemeClr>
                </a:solidFill>
                <a:latin typeface="Footlight MT Light" panose="0204060206030A020304" pitchFamily="18" charset="0"/>
              </a:rPr>
              <a:t>aşırı</a:t>
            </a:r>
            <a:r>
              <a:rPr lang="en-US" sz="2800" dirty="0">
                <a:solidFill>
                  <a:schemeClr val="accent1">
                    <a:lumMod val="75000"/>
                  </a:schemeClr>
                </a:solidFill>
                <a:latin typeface="Footlight MT Light" panose="0204060206030A020304" pitchFamily="18" charset="0"/>
              </a:rPr>
              <a:t> </a:t>
            </a:r>
            <a:r>
              <a:rPr lang="en-US" sz="2800" dirty="0" err="1">
                <a:solidFill>
                  <a:schemeClr val="accent1">
                    <a:lumMod val="75000"/>
                  </a:schemeClr>
                </a:solidFill>
                <a:latin typeface="Footlight MT Light" panose="0204060206030A020304" pitchFamily="18" charset="0"/>
              </a:rPr>
              <a:t>iltihabı</a:t>
            </a:r>
            <a:r>
              <a:rPr lang="en-US" sz="2800" dirty="0">
                <a:solidFill>
                  <a:schemeClr val="accent1">
                    <a:lumMod val="75000"/>
                  </a:schemeClr>
                </a:solidFill>
                <a:latin typeface="Footlight MT Light" panose="0204060206030A020304" pitchFamily="18" charset="0"/>
              </a:rPr>
              <a:t> </a:t>
            </a:r>
            <a:r>
              <a:rPr lang="en-US" sz="2800" dirty="0" err="1">
                <a:solidFill>
                  <a:schemeClr val="accent1">
                    <a:lumMod val="75000"/>
                  </a:schemeClr>
                </a:solidFill>
                <a:latin typeface="Footlight MT Light" panose="0204060206030A020304" pitchFamily="18" charset="0"/>
              </a:rPr>
              <a:t>reaksiya</a:t>
            </a:r>
            <a:r>
              <a:rPr lang="en-US" sz="2800" dirty="0">
                <a:solidFill>
                  <a:schemeClr val="accent1">
                    <a:lumMod val="75000"/>
                  </a:schemeClr>
                </a:solidFill>
                <a:latin typeface="Footlight MT Light" panose="0204060206030A020304" pitchFamily="18" charset="0"/>
              </a:rPr>
              <a:t> </a:t>
            </a:r>
            <a:r>
              <a:rPr lang="en-US" sz="2800" dirty="0" err="1">
                <a:solidFill>
                  <a:schemeClr val="accent1">
                    <a:lumMod val="75000"/>
                  </a:schemeClr>
                </a:solidFill>
                <a:latin typeface="Footlight MT Light" panose="0204060206030A020304" pitchFamily="18" charset="0"/>
              </a:rPr>
              <a:t>nəticəsində</a:t>
            </a:r>
            <a:r>
              <a:rPr lang="en-US" sz="2800" dirty="0">
                <a:solidFill>
                  <a:schemeClr val="accent1">
                    <a:lumMod val="75000"/>
                  </a:schemeClr>
                </a:solidFill>
                <a:latin typeface="Footlight MT Light" panose="0204060206030A020304" pitchFamily="18" charset="0"/>
              </a:rPr>
              <a:t> </a:t>
            </a:r>
            <a:r>
              <a:rPr lang="en-US" sz="2800" dirty="0" err="1">
                <a:solidFill>
                  <a:schemeClr val="accent1">
                    <a:lumMod val="75000"/>
                  </a:schemeClr>
                </a:solidFill>
                <a:latin typeface="Footlight MT Light" panose="0204060206030A020304" pitchFamily="18" charset="0"/>
              </a:rPr>
              <a:t>limfa</a:t>
            </a:r>
            <a:r>
              <a:rPr lang="en-US" sz="2800" dirty="0">
                <a:solidFill>
                  <a:schemeClr val="accent1">
                    <a:lumMod val="75000"/>
                  </a:schemeClr>
                </a:solidFill>
                <a:latin typeface="Footlight MT Light" panose="0204060206030A020304" pitchFamily="18" charset="0"/>
              </a:rPr>
              <a:t> </a:t>
            </a:r>
            <a:r>
              <a:rPr lang="en-US" sz="2800" dirty="0" err="1">
                <a:solidFill>
                  <a:schemeClr val="accent1">
                    <a:lumMod val="75000"/>
                  </a:schemeClr>
                </a:solidFill>
                <a:latin typeface="Footlight MT Light" panose="0204060206030A020304" pitchFamily="18" charset="0"/>
              </a:rPr>
              <a:t>düyünlərində</a:t>
            </a:r>
            <a:r>
              <a:rPr lang="en-US" sz="2800" dirty="0">
                <a:solidFill>
                  <a:schemeClr val="accent1">
                    <a:lumMod val="75000"/>
                  </a:schemeClr>
                </a:solidFill>
                <a:latin typeface="Footlight MT Light" panose="0204060206030A020304" pitchFamily="18" charset="0"/>
              </a:rPr>
              <a:t> </a:t>
            </a:r>
            <a:r>
              <a:rPr lang="en-US" sz="2800" dirty="0" err="1">
                <a:solidFill>
                  <a:schemeClr val="accent1">
                    <a:lumMod val="75000"/>
                  </a:schemeClr>
                </a:solidFill>
                <a:latin typeface="Footlight MT Light" panose="0204060206030A020304" pitchFamily="18" charset="0"/>
              </a:rPr>
              <a:t>qranuloma</a:t>
            </a:r>
            <a:r>
              <a:rPr lang="en-US" sz="2800" dirty="0">
                <a:solidFill>
                  <a:schemeClr val="accent1">
                    <a:lumMod val="75000"/>
                  </a:schemeClr>
                </a:solidFill>
                <a:latin typeface="Footlight MT Light" panose="0204060206030A020304" pitchFamily="18" charset="0"/>
              </a:rPr>
              <a:t> </a:t>
            </a:r>
            <a:r>
              <a:rPr lang="en-US" sz="2800" dirty="0" err="1">
                <a:solidFill>
                  <a:schemeClr val="accent1">
                    <a:lumMod val="75000"/>
                  </a:schemeClr>
                </a:solidFill>
                <a:latin typeface="Footlight MT Light" panose="0204060206030A020304" pitchFamily="18" charset="0"/>
              </a:rPr>
              <a:t>və</a:t>
            </a:r>
            <a:r>
              <a:rPr lang="en-US" sz="2800" dirty="0">
                <a:solidFill>
                  <a:schemeClr val="accent1">
                    <a:lumMod val="75000"/>
                  </a:schemeClr>
                </a:solidFill>
                <a:latin typeface="Footlight MT Light" panose="0204060206030A020304" pitchFamily="18" charset="0"/>
              </a:rPr>
              <a:t> </a:t>
            </a:r>
            <a:r>
              <a:rPr lang="en-US" sz="2800" dirty="0" err="1">
                <a:solidFill>
                  <a:schemeClr val="accent1">
                    <a:lumMod val="75000"/>
                  </a:schemeClr>
                </a:solidFill>
                <a:latin typeface="Footlight MT Light" panose="0204060206030A020304" pitchFamily="18" charset="0"/>
              </a:rPr>
              <a:t>fibroz</a:t>
            </a:r>
            <a:r>
              <a:rPr lang="en-US" sz="2800" dirty="0">
                <a:solidFill>
                  <a:schemeClr val="accent1">
                    <a:lumMod val="75000"/>
                  </a:schemeClr>
                </a:solidFill>
                <a:latin typeface="Footlight MT Light" panose="0204060206030A020304" pitchFamily="18" charset="0"/>
              </a:rPr>
              <a:t> </a:t>
            </a:r>
            <a:r>
              <a:rPr lang="en-US" sz="2800" dirty="0" err="1">
                <a:solidFill>
                  <a:schemeClr val="accent1">
                    <a:lumMod val="75000"/>
                  </a:schemeClr>
                </a:solidFill>
                <a:latin typeface="Footlight MT Light" panose="0204060206030A020304" pitchFamily="18" charset="0"/>
              </a:rPr>
              <a:t>xroniki</a:t>
            </a:r>
            <a:r>
              <a:rPr lang="en-US" sz="2800" dirty="0">
                <a:solidFill>
                  <a:schemeClr val="accent1">
                    <a:lumMod val="75000"/>
                  </a:schemeClr>
                </a:solidFill>
                <a:latin typeface="Footlight MT Light" panose="0204060206030A020304" pitchFamily="18" charset="0"/>
              </a:rPr>
              <a:t> </a:t>
            </a:r>
            <a:r>
              <a:rPr lang="en-US" sz="2800" dirty="0" err="1">
                <a:solidFill>
                  <a:schemeClr val="accent1">
                    <a:lumMod val="75000"/>
                  </a:schemeClr>
                </a:solidFill>
                <a:latin typeface="Footlight MT Light" panose="0204060206030A020304" pitchFamily="18" charset="0"/>
              </a:rPr>
              <a:t>mediastinitin</a:t>
            </a:r>
            <a:r>
              <a:rPr lang="en-US" sz="2800" dirty="0">
                <a:solidFill>
                  <a:schemeClr val="accent1">
                    <a:lumMod val="75000"/>
                  </a:schemeClr>
                </a:solidFill>
                <a:latin typeface="Footlight MT Light" panose="0204060206030A020304" pitchFamily="18" charset="0"/>
              </a:rPr>
              <a:t> </a:t>
            </a:r>
            <a:r>
              <a:rPr lang="en-US" sz="2800" dirty="0" err="1">
                <a:solidFill>
                  <a:schemeClr val="accent1">
                    <a:lumMod val="75000"/>
                  </a:schemeClr>
                </a:solidFill>
                <a:latin typeface="Footlight MT Light" panose="0204060206030A020304" pitchFamily="18" charset="0"/>
              </a:rPr>
              <a:t>əsas</a:t>
            </a:r>
            <a:r>
              <a:rPr lang="en-US" sz="2800" dirty="0">
                <a:solidFill>
                  <a:schemeClr val="accent1">
                    <a:lumMod val="75000"/>
                  </a:schemeClr>
                </a:solidFill>
                <a:latin typeface="Footlight MT Light" panose="0204060206030A020304" pitchFamily="18" charset="0"/>
              </a:rPr>
              <a:t> </a:t>
            </a:r>
            <a:r>
              <a:rPr lang="en-US" sz="2800" dirty="0" err="1">
                <a:solidFill>
                  <a:schemeClr val="accent1">
                    <a:lumMod val="75000"/>
                  </a:schemeClr>
                </a:solidFill>
                <a:latin typeface="Footlight MT Light" panose="0204060206030A020304" pitchFamily="18" charset="0"/>
              </a:rPr>
              <a:t>mexanizmi</a:t>
            </a:r>
            <a:r>
              <a:rPr lang="en-US" sz="2800" dirty="0">
                <a:solidFill>
                  <a:schemeClr val="accent1">
                    <a:lumMod val="75000"/>
                  </a:schemeClr>
                </a:solidFill>
                <a:latin typeface="Footlight MT Light" panose="0204060206030A020304" pitchFamily="18" charset="0"/>
              </a:rPr>
              <a:t> </a:t>
            </a:r>
            <a:r>
              <a:rPr lang="en-US" sz="2800" dirty="0" err="1">
                <a:solidFill>
                  <a:schemeClr val="accent1">
                    <a:lumMod val="75000"/>
                  </a:schemeClr>
                </a:solidFill>
                <a:latin typeface="Footlight MT Light" panose="0204060206030A020304" pitchFamily="18" charset="0"/>
              </a:rPr>
              <a:t>hesab</a:t>
            </a:r>
            <a:r>
              <a:rPr lang="en-US" sz="2800" dirty="0">
                <a:solidFill>
                  <a:schemeClr val="accent1">
                    <a:lumMod val="75000"/>
                  </a:schemeClr>
                </a:solidFill>
                <a:latin typeface="Footlight MT Light" panose="0204060206030A020304" pitchFamily="18" charset="0"/>
              </a:rPr>
              <a:t> </a:t>
            </a:r>
            <a:r>
              <a:rPr lang="en-US" sz="2800" dirty="0" err="1">
                <a:solidFill>
                  <a:schemeClr val="accent1">
                    <a:lumMod val="75000"/>
                  </a:schemeClr>
                </a:solidFill>
                <a:latin typeface="Footlight MT Light" panose="0204060206030A020304" pitchFamily="18" charset="0"/>
              </a:rPr>
              <a:t>edilir</a:t>
            </a:r>
            <a:r>
              <a:rPr lang="en-US" sz="2800" dirty="0">
                <a:solidFill>
                  <a:schemeClr val="accent1">
                    <a:lumMod val="75000"/>
                  </a:schemeClr>
                </a:solidFill>
                <a:latin typeface="Footlight MT Light" panose="0204060206030A020304" pitchFamily="18" charset="0"/>
              </a:rPr>
              <a:t>. </a:t>
            </a:r>
            <a:r>
              <a:rPr lang="en-US" sz="2800" dirty="0" err="1">
                <a:solidFill>
                  <a:schemeClr val="accent1">
                    <a:lumMod val="75000"/>
                  </a:schemeClr>
                </a:solidFill>
                <a:latin typeface="Footlight MT Light" panose="0204060206030A020304" pitchFamily="18" charset="0"/>
              </a:rPr>
              <a:t>Bəzi</a:t>
            </a:r>
            <a:r>
              <a:rPr lang="en-US" sz="2800" dirty="0">
                <a:solidFill>
                  <a:schemeClr val="accent1">
                    <a:lumMod val="75000"/>
                  </a:schemeClr>
                </a:solidFill>
                <a:latin typeface="Footlight MT Light" panose="0204060206030A020304" pitchFamily="18" charset="0"/>
              </a:rPr>
              <a:t> </a:t>
            </a:r>
            <a:r>
              <a:rPr lang="en-US" sz="2800" dirty="0" err="1">
                <a:solidFill>
                  <a:schemeClr val="accent1">
                    <a:lumMod val="75000"/>
                  </a:schemeClr>
                </a:solidFill>
                <a:latin typeface="Footlight MT Light" panose="0204060206030A020304" pitchFamily="18" charset="0"/>
              </a:rPr>
              <a:t>mənbələrə</a:t>
            </a:r>
            <a:r>
              <a:rPr lang="en-US" sz="2800" dirty="0">
                <a:solidFill>
                  <a:schemeClr val="accent1">
                    <a:lumMod val="75000"/>
                  </a:schemeClr>
                </a:solidFill>
                <a:latin typeface="Footlight MT Light" panose="0204060206030A020304" pitchFamily="18" charset="0"/>
              </a:rPr>
              <a:t> </a:t>
            </a:r>
            <a:r>
              <a:rPr lang="en-US" sz="2800" dirty="0" err="1">
                <a:solidFill>
                  <a:schemeClr val="accent1">
                    <a:lumMod val="75000"/>
                  </a:schemeClr>
                </a:solidFill>
                <a:latin typeface="Footlight MT Light" panose="0204060206030A020304" pitchFamily="18" charset="0"/>
              </a:rPr>
              <a:t>görə</a:t>
            </a:r>
            <a:r>
              <a:rPr lang="en-US" sz="2800" dirty="0">
                <a:solidFill>
                  <a:schemeClr val="accent1">
                    <a:lumMod val="75000"/>
                  </a:schemeClr>
                </a:solidFill>
                <a:latin typeface="Footlight MT Light" panose="0204060206030A020304" pitchFamily="18" charset="0"/>
              </a:rPr>
              <a:t> </a:t>
            </a:r>
            <a:r>
              <a:rPr lang="en-US" sz="2800" dirty="0" err="1">
                <a:solidFill>
                  <a:schemeClr val="accent1">
                    <a:lumMod val="75000"/>
                  </a:schemeClr>
                </a:solidFill>
                <a:latin typeface="Footlight MT Light" panose="0204060206030A020304" pitchFamily="18" charset="0"/>
              </a:rPr>
              <a:t>xroniki</a:t>
            </a:r>
            <a:r>
              <a:rPr lang="en-US" sz="2800" dirty="0">
                <a:solidFill>
                  <a:schemeClr val="accent1">
                    <a:lumMod val="75000"/>
                  </a:schemeClr>
                </a:solidFill>
                <a:latin typeface="Footlight MT Light" panose="0204060206030A020304" pitchFamily="18" charset="0"/>
              </a:rPr>
              <a:t> </a:t>
            </a:r>
            <a:r>
              <a:rPr lang="en-US" sz="2800" dirty="0" err="1">
                <a:solidFill>
                  <a:schemeClr val="accent1">
                    <a:lumMod val="75000"/>
                  </a:schemeClr>
                </a:solidFill>
                <a:latin typeface="Footlight MT Light" panose="0204060206030A020304" pitchFamily="18" charset="0"/>
              </a:rPr>
              <a:t>medisatinit</a:t>
            </a:r>
            <a:r>
              <a:rPr lang="en-US" sz="2800" dirty="0">
                <a:solidFill>
                  <a:schemeClr val="accent1">
                    <a:lumMod val="75000"/>
                  </a:schemeClr>
                </a:solidFill>
                <a:latin typeface="Footlight MT Light" panose="0204060206030A020304" pitchFamily="18" charset="0"/>
              </a:rPr>
              <a:t> </a:t>
            </a:r>
            <a:r>
              <a:rPr lang="en-US" sz="2800" dirty="0" err="1">
                <a:solidFill>
                  <a:schemeClr val="accent1">
                    <a:lumMod val="75000"/>
                  </a:schemeClr>
                </a:solidFill>
                <a:latin typeface="Footlight MT Light" panose="0204060206030A020304" pitchFamily="18" charset="0"/>
              </a:rPr>
              <a:t>mərhələli</a:t>
            </a:r>
            <a:r>
              <a:rPr lang="en-US" sz="2800" dirty="0">
                <a:solidFill>
                  <a:schemeClr val="accent1">
                    <a:lumMod val="75000"/>
                  </a:schemeClr>
                </a:solidFill>
                <a:latin typeface="Footlight MT Light" panose="0204060206030A020304" pitchFamily="18" charset="0"/>
              </a:rPr>
              <a:t> </a:t>
            </a:r>
            <a:r>
              <a:rPr lang="en-US" sz="2800" dirty="0" err="1">
                <a:solidFill>
                  <a:schemeClr val="accent1">
                    <a:lumMod val="75000"/>
                  </a:schemeClr>
                </a:solidFill>
                <a:latin typeface="Footlight MT Light" panose="0204060206030A020304" pitchFamily="18" charset="0"/>
              </a:rPr>
              <a:t>prosesdir</a:t>
            </a:r>
            <a:r>
              <a:rPr lang="en-US" sz="2800" dirty="0">
                <a:solidFill>
                  <a:schemeClr val="accent1">
                    <a:lumMod val="75000"/>
                  </a:schemeClr>
                </a:solidFill>
                <a:latin typeface="Footlight MT Light" panose="0204060206030A020304" pitchFamily="18" charset="0"/>
              </a:rPr>
              <a:t> </a:t>
            </a:r>
            <a:r>
              <a:rPr lang="en-US" sz="2800" dirty="0" err="1">
                <a:solidFill>
                  <a:schemeClr val="accent1">
                    <a:lumMod val="75000"/>
                  </a:schemeClr>
                </a:solidFill>
                <a:latin typeface="Footlight MT Light" panose="0204060206030A020304" pitchFamily="18" charset="0"/>
              </a:rPr>
              <a:t>və</a:t>
            </a:r>
            <a:r>
              <a:rPr lang="en-US" sz="2800" dirty="0">
                <a:solidFill>
                  <a:schemeClr val="accent1">
                    <a:lumMod val="75000"/>
                  </a:schemeClr>
                </a:solidFill>
                <a:latin typeface="Footlight MT Light" panose="0204060206030A020304" pitchFamily="18" charset="0"/>
              </a:rPr>
              <a:t> </a:t>
            </a:r>
            <a:r>
              <a:rPr lang="en-US" sz="2800" dirty="0" err="1">
                <a:solidFill>
                  <a:schemeClr val="accent1">
                    <a:lumMod val="75000"/>
                  </a:schemeClr>
                </a:solidFill>
                <a:latin typeface="Footlight MT Light" panose="0204060206030A020304" pitchFamily="18" charset="0"/>
              </a:rPr>
              <a:t>ilkin</a:t>
            </a:r>
            <a:r>
              <a:rPr lang="en-US" sz="2800" dirty="0">
                <a:solidFill>
                  <a:schemeClr val="accent1">
                    <a:lumMod val="75000"/>
                  </a:schemeClr>
                </a:solidFill>
                <a:latin typeface="Footlight MT Light" panose="0204060206030A020304" pitchFamily="18" charset="0"/>
              </a:rPr>
              <a:t> </a:t>
            </a:r>
            <a:r>
              <a:rPr lang="en-US" sz="2800" dirty="0" err="1">
                <a:solidFill>
                  <a:schemeClr val="accent1">
                    <a:lumMod val="75000"/>
                  </a:schemeClr>
                </a:solidFill>
                <a:latin typeface="Footlight MT Light" panose="0204060206030A020304" pitchFamily="18" charset="0"/>
              </a:rPr>
              <a:t>etapda</a:t>
            </a:r>
            <a:r>
              <a:rPr lang="en-US" sz="2800" dirty="0">
                <a:solidFill>
                  <a:schemeClr val="accent1">
                    <a:lumMod val="75000"/>
                  </a:schemeClr>
                </a:solidFill>
                <a:latin typeface="Footlight MT Light" panose="0204060206030A020304" pitchFamily="18" charset="0"/>
              </a:rPr>
              <a:t> </a:t>
            </a:r>
            <a:r>
              <a:rPr lang="en-US" sz="2800" dirty="0" err="1">
                <a:solidFill>
                  <a:schemeClr val="accent1">
                    <a:lumMod val="75000"/>
                  </a:schemeClr>
                </a:solidFill>
                <a:latin typeface="Footlight MT Light" panose="0204060206030A020304" pitchFamily="18" charset="0"/>
              </a:rPr>
              <a:t>qranulomalar</a:t>
            </a:r>
            <a:r>
              <a:rPr lang="en-US" sz="2800" dirty="0">
                <a:solidFill>
                  <a:schemeClr val="accent1">
                    <a:lumMod val="75000"/>
                  </a:schemeClr>
                </a:solidFill>
                <a:latin typeface="Footlight MT Light" panose="0204060206030A020304" pitchFamily="18" charset="0"/>
              </a:rPr>
              <a:t> </a:t>
            </a:r>
            <a:r>
              <a:rPr lang="en-US" sz="2800" dirty="0" err="1">
                <a:solidFill>
                  <a:schemeClr val="accent1">
                    <a:lumMod val="75000"/>
                  </a:schemeClr>
                </a:solidFill>
                <a:latin typeface="Footlight MT Light" panose="0204060206030A020304" pitchFamily="18" charset="0"/>
              </a:rPr>
              <a:t>əmələ</a:t>
            </a:r>
            <a:r>
              <a:rPr lang="en-US" sz="2800" dirty="0">
                <a:solidFill>
                  <a:schemeClr val="accent1">
                    <a:lumMod val="75000"/>
                  </a:schemeClr>
                </a:solidFill>
                <a:latin typeface="Footlight MT Light" panose="0204060206030A020304" pitchFamily="18" charset="0"/>
              </a:rPr>
              <a:t> </a:t>
            </a:r>
            <a:r>
              <a:rPr lang="en-US" sz="2800" dirty="0" err="1">
                <a:solidFill>
                  <a:schemeClr val="accent1">
                    <a:lumMod val="75000"/>
                  </a:schemeClr>
                </a:solidFill>
                <a:latin typeface="Footlight MT Light" panose="0204060206030A020304" pitchFamily="18" charset="0"/>
              </a:rPr>
              <a:t>gəlir</a:t>
            </a:r>
            <a:r>
              <a:rPr lang="en-US" sz="2800" dirty="0">
                <a:solidFill>
                  <a:schemeClr val="accent1">
                    <a:lumMod val="75000"/>
                  </a:schemeClr>
                </a:solidFill>
                <a:latin typeface="Footlight MT Light" panose="0204060206030A020304" pitchFamily="18" charset="0"/>
              </a:rPr>
              <a:t>, </a:t>
            </a:r>
            <a:r>
              <a:rPr lang="en-US" sz="2800" dirty="0" err="1">
                <a:solidFill>
                  <a:schemeClr val="accent1">
                    <a:lumMod val="75000"/>
                  </a:schemeClr>
                </a:solidFill>
                <a:latin typeface="Footlight MT Light" panose="0204060206030A020304" pitchFamily="18" charset="0"/>
              </a:rPr>
              <a:t>sonra</a:t>
            </a:r>
            <a:r>
              <a:rPr lang="en-US" sz="2800" dirty="0">
                <a:solidFill>
                  <a:schemeClr val="accent1">
                    <a:lumMod val="75000"/>
                  </a:schemeClr>
                </a:solidFill>
                <a:latin typeface="Footlight MT Light" panose="0204060206030A020304" pitchFamily="18" charset="0"/>
              </a:rPr>
              <a:t> </a:t>
            </a:r>
            <a:r>
              <a:rPr lang="en-US" sz="2800" dirty="0" err="1">
                <a:solidFill>
                  <a:schemeClr val="accent1">
                    <a:lumMod val="75000"/>
                  </a:schemeClr>
                </a:solidFill>
                <a:latin typeface="Footlight MT Light" panose="0204060206030A020304" pitchFamily="18" charset="0"/>
              </a:rPr>
              <a:t>isə</a:t>
            </a:r>
            <a:r>
              <a:rPr lang="en-US" sz="2800" dirty="0">
                <a:solidFill>
                  <a:schemeClr val="accent1">
                    <a:lumMod val="75000"/>
                  </a:schemeClr>
                </a:solidFill>
                <a:latin typeface="Footlight MT Light" panose="0204060206030A020304" pitchFamily="18" charset="0"/>
              </a:rPr>
              <a:t> </a:t>
            </a:r>
            <a:r>
              <a:rPr lang="en-US" sz="2800" dirty="0" err="1">
                <a:solidFill>
                  <a:srgbClr val="416C2F"/>
                </a:solidFill>
                <a:latin typeface="Footlight MT Light" panose="0204060206030A020304" pitchFamily="18" charset="0"/>
              </a:rPr>
              <a:t>fibrozlaşma</a:t>
            </a:r>
            <a:r>
              <a:rPr lang="en-US" sz="2800" dirty="0">
                <a:solidFill>
                  <a:schemeClr val="accent1">
                    <a:lumMod val="75000"/>
                  </a:schemeClr>
                </a:solidFill>
                <a:latin typeface="Footlight MT Light" panose="0204060206030A020304" pitchFamily="18" charset="0"/>
              </a:rPr>
              <a:t> </a:t>
            </a:r>
            <a:r>
              <a:rPr lang="en-US" sz="2800" dirty="0" err="1">
                <a:solidFill>
                  <a:schemeClr val="accent1">
                    <a:lumMod val="75000"/>
                  </a:schemeClr>
                </a:solidFill>
                <a:latin typeface="Footlight MT Light" panose="0204060206030A020304" pitchFamily="18" charset="0"/>
              </a:rPr>
              <a:t>və</a:t>
            </a:r>
            <a:r>
              <a:rPr lang="en-US" sz="2800" dirty="0">
                <a:solidFill>
                  <a:schemeClr val="accent1">
                    <a:lumMod val="75000"/>
                  </a:schemeClr>
                </a:solidFill>
                <a:latin typeface="Footlight MT Light" panose="0204060206030A020304" pitchFamily="18" charset="0"/>
              </a:rPr>
              <a:t> </a:t>
            </a:r>
            <a:r>
              <a:rPr lang="en-US" sz="2800" dirty="0" err="1">
                <a:solidFill>
                  <a:schemeClr val="accent1">
                    <a:lumMod val="75000"/>
                  </a:schemeClr>
                </a:solidFill>
                <a:latin typeface="Footlight MT Light" panose="0204060206030A020304" pitchFamily="18" charset="0"/>
              </a:rPr>
              <a:t>kalsifikasiya</a:t>
            </a:r>
            <a:r>
              <a:rPr lang="en-US" sz="2800" dirty="0">
                <a:solidFill>
                  <a:schemeClr val="accent1">
                    <a:lumMod val="75000"/>
                  </a:schemeClr>
                </a:solidFill>
                <a:latin typeface="Footlight MT Light" panose="0204060206030A020304" pitchFamily="18" charset="0"/>
              </a:rPr>
              <a:t> </a:t>
            </a:r>
            <a:r>
              <a:rPr lang="en-US" sz="2800" dirty="0" err="1">
                <a:solidFill>
                  <a:schemeClr val="accent1">
                    <a:lumMod val="75000"/>
                  </a:schemeClr>
                </a:solidFill>
                <a:latin typeface="Footlight MT Light" panose="0204060206030A020304" pitchFamily="18" charset="0"/>
              </a:rPr>
              <a:t>meydana</a:t>
            </a:r>
            <a:r>
              <a:rPr lang="en-US" sz="2800" dirty="0">
                <a:solidFill>
                  <a:schemeClr val="accent1">
                    <a:lumMod val="75000"/>
                  </a:schemeClr>
                </a:solidFill>
                <a:latin typeface="Footlight MT Light" panose="0204060206030A020304" pitchFamily="18" charset="0"/>
              </a:rPr>
              <a:t> </a:t>
            </a:r>
            <a:r>
              <a:rPr lang="en-US" sz="2800" dirty="0" err="1">
                <a:solidFill>
                  <a:schemeClr val="accent1">
                    <a:lumMod val="75000"/>
                  </a:schemeClr>
                </a:solidFill>
                <a:latin typeface="Footlight MT Light" panose="0204060206030A020304" pitchFamily="18" charset="0"/>
              </a:rPr>
              <a:t>gəlir</a:t>
            </a:r>
            <a:r>
              <a:rPr lang="en-US" sz="2800" dirty="0">
                <a:solidFill>
                  <a:schemeClr val="accent1">
                    <a:lumMod val="75000"/>
                  </a:schemeClr>
                </a:solidFill>
                <a:latin typeface="Footlight MT Light" panose="0204060206030A020304" pitchFamily="18" charset="0"/>
              </a:rPr>
              <a:t>. </a:t>
            </a:r>
            <a:r>
              <a:rPr lang="en-US" sz="2800" dirty="0" err="1">
                <a:solidFill>
                  <a:schemeClr val="accent1">
                    <a:lumMod val="75000"/>
                  </a:schemeClr>
                </a:solidFill>
                <a:latin typeface="Footlight MT Light" panose="0204060206030A020304" pitchFamily="18" charset="0"/>
              </a:rPr>
              <a:t>Fibrotik</a:t>
            </a:r>
            <a:r>
              <a:rPr lang="en-US" sz="2800" dirty="0">
                <a:solidFill>
                  <a:schemeClr val="accent1">
                    <a:lumMod val="75000"/>
                  </a:schemeClr>
                </a:solidFill>
                <a:latin typeface="Footlight MT Light" panose="0204060206030A020304" pitchFamily="18" charset="0"/>
              </a:rPr>
              <a:t> </a:t>
            </a:r>
            <a:r>
              <a:rPr lang="en-US" sz="2800" dirty="0" err="1">
                <a:solidFill>
                  <a:schemeClr val="accent1">
                    <a:lumMod val="75000"/>
                  </a:schemeClr>
                </a:solidFill>
                <a:latin typeface="Footlight MT Light" panose="0204060206030A020304" pitchFamily="18" charset="0"/>
              </a:rPr>
              <a:t>mərhələdə</a:t>
            </a:r>
            <a:r>
              <a:rPr lang="en-US" sz="2800" dirty="0">
                <a:solidFill>
                  <a:schemeClr val="accent1">
                    <a:lumMod val="75000"/>
                  </a:schemeClr>
                </a:solidFill>
                <a:latin typeface="Footlight MT Light" panose="0204060206030A020304" pitchFamily="18" charset="0"/>
              </a:rPr>
              <a:t> 80%-</a:t>
            </a:r>
            <a:r>
              <a:rPr lang="en-US" sz="2800" dirty="0" err="1">
                <a:solidFill>
                  <a:schemeClr val="accent1">
                    <a:lumMod val="75000"/>
                  </a:schemeClr>
                </a:solidFill>
                <a:latin typeface="Footlight MT Light" panose="0204060206030A020304" pitchFamily="18" charset="0"/>
              </a:rPr>
              <a:t>dən</a:t>
            </a:r>
            <a:r>
              <a:rPr lang="en-US" sz="2800" dirty="0">
                <a:solidFill>
                  <a:schemeClr val="accent1">
                    <a:lumMod val="75000"/>
                  </a:schemeClr>
                </a:solidFill>
                <a:latin typeface="Footlight MT Light" panose="0204060206030A020304" pitchFamily="18" charset="0"/>
              </a:rPr>
              <a:t> </a:t>
            </a:r>
            <a:r>
              <a:rPr lang="en-US" sz="2800" dirty="0" err="1">
                <a:solidFill>
                  <a:schemeClr val="accent1">
                    <a:lumMod val="75000"/>
                  </a:schemeClr>
                </a:solidFill>
                <a:latin typeface="Footlight MT Light" panose="0204060206030A020304" pitchFamily="18" charset="0"/>
              </a:rPr>
              <a:t>çox</a:t>
            </a:r>
            <a:r>
              <a:rPr lang="en-US" sz="2800" dirty="0">
                <a:solidFill>
                  <a:schemeClr val="accent1">
                    <a:lumMod val="75000"/>
                  </a:schemeClr>
                </a:solidFill>
                <a:latin typeface="Footlight MT Light" panose="0204060206030A020304" pitchFamily="18" charset="0"/>
              </a:rPr>
              <a:t> </a:t>
            </a:r>
            <a:r>
              <a:rPr lang="en-US" sz="2800" dirty="0" err="1">
                <a:solidFill>
                  <a:schemeClr val="accent1">
                    <a:lumMod val="75000"/>
                  </a:schemeClr>
                </a:solidFill>
                <a:latin typeface="Footlight MT Light" panose="0204060206030A020304" pitchFamily="18" charset="0"/>
              </a:rPr>
              <a:t>hallarda</a:t>
            </a:r>
            <a:r>
              <a:rPr lang="en-US" sz="2800" dirty="0">
                <a:solidFill>
                  <a:schemeClr val="accent1">
                    <a:lumMod val="75000"/>
                  </a:schemeClr>
                </a:solidFill>
                <a:latin typeface="Footlight MT Light" panose="0204060206030A020304" pitchFamily="18" charset="0"/>
              </a:rPr>
              <a:t> </a:t>
            </a:r>
            <a:r>
              <a:rPr lang="en-US" sz="2800" dirty="0" err="1">
                <a:solidFill>
                  <a:schemeClr val="accent1">
                    <a:lumMod val="75000"/>
                  </a:schemeClr>
                </a:solidFill>
                <a:latin typeface="Footlight MT Light" panose="0204060206030A020304" pitchFamily="18" charset="0"/>
              </a:rPr>
              <a:t>kalsifikasiya</a:t>
            </a:r>
            <a:r>
              <a:rPr lang="en-US" sz="2800" dirty="0">
                <a:solidFill>
                  <a:schemeClr val="accent1">
                    <a:lumMod val="75000"/>
                  </a:schemeClr>
                </a:solidFill>
                <a:latin typeface="Footlight MT Light" panose="0204060206030A020304" pitchFamily="18" charset="0"/>
              </a:rPr>
              <a:t> </a:t>
            </a:r>
            <a:r>
              <a:rPr lang="en-US" sz="2800" dirty="0" err="1">
                <a:solidFill>
                  <a:schemeClr val="accent1">
                    <a:lumMod val="75000"/>
                  </a:schemeClr>
                </a:solidFill>
                <a:latin typeface="Footlight MT Light" panose="0204060206030A020304" pitchFamily="18" charset="0"/>
              </a:rPr>
              <a:t>müşahidə</a:t>
            </a:r>
            <a:r>
              <a:rPr lang="en-US" sz="2800" dirty="0">
                <a:solidFill>
                  <a:schemeClr val="accent1">
                    <a:lumMod val="75000"/>
                  </a:schemeClr>
                </a:solidFill>
                <a:latin typeface="Footlight MT Light" panose="0204060206030A020304" pitchFamily="18" charset="0"/>
              </a:rPr>
              <a:t> </a:t>
            </a:r>
            <a:r>
              <a:rPr lang="en-US" sz="2800" dirty="0" err="1">
                <a:solidFill>
                  <a:schemeClr val="accent1">
                    <a:lumMod val="75000"/>
                  </a:schemeClr>
                </a:solidFill>
                <a:latin typeface="Footlight MT Light" panose="0204060206030A020304" pitchFamily="18" charset="0"/>
              </a:rPr>
              <a:t>olunur</a:t>
            </a:r>
            <a:r>
              <a:rPr lang="en-US" sz="2800" dirty="0">
                <a:solidFill>
                  <a:schemeClr val="accent1">
                    <a:lumMod val="75000"/>
                  </a:schemeClr>
                </a:solidFill>
                <a:latin typeface="Footlight MT Light" panose="0204060206030A020304" pitchFamily="18" charset="0"/>
              </a:rPr>
              <a:t>. Mediastinal </a:t>
            </a:r>
            <a:r>
              <a:rPr lang="en-US" sz="2800" dirty="0" err="1">
                <a:solidFill>
                  <a:schemeClr val="accent1">
                    <a:lumMod val="75000"/>
                  </a:schemeClr>
                </a:solidFill>
                <a:latin typeface="Footlight MT Light" panose="0204060206030A020304" pitchFamily="18" charset="0"/>
              </a:rPr>
              <a:t>fibrozun</a:t>
            </a:r>
            <a:r>
              <a:rPr lang="en-US" sz="2800" dirty="0">
                <a:solidFill>
                  <a:schemeClr val="accent1">
                    <a:lumMod val="75000"/>
                  </a:schemeClr>
                </a:solidFill>
                <a:latin typeface="Footlight MT Light" panose="0204060206030A020304" pitchFamily="18" charset="0"/>
              </a:rPr>
              <a:t> retroperitoneal </a:t>
            </a:r>
            <a:r>
              <a:rPr lang="en-US" sz="2800" dirty="0" err="1">
                <a:solidFill>
                  <a:schemeClr val="accent1">
                    <a:lumMod val="75000"/>
                  </a:schemeClr>
                </a:solidFill>
                <a:latin typeface="Footlight MT Light" panose="0204060206030A020304" pitchFamily="18" charset="0"/>
              </a:rPr>
              <a:t>fibroza</a:t>
            </a:r>
            <a:r>
              <a:rPr lang="en-US" sz="2800" dirty="0">
                <a:solidFill>
                  <a:schemeClr val="accent1">
                    <a:lumMod val="75000"/>
                  </a:schemeClr>
                </a:solidFill>
                <a:latin typeface="Footlight MT Light" panose="0204060206030A020304" pitchFamily="18" charset="0"/>
              </a:rPr>
              <a:t> </a:t>
            </a:r>
            <a:r>
              <a:rPr lang="en-US" sz="2800" dirty="0" err="1">
                <a:solidFill>
                  <a:schemeClr val="accent1">
                    <a:lumMod val="75000"/>
                  </a:schemeClr>
                </a:solidFill>
                <a:latin typeface="Footlight MT Light" panose="0204060206030A020304" pitchFamily="18" charset="0"/>
              </a:rPr>
              <a:t>oxşarlığı</a:t>
            </a:r>
            <a:r>
              <a:rPr lang="en-US" sz="2800" dirty="0">
                <a:solidFill>
                  <a:schemeClr val="accent1">
                    <a:lumMod val="75000"/>
                  </a:schemeClr>
                </a:solidFill>
                <a:latin typeface="Footlight MT Light" panose="0204060206030A020304" pitchFamily="18" charset="0"/>
              </a:rPr>
              <a:t> </a:t>
            </a:r>
            <a:r>
              <a:rPr lang="en-US" sz="2800" dirty="0" err="1">
                <a:solidFill>
                  <a:schemeClr val="accent1">
                    <a:lumMod val="75000"/>
                  </a:schemeClr>
                </a:solidFill>
                <a:latin typeface="Footlight MT Light" panose="0204060206030A020304" pitchFamily="18" charset="0"/>
              </a:rPr>
              <a:t>olsa</a:t>
            </a:r>
            <a:r>
              <a:rPr lang="en-US" sz="2800" dirty="0">
                <a:solidFill>
                  <a:schemeClr val="accent1">
                    <a:lumMod val="75000"/>
                  </a:schemeClr>
                </a:solidFill>
                <a:latin typeface="Footlight MT Light" panose="0204060206030A020304" pitchFamily="18" charset="0"/>
              </a:rPr>
              <a:t> da, </a:t>
            </a:r>
            <a:r>
              <a:rPr lang="en-US" sz="2800" dirty="0" err="1">
                <a:solidFill>
                  <a:schemeClr val="accent1">
                    <a:lumMod val="75000"/>
                  </a:schemeClr>
                </a:solidFill>
                <a:latin typeface="Footlight MT Light" panose="0204060206030A020304" pitchFamily="18" charset="0"/>
              </a:rPr>
              <a:t>sonuncudan</a:t>
            </a:r>
            <a:r>
              <a:rPr lang="en-US" sz="2800" dirty="0">
                <a:solidFill>
                  <a:schemeClr val="accent1">
                    <a:lumMod val="75000"/>
                  </a:schemeClr>
                </a:solidFill>
                <a:latin typeface="Footlight MT Light" panose="0204060206030A020304" pitchFamily="18" charset="0"/>
              </a:rPr>
              <a:t> </a:t>
            </a:r>
            <a:r>
              <a:rPr lang="en-US" sz="2800" dirty="0" err="1">
                <a:solidFill>
                  <a:schemeClr val="accent1">
                    <a:lumMod val="75000"/>
                  </a:schemeClr>
                </a:solidFill>
                <a:latin typeface="Footlight MT Light" panose="0204060206030A020304" pitchFamily="18" charset="0"/>
              </a:rPr>
              <a:t>fərqli</a:t>
            </a:r>
            <a:r>
              <a:rPr lang="en-US" sz="2800" dirty="0">
                <a:solidFill>
                  <a:schemeClr val="accent1">
                    <a:lumMod val="75000"/>
                  </a:schemeClr>
                </a:solidFill>
                <a:latin typeface="Footlight MT Light" panose="0204060206030A020304" pitchFamily="18" charset="0"/>
              </a:rPr>
              <a:t> </a:t>
            </a:r>
            <a:r>
              <a:rPr lang="en-US" sz="2800" dirty="0" err="1">
                <a:solidFill>
                  <a:schemeClr val="accent1">
                    <a:lumMod val="75000"/>
                  </a:schemeClr>
                </a:solidFill>
                <a:latin typeface="Footlight MT Light" panose="0204060206030A020304" pitchFamily="18" charset="0"/>
              </a:rPr>
              <a:t>olaraq</a:t>
            </a:r>
            <a:r>
              <a:rPr lang="en-US" sz="2800" dirty="0">
                <a:solidFill>
                  <a:schemeClr val="accent1">
                    <a:lumMod val="75000"/>
                  </a:schemeClr>
                </a:solidFill>
                <a:latin typeface="Footlight MT Light" panose="0204060206030A020304" pitchFamily="18" charset="0"/>
              </a:rPr>
              <a:t> </a:t>
            </a:r>
            <a:r>
              <a:rPr lang="en-US" sz="2800" dirty="0" err="1">
                <a:solidFill>
                  <a:schemeClr val="accent1">
                    <a:lumMod val="75000"/>
                  </a:schemeClr>
                </a:solidFill>
                <a:latin typeface="Footlight MT Light" panose="0204060206030A020304" pitchFamily="18" charset="0"/>
              </a:rPr>
              <a:t>səbəbləri</a:t>
            </a:r>
            <a:r>
              <a:rPr lang="en-US" sz="2800" dirty="0">
                <a:solidFill>
                  <a:schemeClr val="accent1">
                    <a:lumMod val="75000"/>
                  </a:schemeClr>
                </a:solidFill>
                <a:latin typeface="Footlight MT Light" panose="0204060206030A020304" pitchFamily="18" charset="0"/>
              </a:rPr>
              <a:t> </a:t>
            </a:r>
            <a:r>
              <a:rPr lang="en-US" sz="2800" dirty="0" err="1">
                <a:solidFill>
                  <a:schemeClr val="accent1">
                    <a:lumMod val="75000"/>
                  </a:schemeClr>
                </a:solidFill>
                <a:latin typeface="Footlight MT Light" panose="0204060206030A020304" pitchFamily="18" charset="0"/>
              </a:rPr>
              <a:t>arasında</a:t>
            </a:r>
            <a:r>
              <a:rPr lang="en-US" sz="2800" dirty="0">
                <a:solidFill>
                  <a:schemeClr val="accent1">
                    <a:lumMod val="75000"/>
                  </a:schemeClr>
                </a:solidFill>
                <a:latin typeface="Footlight MT Light" panose="0204060206030A020304" pitchFamily="18" charset="0"/>
              </a:rPr>
              <a:t> </a:t>
            </a:r>
            <a:r>
              <a:rPr lang="en-US" sz="2800" dirty="0" err="1">
                <a:solidFill>
                  <a:schemeClr val="accent1">
                    <a:lumMod val="75000"/>
                  </a:schemeClr>
                </a:solidFill>
                <a:latin typeface="Footlight MT Light" panose="0204060206030A020304" pitchFamily="18" charset="0"/>
              </a:rPr>
              <a:t>histoplazmoz</a:t>
            </a:r>
            <a:r>
              <a:rPr lang="en-US" sz="2800" dirty="0">
                <a:solidFill>
                  <a:schemeClr val="accent1">
                    <a:lumMod val="75000"/>
                  </a:schemeClr>
                </a:solidFill>
                <a:latin typeface="Footlight MT Light" panose="0204060206030A020304" pitchFamily="18" charset="0"/>
              </a:rPr>
              <a:t> </a:t>
            </a:r>
            <a:r>
              <a:rPr lang="en-US" sz="2800" dirty="0" err="1">
                <a:solidFill>
                  <a:schemeClr val="accent1">
                    <a:lumMod val="75000"/>
                  </a:schemeClr>
                </a:solidFill>
                <a:latin typeface="Footlight MT Light" panose="0204060206030A020304" pitchFamily="18" charset="0"/>
              </a:rPr>
              <a:t>əsas</a:t>
            </a:r>
            <a:r>
              <a:rPr lang="en-US" sz="2800" dirty="0">
                <a:solidFill>
                  <a:schemeClr val="accent1">
                    <a:lumMod val="75000"/>
                  </a:schemeClr>
                </a:solidFill>
                <a:latin typeface="Footlight MT Light" panose="0204060206030A020304" pitchFamily="18" charset="0"/>
              </a:rPr>
              <a:t> </a:t>
            </a:r>
            <a:r>
              <a:rPr lang="en-US" sz="2800" dirty="0" err="1">
                <a:solidFill>
                  <a:schemeClr val="accent1">
                    <a:lumMod val="75000"/>
                  </a:schemeClr>
                </a:solidFill>
                <a:latin typeface="Footlight MT Light" panose="0204060206030A020304" pitchFamily="18" charset="0"/>
              </a:rPr>
              <a:t>yer</a:t>
            </a:r>
            <a:r>
              <a:rPr lang="en-US" sz="2800" dirty="0">
                <a:solidFill>
                  <a:schemeClr val="accent1">
                    <a:lumMod val="75000"/>
                  </a:schemeClr>
                </a:solidFill>
                <a:latin typeface="Footlight MT Light" panose="0204060206030A020304" pitchFamily="18" charset="0"/>
              </a:rPr>
              <a:t> </a:t>
            </a:r>
            <a:r>
              <a:rPr lang="en-US" sz="2800" dirty="0" err="1">
                <a:solidFill>
                  <a:schemeClr val="accent1">
                    <a:lumMod val="75000"/>
                  </a:schemeClr>
                </a:solidFill>
                <a:latin typeface="Footlight MT Light" panose="0204060206030A020304" pitchFamily="18" charset="0"/>
              </a:rPr>
              <a:t>tutur</a:t>
            </a:r>
            <a:r>
              <a:rPr lang="en-US" sz="2800" dirty="0">
                <a:solidFill>
                  <a:schemeClr val="accent1">
                    <a:lumMod val="75000"/>
                  </a:schemeClr>
                </a:solidFill>
                <a:latin typeface="Footlight MT Light" panose="0204060206030A020304" pitchFamily="18" charset="0"/>
              </a:rPr>
              <a:t>.</a:t>
            </a:r>
            <a:endParaRPr lang="en-US" sz="2800" dirty="0">
              <a:solidFill>
                <a:schemeClr val="accent1">
                  <a:lumMod val="75000"/>
                </a:schemeClr>
              </a:solidFill>
              <a:latin typeface="Footlight MT Light" panose="0204060206030A020304" pitchFamily="18" charset="0"/>
            </a:endParaRPr>
          </a:p>
        </p:txBody>
      </p:sp>
      <p:sp>
        <p:nvSpPr>
          <p:cNvPr id="2" name="Дата 1"/>
          <p:cNvSpPr>
            <a:spLocks noGrp="1"/>
          </p:cNvSpPr>
          <p:nvPr>
            <p:ph type="dt" sz="half" idx="10"/>
          </p:nvPr>
        </p:nvSpPr>
        <p:spPr/>
        <p:txBody>
          <a:bodyPr/>
          <a:lstStyle/>
          <a:p>
            <a:pPr rtl="0"/>
            <a:fld id="{4060D38F-E364-4ED4-9BF4-D7F00FFBE76A}" type="datetime1">
              <a:rPr lang="ru-RU" smtClean="0"/>
            </a:fld>
            <a:endParaRPr lang="en-US"/>
          </a:p>
        </p:txBody>
      </p:sp>
    </p:spTree>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74034" y="1930843"/>
            <a:ext cx="10058400" cy="3849624"/>
          </a:xfrm>
        </p:spPr>
        <p:txBody>
          <a:bodyPr>
            <a:noAutofit/>
          </a:bodyPr>
          <a:lstStyle/>
          <a:p>
            <a:pPr marL="0" indent="0">
              <a:buNone/>
            </a:pPr>
            <a:r>
              <a:rPr lang="en-US" sz="3200" dirty="0" err="1">
                <a:solidFill>
                  <a:schemeClr val="accent1">
                    <a:lumMod val="75000"/>
                  </a:schemeClr>
                </a:solidFill>
                <a:latin typeface="Footlight MT Light" panose="0204060206030A020304" pitchFamily="18" charset="0"/>
              </a:rPr>
              <a:t>Simptomatik</a:t>
            </a:r>
            <a:r>
              <a:rPr lang="en-US" sz="3200" dirty="0">
                <a:solidFill>
                  <a:schemeClr val="accent1">
                    <a:lumMod val="75000"/>
                  </a:schemeClr>
                </a:solidFill>
                <a:latin typeface="Footlight MT Light" panose="0204060206030A020304" pitchFamily="18" charset="0"/>
              </a:rPr>
              <a:t> forma </a:t>
            </a:r>
            <a:r>
              <a:rPr lang="en-US" sz="3200" dirty="0" err="1">
                <a:solidFill>
                  <a:schemeClr val="accent1">
                    <a:lumMod val="75000"/>
                  </a:schemeClr>
                </a:solidFill>
                <a:latin typeface="Footlight MT Light" panose="0204060206030A020304" pitchFamily="18" charset="0"/>
              </a:rPr>
              <a:t>obstruksiya</a:t>
            </a:r>
            <a:r>
              <a:rPr lang="en-US" sz="3200" dirty="0">
                <a:solidFill>
                  <a:schemeClr val="accent1">
                    <a:lumMod val="75000"/>
                  </a:schemeClr>
                </a:solidFill>
                <a:latin typeface="Footlight MT Light" panose="0204060206030A020304" pitchFamily="18" charset="0"/>
              </a:rPr>
              <a:t> </a:t>
            </a:r>
            <a:r>
              <a:rPr lang="en-US" sz="3200" dirty="0" err="1">
                <a:solidFill>
                  <a:schemeClr val="accent1">
                    <a:lumMod val="75000"/>
                  </a:schemeClr>
                </a:solidFill>
                <a:latin typeface="Footlight MT Light" panose="0204060206030A020304" pitchFamily="18" charset="0"/>
              </a:rPr>
              <a:t>baş</a:t>
            </a:r>
            <a:r>
              <a:rPr lang="en-US" sz="3200" dirty="0">
                <a:solidFill>
                  <a:schemeClr val="accent1">
                    <a:lumMod val="75000"/>
                  </a:schemeClr>
                </a:solidFill>
                <a:latin typeface="Footlight MT Light" panose="0204060206030A020304" pitchFamily="18" charset="0"/>
              </a:rPr>
              <a:t> </a:t>
            </a:r>
            <a:r>
              <a:rPr lang="en-US" sz="3200" dirty="0" err="1">
                <a:solidFill>
                  <a:schemeClr val="accent1">
                    <a:lumMod val="75000"/>
                  </a:schemeClr>
                </a:solidFill>
                <a:latin typeface="Footlight MT Light" panose="0204060206030A020304" pitchFamily="18" charset="0"/>
              </a:rPr>
              <a:t>verən</a:t>
            </a:r>
            <a:r>
              <a:rPr lang="en-US" sz="3200" dirty="0">
                <a:solidFill>
                  <a:schemeClr val="accent1">
                    <a:lumMod val="75000"/>
                  </a:schemeClr>
                </a:solidFill>
                <a:latin typeface="Footlight MT Light" panose="0204060206030A020304" pitchFamily="18" charset="0"/>
              </a:rPr>
              <a:t> </a:t>
            </a:r>
            <a:r>
              <a:rPr lang="en-US" sz="3200" dirty="0" err="1">
                <a:solidFill>
                  <a:schemeClr val="accent1">
                    <a:lumMod val="75000"/>
                  </a:schemeClr>
                </a:solidFill>
                <a:latin typeface="Footlight MT Light" panose="0204060206030A020304" pitchFamily="18" charset="0"/>
              </a:rPr>
              <a:t>orqanın</a:t>
            </a:r>
            <a:r>
              <a:rPr lang="en-US" sz="3200" dirty="0">
                <a:solidFill>
                  <a:schemeClr val="accent1">
                    <a:lumMod val="75000"/>
                  </a:schemeClr>
                </a:solidFill>
                <a:latin typeface="Footlight MT Light" panose="0204060206030A020304" pitchFamily="18" charset="0"/>
              </a:rPr>
              <a:t> </a:t>
            </a:r>
            <a:r>
              <a:rPr lang="en-US" sz="3200" dirty="0" err="1">
                <a:solidFill>
                  <a:schemeClr val="accent1">
                    <a:lumMod val="75000"/>
                  </a:schemeClr>
                </a:solidFill>
                <a:latin typeface="Footlight MT Light" panose="0204060206030A020304" pitchFamily="18" charset="0"/>
              </a:rPr>
              <a:t>əlamətləri</a:t>
            </a:r>
            <a:r>
              <a:rPr lang="en-US" sz="3200" dirty="0">
                <a:solidFill>
                  <a:schemeClr val="accent1">
                    <a:lumMod val="75000"/>
                  </a:schemeClr>
                </a:solidFill>
                <a:latin typeface="Footlight MT Light" panose="0204060206030A020304" pitchFamily="18" charset="0"/>
              </a:rPr>
              <a:t> </a:t>
            </a:r>
            <a:r>
              <a:rPr lang="en-US" sz="3200" dirty="0" err="1">
                <a:solidFill>
                  <a:schemeClr val="accent1">
                    <a:lumMod val="75000"/>
                  </a:schemeClr>
                </a:solidFill>
                <a:latin typeface="Footlight MT Light" panose="0204060206030A020304" pitchFamily="18" charset="0"/>
              </a:rPr>
              <a:t>ilə</a:t>
            </a:r>
            <a:r>
              <a:rPr lang="en-US" sz="3200" dirty="0">
                <a:solidFill>
                  <a:schemeClr val="accent1">
                    <a:lumMod val="75000"/>
                  </a:schemeClr>
                </a:solidFill>
                <a:latin typeface="Footlight MT Light" panose="0204060206030A020304" pitchFamily="18" charset="0"/>
              </a:rPr>
              <a:t> </a:t>
            </a:r>
            <a:r>
              <a:rPr lang="en-US" sz="3200" dirty="0" err="1">
                <a:solidFill>
                  <a:schemeClr val="accent1">
                    <a:lumMod val="75000"/>
                  </a:schemeClr>
                </a:solidFill>
                <a:latin typeface="Footlight MT Light" panose="0204060206030A020304" pitchFamily="18" charset="0"/>
              </a:rPr>
              <a:t>ortaya</a:t>
            </a:r>
            <a:r>
              <a:rPr lang="en-US" sz="3200" dirty="0">
                <a:solidFill>
                  <a:schemeClr val="accent1">
                    <a:lumMod val="75000"/>
                  </a:schemeClr>
                </a:solidFill>
                <a:latin typeface="Footlight MT Light" panose="0204060206030A020304" pitchFamily="18" charset="0"/>
              </a:rPr>
              <a:t> </a:t>
            </a:r>
            <a:r>
              <a:rPr lang="en-US" sz="3200" dirty="0" err="1">
                <a:solidFill>
                  <a:schemeClr val="accent1">
                    <a:lumMod val="75000"/>
                  </a:schemeClr>
                </a:solidFill>
                <a:latin typeface="Footlight MT Light" panose="0204060206030A020304" pitchFamily="18" charset="0"/>
              </a:rPr>
              <a:t>çıxır</a:t>
            </a:r>
            <a:r>
              <a:rPr lang="en-US" sz="3200" dirty="0">
                <a:solidFill>
                  <a:schemeClr val="accent1">
                    <a:lumMod val="75000"/>
                  </a:schemeClr>
                </a:solidFill>
                <a:latin typeface="Footlight MT Light" panose="0204060206030A020304" pitchFamily="18" charset="0"/>
              </a:rPr>
              <a:t>: </a:t>
            </a:r>
            <a:endParaRPr lang="az-Latn-AZ" sz="3200" dirty="0">
              <a:solidFill>
                <a:schemeClr val="accent1">
                  <a:lumMod val="75000"/>
                </a:schemeClr>
              </a:solidFill>
              <a:latin typeface="Footlight MT Light" panose="0204060206030A020304" pitchFamily="18" charset="0"/>
            </a:endParaRPr>
          </a:p>
          <a:p>
            <a:pPr>
              <a:buFont typeface="Wingdings" panose="05000000000000000000" pitchFamily="2" charset="2"/>
              <a:buChar char="Ø"/>
            </a:pPr>
            <a:r>
              <a:rPr lang="en-US" sz="3200" dirty="0">
                <a:solidFill>
                  <a:schemeClr val="accent1">
                    <a:lumMod val="75000"/>
                  </a:schemeClr>
                </a:solidFill>
                <a:latin typeface="Footlight MT Light" panose="0204060206030A020304" pitchFamily="18" charset="0"/>
              </a:rPr>
              <a:t>•</a:t>
            </a:r>
            <a:r>
              <a:rPr lang="en-US" sz="3200" dirty="0" err="1">
                <a:solidFill>
                  <a:schemeClr val="accent1">
                    <a:lumMod val="75000"/>
                  </a:schemeClr>
                </a:solidFill>
                <a:latin typeface="Footlight MT Light" panose="0204060206030A020304" pitchFamily="18" charset="0"/>
              </a:rPr>
              <a:t>yuxarı</a:t>
            </a:r>
            <a:r>
              <a:rPr lang="en-US" sz="3200" dirty="0">
                <a:solidFill>
                  <a:schemeClr val="accent1">
                    <a:lumMod val="75000"/>
                  </a:schemeClr>
                </a:solidFill>
                <a:latin typeface="Footlight MT Light" panose="0204060206030A020304" pitchFamily="18" charset="0"/>
              </a:rPr>
              <a:t> </a:t>
            </a:r>
            <a:r>
              <a:rPr lang="en-US" sz="3200" dirty="0" err="1">
                <a:solidFill>
                  <a:schemeClr val="accent1">
                    <a:lumMod val="75000"/>
                  </a:schemeClr>
                </a:solidFill>
                <a:latin typeface="Footlight MT Light" panose="0204060206030A020304" pitchFamily="18" charset="0"/>
              </a:rPr>
              <a:t>boş</a:t>
            </a:r>
            <a:r>
              <a:rPr lang="en-US" sz="3200" dirty="0">
                <a:solidFill>
                  <a:schemeClr val="accent1">
                    <a:lumMod val="75000"/>
                  </a:schemeClr>
                </a:solidFill>
                <a:latin typeface="Footlight MT Light" panose="0204060206030A020304" pitchFamily="18" charset="0"/>
              </a:rPr>
              <a:t> vena </a:t>
            </a:r>
            <a:r>
              <a:rPr lang="en-US" sz="3200" dirty="0" err="1">
                <a:solidFill>
                  <a:schemeClr val="accent1">
                    <a:lumMod val="75000"/>
                  </a:schemeClr>
                </a:solidFill>
                <a:latin typeface="Footlight MT Light" panose="0204060206030A020304" pitchFamily="18" charset="0"/>
              </a:rPr>
              <a:t>sindromu</a:t>
            </a:r>
            <a:r>
              <a:rPr lang="en-US" sz="3200" dirty="0">
                <a:solidFill>
                  <a:schemeClr val="accent1">
                    <a:lumMod val="75000"/>
                  </a:schemeClr>
                </a:solidFill>
                <a:latin typeface="Footlight MT Light" panose="0204060206030A020304" pitchFamily="18" charset="0"/>
              </a:rPr>
              <a:t> (80%) – </a:t>
            </a:r>
            <a:r>
              <a:rPr lang="en-US" sz="3200" dirty="0" err="1">
                <a:solidFill>
                  <a:schemeClr val="accent1">
                    <a:lumMod val="75000"/>
                  </a:schemeClr>
                </a:solidFill>
                <a:latin typeface="Footlight MT Light" panose="0204060206030A020304" pitchFamily="18" charset="0"/>
              </a:rPr>
              <a:t>üzdə</a:t>
            </a:r>
            <a:r>
              <a:rPr lang="en-US" sz="3200" dirty="0">
                <a:solidFill>
                  <a:schemeClr val="accent1">
                    <a:lumMod val="75000"/>
                  </a:schemeClr>
                </a:solidFill>
                <a:latin typeface="Footlight MT Light" panose="0204060206030A020304" pitchFamily="18" charset="0"/>
              </a:rPr>
              <a:t> </a:t>
            </a:r>
            <a:r>
              <a:rPr lang="en-US" sz="3200" dirty="0" err="1">
                <a:solidFill>
                  <a:schemeClr val="accent1">
                    <a:lumMod val="75000"/>
                  </a:schemeClr>
                </a:solidFill>
                <a:latin typeface="Footlight MT Light" panose="0204060206030A020304" pitchFamily="18" charset="0"/>
              </a:rPr>
              <a:t>və</a:t>
            </a:r>
            <a:r>
              <a:rPr lang="en-US" sz="3200" dirty="0">
                <a:solidFill>
                  <a:schemeClr val="accent1">
                    <a:lumMod val="75000"/>
                  </a:schemeClr>
                </a:solidFill>
                <a:latin typeface="Footlight MT Light" panose="0204060206030A020304" pitchFamily="18" charset="0"/>
              </a:rPr>
              <a:t> </a:t>
            </a:r>
            <a:r>
              <a:rPr lang="en-US" sz="3200" dirty="0" err="1">
                <a:solidFill>
                  <a:schemeClr val="accent1">
                    <a:lumMod val="75000"/>
                  </a:schemeClr>
                </a:solidFill>
                <a:latin typeface="Footlight MT Light" panose="0204060206030A020304" pitchFamily="18" charset="0"/>
              </a:rPr>
              <a:t>yuxarı</a:t>
            </a:r>
            <a:r>
              <a:rPr lang="en-US" sz="3200" dirty="0">
                <a:solidFill>
                  <a:schemeClr val="accent1">
                    <a:lumMod val="75000"/>
                  </a:schemeClr>
                </a:solidFill>
                <a:latin typeface="Footlight MT Light" panose="0204060206030A020304" pitchFamily="18" charset="0"/>
              </a:rPr>
              <a:t> </a:t>
            </a:r>
            <a:r>
              <a:rPr lang="en-US" sz="3200" dirty="0" err="1">
                <a:solidFill>
                  <a:schemeClr val="accent1">
                    <a:lumMod val="75000"/>
                  </a:schemeClr>
                </a:solidFill>
                <a:latin typeface="Footlight MT Light" panose="0204060206030A020304" pitchFamily="18" charset="0"/>
              </a:rPr>
              <a:t>ətrafda</a:t>
            </a:r>
            <a:r>
              <a:rPr lang="en-US" sz="3200" dirty="0">
                <a:solidFill>
                  <a:schemeClr val="accent1">
                    <a:lumMod val="75000"/>
                  </a:schemeClr>
                </a:solidFill>
                <a:latin typeface="Footlight MT Light" panose="0204060206030A020304" pitchFamily="18" charset="0"/>
              </a:rPr>
              <a:t> </a:t>
            </a:r>
            <a:r>
              <a:rPr lang="en-US" sz="3200" dirty="0" err="1">
                <a:solidFill>
                  <a:schemeClr val="accent1">
                    <a:lumMod val="75000"/>
                  </a:schemeClr>
                </a:solidFill>
                <a:latin typeface="Footlight MT Light" panose="0204060206030A020304" pitchFamily="18" charset="0"/>
              </a:rPr>
              <a:t>şişkinlik</a:t>
            </a:r>
            <a:r>
              <a:rPr lang="en-US" sz="3200" dirty="0">
                <a:solidFill>
                  <a:schemeClr val="accent1">
                    <a:lumMod val="75000"/>
                  </a:schemeClr>
                </a:solidFill>
                <a:latin typeface="Footlight MT Light" panose="0204060206030A020304" pitchFamily="18" charset="0"/>
              </a:rPr>
              <a:t>, </a:t>
            </a:r>
            <a:r>
              <a:rPr lang="en-US" sz="3200" dirty="0" err="1">
                <a:solidFill>
                  <a:schemeClr val="accent1">
                    <a:lumMod val="75000"/>
                  </a:schemeClr>
                </a:solidFill>
                <a:latin typeface="Footlight MT Light" panose="0204060206030A020304" pitchFamily="18" charset="0"/>
              </a:rPr>
              <a:t>sianoz</a:t>
            </a:r>
            <a:r>
              <a:rPr lang="en-US" sz="3200" dirty="0">
                <a:solidFill>
                  <a:schemeClr val="accent1">
                    <a:lumMod val="75000"/>
                  </a:schemeClr>
                </a:solidFill>
                <a:latin typeface="Footlight MT Light" panose="0204060206030A020304" pitchFamily="18" charset="0"/>
              </a:rPr>
              <a:t> </a:t>
            </a:r>
            <a:endParaRPr lang="az-Latn-AZ" sz="3200" dirty="0">
              <a:solidFill>
                <a:schemeClr val="accent1">
                  <a:lumMod val="75000"/>
                </a:schemeClr>
              </a:solidFill>
              <a:latin typeface="Footlight MT Light" panose="0204060206030A020304" pitchFamily="18" charset="0"/>
            </a:endParaRPr>
          </a:p>
          <a:p>
            <a:pPr>
              <a:buFont typeface="Wingdings" panose="05000000000000000000" pitchFamily="2" charset="2"/>
              <a:buChar char="Ø"/>
            </a:pPr>
            <a:r>
              <a:rPr lang="en-US" sz="3200" dirty="0">
                <a:solidFill>
                  <a:schemeClr val="accent1">
                    <a:lumMod val="75000"/>
                  </a:schemeClr>
                </a:solidFill>
                <a:latin typeface="Footlight MT Light" panose="0204060206030A020304" pitchFamily="18" charset="0"/>
              </a:rPr>
              <a:t> </a:t>
            </a:r>
            <a:r>
              <a:rPr lang="en-US" sz="3200" dirty="0" err="1">
                <a:solidFill>
                  <a:schemeClr val="accent1">
                    <a:lumMod val="75000"/>
                  </a:schemeClr>
                </a:solidFill>
                <a:latin typeface="Footlight MT Light" panose="0204060206030A020304" pitchFamily="18" charset="0"/>
              </a:rPr>
              <a:t>qida</a:t>
            </a:r>
            <a:r>
              <a:rPr lang="en-US" sz="3200" dirty="0">
                <a:solidFill>
                  <a:schemeClr val="accent1">
                    <a:lumMod val="75000"/>
                  </a:schemeClr>
                </a:solidFill>
                <a:latin typeface="Footlight MT Light" panose="0204060206030A020304" pitchFamily="18" charset="0"/>
              </a:rPr>
              <a:t> </a:t>
            </a:r>
            <a:r>
              <a:rPr lang="en-US" sz="3200" dirty="0" err="1">
                <a:solidFill>
                  <a:schemeClr val="accent1">
                    <a:lumMod val="75000"/>
                  </a:schemeClr>
                </a:solidFill>
                <a:latin typeface="Footlight MT Light" panose="0204060206030A020304" pitchFamily="18" charset="0"/>
              </a:rPr>
              <a:t>borusu</a:t>
            </a:r>
            <a:r>
              <a:rPr lang="en-US" sz="3200" dirty="0">
                <a:solidFill>
                  <a:schemeClr val="accent1">
                    <a:lumMod val="75000"/>
                  </a:schemeClr>
                </a:solidFill>
                <a:latin typeface="Footlight MT Light" panose="0204060206030A020304" pitchFamily="18" charset="0"/>
              </a:rPr>
              <a:t> </a:t>
            </a:r>
            <a:r>
              <a:rPr lang="en-US" sz="3200" dirty="0" err="1">
                <a:solidFill>
                  <a:schemeClr val="accent1">
                    <a:lumMod val="75000"/>
                  </a:schemeClr>
                </a:solidFill>
                <a:latin typeface="Footlight MT Light" panose="0204060206030A020304" pitchFamily="18" charset="0"/>
              </a:rPr>
              <a:t>obstrukasiyası</a:t>
            </a:r>
            <a:r>
              <a:rPr lang="en-US" sz="3200" dirty="0">
                <a:solidFill>
                  <a:schemeClr val="accent1">
                    <a:lumMod val="75000"/>
                  </a:schemeClr>
                </a:solidFill>
                <a:latin typeface="Footlight MT Light" panose="0204060206030A020304" pitchFamily="18" charset="0"/>
              </a:rPr>
              <a:t> – </a:t>
            </a:r>
            <a:r>
              <a:rPr lang="en-US" sz="3200" dirty="0" err="1">
                <a:solidFill>
                  <a:schemeClr val="accent1">
                    <a:lumMod val="75000"/>
                  </a:schemeClr>
                </a:solidFill>
                <a:latin typeface="Footlight MT Light" panose="0204060206030A020304" pitchFamily="18" charset="0"/>
              </a:rPr>
              <a:t>disfagiya</a:t>
            </a:r>
            <a:r>
              <a:rPr lang="en-US" sz="3200" dirty="0">
                <a:solidFill>
                  <a:schemeClr val="accent1">
                    <a:lumMod val="75000"/>
                  </a:schemeClr>
                </a:solidFill>
                <a:latin typeface="Footlight MT Light" panose="0204060206030A020304" pitchFamily="18" charset="0"/>
              </a:rPr>
              <a:t> </a:t>
            </a:r>
            <a:endParaRPr lang="az-Latn-AZ" sz="3200" dirty="0">
              <a:solidFill>
                <a:schemeClr val="accent1">
                  <a:lumMod val="75000"/>
                </a:schemeClr>
              </a:solidFill>
              <a:latin typeface="Footlight MT Light" panose="0204060206030A020304" pitchFamily="18" charset="0"/>
            </a:endParaRPr>
          </a:p>
          <a:p>
            <a:pPr>
              <a:buFont typeface="Wingdings" panose="05000000000000000000" pitchFamily="2" charset="2"/>
              <a:buChar char="Ø"/>
            </a:pPr>
            <a:r>
              <a:rPr lang="en-US" sz="3200" dirty="0">
                <a:solidFill>
                  <a:schemeClr val="accent1">
                    <a:lumMod val="75000"/>
                  </a:schemeClr>
                </a:solidFill>
                <a:latin typeface="Footlight MT Light" panose="0204060206030A020304" pitchFamily="18" charset="0"/>
              </a:rPr>
              <a:t> </a:t>
            </a:r>
            <a:r>
              <a:rPr lang="en-US" sz="3200" dirty="0" err="1">
                <a:solidFill>
                  <a:schemeClr val="accent1">
                    <a:lumMod val="75000"/>
                  </a:schemeClr>
                </a:solidFill>
                <a:latin typeface="Footlight MT Light" panose="0204060206030A020304" pitchFamily="18" charset="0"/>
              </a:rPr>
              <a:t>traxeo-bronxial</a:t>
            </a:r>
            <a:r>
              <a:rPr lang="en-US" sz="3200" dirty="0">
                <a:solidFill>
                  <a:schemeClr val="accent1">
                    <a:lumMod val="75000"/>
                  </a:schemeClr>
                </a:solidFill>
                <a:latin typeface="Footlight MT Light" panose="0204060206030A020304" pitchFamily="18" charset="0"/>
              </a:rPr>
              <a:t> </a:t>
            </a:r>
            <a:r>
              <a:rPr lang="en-US" sz="3200" dirty="0" err="1">
                <a:solidFill>
                  <a:schemeClr val="accent1">
                    <a:lumMod val="75000"/>
                  </a:schemeClr>
                </a:solidFill>
                <a:latin typeface="Footlight MT Light" panose="0204060206030A020304" pitchFamily="18" charset="0"/>
              </a:rPr>
              <a:t>obstruksiya</a:t>
            </a:r>
            <a:r>
              <a:rPr lang="en-US" sz="3200" dirty="0">
                <a:solidFill>
                  <a:schemeClr val="accent1">
                    <a:lumMod val="75000"/>
                  </a:schemeClr>
                </a:solidFill>
                <a:latin typeface="Footlight MT Light" panose="0204060206030A020304" pitchFamily="18" charset="0"/>
              </a:rPr>
              <a:t> – </a:t>
            </a:r>
            <a:r>
              <a:rPr lang="en-US" sz="3200" dirty="0" err="1">
                <a:solidFill>
                  <a:schemeClr val="accent1">
                    <a:lumMod val="75000"/>
                  </a:schemeClr>
                </a:solidFill>
                <a:latin typeface="Footlight MT Light" panose="0204060206030A020304" pitchFamily="18" charset="0"/>
              </a:rPr>
              <a:t>təngnəfəslik</a:t>
            </a:r>
            <a:r>
              <a:rPr lang="en-US" sz="3200" dirty="0">
                <a:solidFill>
                  <a:schemeClr val="accent1">
                    <a:lumMod val="75000"/>
                  </a:schemeClr>
                </a:solidFill>
                <a:latin typeface="Footlight MT Light" panose="0204060206030A020304" pitchFamily="18" charset="0"/>
              </a:rPr>
              <a:t>, </a:t>
            </a:r>
            <a:r>
              <a:rPr lang="en-US" sz="3200" dirty="0" err="1">
                <a:solidFill>
                  <a:schemeClr val="accent1">
                    <a:lumMod val="75000"/>
                  </a:schemeClr>
                </a:solidFill>
                <a:latin typeface="Footlight MT Light" panose="0204060206030A020304" pitchFamily="18" charset="0"/>
              </a:rPr>
              <a:t>öskürək</a:t>
            </a:r>
            <a:r>
              <a:rPr lang="en-US" sz="3200" dirty="0">
                <a:solidFill>
                  <a:schemeClr val="accent1">
                    <a:lumMod val="75000"/>
                  </a:schemeClr>
                </a:solidFill>
                <a:latin typeface="Footlight MT Light" panose="0204060206030A020304" pitchFamily="18" charset="0"/>
              </a:rPr>
              <a:t> </a:t>
            </a:r>
            <a:r>
              <a:rPr lang="en-US" sz="3200" dirty="0" err="1">
                <a:solidFill>
                  <a:schemeClr val="accent1">
                    <a:lumMod val="75000"/>
                  </a:schemeClr>
                </a:solidFill>
                <a:latin typeface="Footlight MT Light" panose="0204060206030A020304" pitchFamily="18" charset="0"/>
              </a:rPr>
              <a:t>və</a:t>
            </a:r>
            <a:r>
              <a:rPr lang="en-US" sz="3200" dirty="0">
                <a:solidFill>
                  <a:schemeClr val="accent1">
                    <a:lumMod val="75000"/>
                  </a:schemeClr>
                </a:solidFill>
                <a:latin typeface="Footlight MT Light" panose="0204060206030A020304" pitchFamily="18" charset="0"/>
              </a:rPr>
              <a:t> s. </a:t>
            </a:r>
            <a:endParaRPr lang="az-Latn-AZ" sz="3200" dirty="0">
              <a:solidFill>
                <a:schemeClr val="accent1">
                  <a:lumMod val="75000"/>
                </a:schemeClr>
              </a:solidFill>
              <a:latin typeface="Footlight MT Light" panose="0204060206030A020304" pitchFamily="18" charset="0"/>
            </a:endParaRPr>
          </a:p>
          <a:p>
            <a:pPr>
              <a:buFont typeface="Wingdings" panose="05000000000000000000" pitchFamily="2" charset="2"/>
              <a:buChar char="Ø"/>
            </a:pPr>
            <a:r>
              <a:rPr lang="en-US" sz="3200" dirty="0">
                <a:solidFill>
                  <a:schemeClr val="accent1">
                    <a:lumMod val="75000"/>
                  </a:schemeClr>
                </a:solidFill>
                <a:latin typeface="Footlight MT Light" panose="0204060206030A020304" pitchFamily="18" charset="0"/>
              </a:rPr>
              <a:t> </a:t>
            </a:r>
            <a:r>
              <a:rPr lang="en-US" sz="3200" dirty="0" err="1">
                <a:solidFill>
                  <a:schemeClr val="accent1">
                    <a:lumMod val="75000"/>
                  </a:schemeClr>
                </a:solidFill>
                <a:latin typeface="Footlight MT Light" panose="0204060206030A020304" pitchFamily="18" charset="0"/>
              </a:rPr>
              <a:t>pulmonar</a:t>
            </a:r>
            <a:r>
              <a:rPr lang="en-US" sz="3200" dirty="0">
                <a:solidFill>
                  <a:schemeClr val="accent1">
                    <a:lumMod val="75000"/>
                  </a:schemeClr>
                </a:solidFill>
                <a:latin typeface="Footlight MT Light" panose="0204060206030A020304" pitchFamily="18" charset="0"/>
              </a:rPr>
              <a:t> </a:t>
            </a:r>
            <a:r>
              <a:rPr lang="en-US" sz="3200" dirty="0" err="1">
                <a:solidFill>
                  <a:schemeClr val="accent1">
                    <a:lumMod val="75000"/>
                  </a:schemeClr>
                </a:solidFill>
                <a:latin typeface="Footlight MT Light" panose="0204060206030A020304" pitchFamily="18" charset="0"/>
              </a:rPr>
              <a:t>arteriya</a:t>
            </a:r>
            <a:r>
              <a:rPr lang="en-US" sz="3200" dirty="0">
                <a:solidFill>
                  <a:schemeClr val="accent1">
                    <a:lumMod val="75000"/>
                  </a:schemeClr>
                </a:solidFill>
                <a:latin typeface="Footlight MT Light" panose="0204060206030A020304" pitchFamily="18" charset="0"/>
              </a:rPr>
              <a:t> </a:t>
            </a:r>
            <a:r>
              <a:rPr lang="en-US" sz="3200" dirty="0" err="1">
                <a:solidFill>
                  <a:schemeClr val="accent1">
                    <a:lumMod val="75000"/>
                  </a:schemeClr>
                </a:solidFill>
                <a:latin typeface="Footlight MT Light" panose="0204060206030A020304" pitchFamily="18" charset="0"/>
              </a:rPr>
              <a:t>obstruksiyası</a:t>
            </a:r>
            <a:r>
              <a:rPr lang="en-US" sz="3200" dirty="0">
                <a:solidFill>
                  <a:schemeClr val="accent1">
                    <a:lumMod val="75000"/>
                  </a:schemeClr>
                </a:solidFill>
                <a:latin typeface="Footlight MT Light" panose="0204060206030A020304" pitchFamily="18" charset="0"/>
              </a:rPr>
              <a:t> – </a:t>
            </a:r>
            <a:r>
              <a:rPr lang="en-US" sz="3200" dirty="0" err="1">
                <a:solidFill>
                  <a:schemeClr val="accent1">
                    <a:lumMod val="75000"/>
                  </a:schemeClr>
                </a:solidFill>
                <a:latin typeface="Footlight MT Light" panose="0204060206030A020304" pitchFamily="18" charset="0"/>
              </a:rPr>
              <a:t>sağ</a:t>
            </a:r>
            <a:r>
              <a:rPr lang="en-US" sz="3200" dirty="0">
                <a:solidFill>
                  <a:schemeClr val="accent1">
                    <a:lumMod val="75000"/>
                  </a:schemeClr>
                </a:solidFill>
                <a:latin typeface="Footlight MT Light" panose="0204060206030A020304" pitchFamily="18" charset="0"/>
              </a:rPr>
              <a:t> </a:t>
            </a:r>
            <a:r>
              <a:rPr lang="en-US" sz="3200" dirty="0" err="1">
                <a:solidFill>
                  <a:schemeClr val="accent1">
                    <a:lumMod val="75000"/>
                  </a:schemeClr>
                </a:solidFill>
                <a:latin typeface="Footlight MT Light" panose="0204060206030A020304" pitchFamily="18" charset="0"/>
              </a:rPr>
              <a:t>ürək</a:t>
            </a:r>
            <a:r>
              <a:rPr lang="en-US" sz="3200" dirty="0">
                <a:solidFill>
                  <a:schemeClr val="accent1">
                    <a:lumMod val="75000"/>
                  </a:schemeClr>
                </a:solidFill>
                <a:latin typeface="Footlight MT Light" panose="0204060206030A020304" pitchFamily="18" charset="0"/>
              </a:rPr>
              <a:t> </a:t>
            </a:r>
            <a:r>
              <a:rPr lang="en-US" sz="3200" dirty="0" err="1">
                <a:solidFill>
                  <a:schemeClr val="accent1">
                    <a:lumMod val="75000"/>
                  </a:schemeClr>
                </a:solidFill>
                <a:latin typeface="Footlight MT Light" panose="0204060206030A020304" pitchFamily="18" charset="0"/>
              </a:rPr>
              <a:t>yetməzliy</a:t>
            </a:r>
            <a:r>
              <a:rPr lang="az-Latn-AZ" sz="3200" dirty="0">
                <a:solidFill>
                  <a:schemeClr val="accent1">
                    <a:lumMod val="75000"/>
                  </a:schemeClr>
                </a:solidFill>
                <a:latin typeface="Footlight MT Light" panose="0204060206030A020304" pitchFamily="18" charset="0"/>
              </a:rPr>
              <a:t>i</a:t>
            </a:r>
            <a:endParaRPr lang="en-US" sz="3200" dirty="0">
              <a:solidFill>
                <a:schemeClr val="accent1">
                  <a:lumMod val="75000"/>
                </a:schemeClr>
              </a:solidFill>
              <a:latin typeface="Footlight MT Light" panose="0204060206030A020304" pitchFamily="18" charset="0"/>
            </a:endParaRPr>
          </a:p>
        </p:txBody>
      </p:sp>
      <p:sp>
        <p:nvSpPr>
          <p:cNvPr id="4" name="Дата 3"/>
          <p:cNvSpPr>
            <a:spLocks noGrp="1"/>
          </p:cNvSpPr>
          <p:nvPr>
            <p:ph type="dt" sz="half" idx="10"/>
          </p:nvPr>
        </p:nvSpPr>
        <p:spPr/>
        <p:txBody>
          <a:bodyPr/>
          <a:lstStyle/>
          <a:p>
            <a:pPr rtl="0"/>
            <a:fld id="{629C2F20-7994-4D1E-A01C-96ECBA4612EB}" type="datetime1">
              <a:rPr lang="ru-RU" smtClean="0"/>
            </a:fld>
            <a:endParaRPr lang="en-US"/>
          </a:p>
        </p:txBody>
      </p:sp>
      <p:sp>
        <p:nvSpPr>
          <p:cNvPr id="5" name="Прямоугольник: скругленные противолежащие углы 4"/>
          <p:cNvSpPr/>
          <p:nvPr/>
        </p:nvSpPr>
        <p:spPr>
          <a:xfrm>
            <a:off x="1855304" y="620203"/>
            <a:ext cx="8017565" cy="1007165"/>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Latn-AZ" sz="6000" dirty="0">
                <a:solidFill>
                  <a:srgbClr val="FCF7F1"/>
                </a:solidFill>
                <a:latin typeface="Footlight MT Light" panose="0204060206030A020304" pitchFamily="18" charset="0"/>
              </a:rPr>
              <a:t>Klinikası</a:t>
            </a:r>
            <a:endParaRPr lang="en-US" sz="6000" dirty="0">
              <a:solidFill>
                <a:srgbClr val="FCF7F1"/>
              </a:solidFill>
              <a:latin typeface="Footlight MT Light" panose="0204060206030A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pPr rtl="0"/>
            <a:fld id="{629C2F20-7994-4D1E-A01C-96ECBA4612EB}" type="datetime1">
              <a:rPr lang="ru-RU" smtClean="0"/>
            </a:fld>
            <a:endParaRPr lang="en-US"/>
          </a:p>
        </p:txBody>
      </p:sp>
      <p:graphicFrame>
        <p:nvGraphicFramePr>
          <p:cNvPr id="6" name="Схема 5"/>
          <p:cNvGraphicFramePr/>
          <p:nvPr/>
        </p:nvGraphicFramePr>
        <p:xfrm>
          <a:off x="1099930" y="1647318"/>
          <a:ext cx="9936922" cy="541866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9" name="Прямоугольник: скругленные углы 8"/>
          <p:cNvSpPr/>
          <p:nvPr/>
        </p:nvSpPr>
        <p:spPr>
          <a:xfrm>
            <a:off x="2790812" y="622852"/>
            <a:ext cx="6453809" cy="13517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Footlight MT Light" panose="0204060206030A020304" pitchFamily="18" charset="0"/>
              </a:rPr>
              <a:t>A</a:t>
            </a:r>
            <a:r>
              <a:rPr lang="az-Latn-AZ" sz="5400" b="1" dirty="0">
                <a:latin typeface="Footlight MT Light" panose="0204060206030A020304" pitchFamily="18" charset="0"/>
              </a:rPr>
              <a:t>ğırlaşmaları</a:t>
            </a:r>
            <a:endParaRPr lang="en-US" sz="5400" b="1" dirty="0">
              <a:latin typeface="Footlight MT Light" panose="0204060206030A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487" y="219456"/>
            <a:ext cx="10058400" cy="1371600"/>
          </a:xfrm>
        </p:spPr>
        <p:txBody>
          <a:bodyPr>
            <a:normAutofit/>
          </a:bodyPr>
          <a:lstStyle/>
          <a:p>
            <a:pPr algn="ctr"/>
            <a:r>
              <a:rPr lang="az-Latn-AZ" sz="5400" b="1" dirty="0">
                <a:solidFill>
                  <a:srgbClr val="C00000"/>
                </a:solidFill>
                <a:latin typeface="Footlight MT Light" panose="0204060206030A020304" pitchFamily="18" charset="0"/>
              </a:rPr>
              <a:t>Sərhədləri</a:t>
            </a:r>
            <a:endParaRPr lang="en-US" sz="5400" b="1" dirty="0">
              <a:solidFill>
                <a:srgbClr val="C00000"/>
              </a:solidFill>
              <a:latin typeface="Footlight MT Light" panose="0204060206030A020304" pitchFamily="18" charset="0"/>
            </a:endParaRPr>
          </a:p>
        </p:txBody>
      </p:sp>
      <p:pic>
        <p:nvPicPr>
          <p:cNvPr id="7" name="Объект 6"/>
          <p:cNvPicPr>
            <a:picLocks noGrp="1" noChangeAspect="1"/>
          </p:cNvPicPr>
          <p:nvPr>
            <p:ph idx="1"/>
          </p:nvPr>
        </p:nvPicPr>
        <p:blipFill rotWithShape="1">
          <a:blip r:embed="rId1">
            <a:extLst>
              <a:ext uri="{28A0092B-C50C-407E-A947-70E740481C1C}">
                <a14:useLocalDpi xmlns:a14="http://schemas.microsoft.com/office/drawing/2010/main" val="0"/>
              </a:ext>
            </a:extLst>
          </a:blip>
          <a:srcRect l="13021" r="13162" b="3187"/>
          <a:stretch>
            <a:fillRect/>
          </a:stretch>
        </p:blipFill>
        <p:spPr>
          <a:xfrm>
            <a:off x="6215272" y="1499616"/>
            <a:ext cx="5294241" cy="4626864"/>
          </a:xfrm>
        </p:spPr>
      </p:pic>
      <p:sp>
        <p:nvSpPr>
          <p:cNvPr id="4" name="Дата 3"/>
          <p:cNvSpPr>
            <a:spLocks noGrp="1"/>
          </p:cNvSpPr>
          <p:nvPr>
            <p:ph type="dt" sz="half" idx="10"/>
          </p:nvPr>
        </p:nvSpPr>
        <p:spPr/>
        <p:txBody>
          <a:bodyPr/>
          <a:lstStyle/>
          <a:p>
            <a:pPr rtl="0"/>
            <a:fld id="{629C2F20-7994-4D1E-A01C-96ECBA4612EB}" type="datetime1">
              <a:rPr lang="ru-RU" smtClean="0"/>
            </a:fld>
            <a:endParaRPr lang="en-US"/>
          </a:p>
        </p:txBody>
      </p:sp>
      <p:sp>
        <p:nvSpPr>
          <p:cNvPr id="5" name="TextBox 4"/>
          <p:cNvSpPr txBox="1"/>
          <p:nvPr/>
        </p:nvSpPr>
        <p:spPr>
          <a:xfrm>
            <a:off x="682487" y="1324273"/>
            <a:ext cx="5181600" cy="4893647"/>
          </a:xfrm>
          <a:prstGeom prst="rect">
            <a:avLst/>
          </a:prstGeom>
          <a:noFill/>
        </p:spPr>
        <p:txBody>
          <a:bodyPr wrap="square" rtlCol="0">
            <a:spAutoFit/>
          </a:bodyPr>
          <a:lstStyle/>
          <a:p>
            <a:pPr algn="ctr"/>
            <a:r>
              <a:rPr lang="en-US" sz="2600" dirty="0" err="1">
                <a:solidFill>
                  <a:schemeClr val="accent3">
                    <a:lumMod val="75000"/>
                  </a:schemeClr>
                </a:solidFill>
                <a:latin typeface="Footlight MT Light" panose="0204060206030A020304" pitchFamily="18" charset="0"/>
              </a:rPr>
              <a:t>Divararalığının</a:t>
            </a:r>
            <a:r>
              <a:rPr lang="en-US" sz="2600" dirty="0">
                <a:solidFill>
                  <a:schemeClr val="accent3">
                    <a:lumMod val="75000"/>
                  </a:schemeClr>
                </a:solidFill>
                <a:latin typeface="Footlight MT Light" panose="0204060206030A020304" pitchFamily="18" charset="0"/>
              </a:rPr>
              <a:t> </a:t>
            </a:r>
            <a:r>
              <a:rPr lang="en-US" sz="2600" dirty="0" err="1">
                <a:solidFill>
                  <a:schemeClr val="accent3">
                    <a:lumMod val="75000"/>
                  </a:schemeClr>
                </a:solidFill>
                <a:latin typeface="Footlight MT Light" panose="0204060206030A020304" pitchFamily="18" charset="0"/>
              </a:rPr>
              <a:t>sərhədlərini</a:t>
            </a:r>
            <a:r>
              <a:rPr lang="en-US" sz="2600" dirty="0">
                <a:solidFill>
                  <a:schemeClr val="accent3">
                    <a:lumMod val="75000"/>
                  </a:schemeClr>
                </a:solidFill>
                <a:latin typeface="Footlight MT Light" panose="0204060206030A020304" pitchFamily="18" charset="0"/>
              </a:rPr>
              <a:t> </a:t>
            </a:r>
            <a:r>
              <a:rPr lang="en-US" sz="2600" dirty="0" err="1">
                <a:solidFill>
                  <a:schemeClr val="accent3">
                    <a:lumMod val="75000"/>
                  </a:schemeClr>
                </a:solidFill>
                <a:latin typeface="Footlight MT Light" panose="0204060206030A020304" pitchFamily="18" charset="0"/>
              </a:rPr>
              <a:t>ön</a:t>
            </a:r>
            <a:r>
              <a:rPr lang="en-US" sz="2600" dirty="0">
                <a:solidFill>
                  <a:schemeClr val="accent3">
                    <a:lumMod val="75000"/>
                  </a:schemeClr>
                </a:solidFill>
                <a:latin typeface="Footlight MT Light" panose="0204060206030A020304" pitchFamily="18" charset="0"/>
              </a:rPr>
              <a:t> </a:t>
            </a:r>
            <a:r>
              <a:rPr lang="en-US" sz="2600" dirty="0" err="1">
                <a:solidFill>
                  <a:schemeClr val="accent3">
                    <a:lumMod val="75000"/>
                  </a:schemeClr>
                </a:solidFill>
                <a:latin typeface="Footlight MT Light" panose="0204060206030A020304" pitchFamily="18" charset="0"/>
              </a:rPr>
              <a:t>tərəfdən</a:t>
            </a:r>
            <a:r>
              <a:rPr lang="en-US" sz="2600" dirty="0">
                <a:solidFill>
                  <a:schemeClr val="accent3">
                    <a:lumMod val="75000"/>
                  </a:schemeClr>
                </a:solidFill>
                <a:latin typeface="Footlight MT Light" panose="0204060206030A020304" pitchFamily="18" charset="0"/>
              </a:rPr>
              <a:t> </a:t>
            </a:r>
            <a:r>
              <a:rPr lang="en-US" sz="2600" dirty="0" err="1">
                <a:solidFill>
                  <a:schemeClr val="accent3">
                    <a:lumMod val="75000"/>
                  </a:schemeClr>
                </a:solidFill>
                <a:latin typeface="Footlight MT Light" panose="0204060206030A020304" pitchFamily="18" charset="0"/>
              </a:rPr>
              <a:t>döş</a:t>
            </a:r>
            <a:r>
              <a:rPr lang="en-US" sz="2600" dirty="0">
                <a:solidFill>
                  <a:schemeClr val="accent3">
                    <a:lumMod val="75000"/>
                  </a:schemeClr>
                </a:solidFill>
                <a:latin typeface="Footlight MT Light" panose="0204060206030A020304" pitchFamily="18" charset="0"/>
              </a:rPr>
              <a:t> </a:t>
            </a:r>
            <a:r>
              <a:rPr lang="en-US" sz="2600" dirty="0" err="1">
                <a:solidFill>
                  <a:schemeClr val="accent3">
                    <a:lumMod val="75000"/>
                  </a:schemeClr>
                </a:solidFill>
                <a:latin typeface="Footlight MT Light" panose="0204060206030A020304" pitchFamily="18" charset="0"/>
              </a:rPr>
              <a:t>sümüyü</a:t>
            </a:r>
            <a:r>
              <a:rPr lang="en-US" sz="2600" dirty="0">
                <a:solidFill>
                  <a:schemeClr val="accent3">
                    <a:lumMod val="75000"/>
                  </a:schemeClr>
                </a:solidFill>
                <a:latin typeface="Footlight MT Light" panose="0204060206030A020304" pitchFamily="18" charset="0"/>
              </a:rPr>
              <a:t>, </a:t>
            </a:r>
            <a:r>
              <a:rPr lang="en-US" sz="2600" dirty="0" err="1">
                <a:solidFill>
                  <a:schemeClr val="accent3">
                    <a:lumMod val="75000"/>
                  </a:schemeClr>
                </a:solidFill>
                <a:latin typeface="Footlight MT Light" panose="0204060206030A020304" pitchFamily="18" charset="0"/>
              </a:rPr>
              <a:t>arxa</a:t>
            </a:r>
            <a:r>
              <a:rPr lang="en-US" sz="2600" dirty="0">
                <a:solidFill>
                  <a:schemeClr val="accent3">
                    <a:lumMod val="75000"/>
                  </a:schemeClr>
                </a:solidFill>
                <a:latin typeface="Footlight MT Light" panose="0204060206030A020304" pitchFamily="18" charset="0"/>
              </a:rPr>
              <a:t> </a:t>
            </a:r>
            <a:r>
              <a:rPr lang="en-US" sz="2600" dirty="0" err="1">
                <a:solidFill>
                  <a:schemeClr val="accent3">
                    <a:lumMod val="75000"/>
                  </a:schemeClr>
                </a:solidFill>
                <a:latin typeface="Footlight MT Light" panose="0204060206030A020304" pitchFamily="18" charset="0"/>
              </a:rPr>
              <a:t>tərəfdən</a:t>
            </a:r>
            <a:r>
              <a:rPr lang="en-US" sz="2600" dirty="0">
                <a:solidFill>
                  <a:schemeClr val="accent3">
                    <a:lumMod val="75000"/>
                  </a:schemeClr>
                </a:solidFill>
                <a:latin typeface="Footlight MT Light" panose="0204060206030A020304" pitchFamily="18" charset="0"/>
              </a:rPr>
              <a:t> 1-11-ci </a:t>
            </a:r>
            <a:r>
              <a:rPr lang="en-US" sz="2600" dirty="0" err="1">
                <a:solidFill>
                  <a:schemeClr val="accent3">
                    <a:lumMod val="75000"/>
                  </a:schemeClr>
                </a:solidFill>
                <a:latin typeface="Footlight MT Light" panose="0204060206030A020304" pitchFamily="18" charset="0"/>
              </a:rPr>
              <a:t>döş</a:t>
            </a:r>
            <a:r>
              <a:rPr lang="en-US" sz="2600" dirty="0">
                <a:solidFill>
                  <a:schemeClr val="accent3">
                    <a:lumMod val="75000"/>
                  </a:schemeClr>
                </a:solidFill>
                <a:latin typeface="Footlight MT Light" panose="0204060206030A020304" pitchFamily="18" charset="0"/>
              </a:rPr>
              <a:t> </a:t>
            </a:r>
            <a:r>
              <a:rPr lang="en-US" sz="2600" dirty="0" err="1">
                <a:solidFill>
                  <a:schemeClr val="accent3">
                    <a:lumMod val="75000"/>
                  </a:schemeClr>
                </a:solidFill>
                <a:latin typeface="Footlight MT Light" panose="0204060206030A020304" pitchFamily="18" charset="0"/>
              </a:rPr>
              <a:t>fəqərələri</a:t>
            </a:r>
            <a:r>
              <a:rPr lang="en-US" sz="2600" dirty="0">
                <a:solidFill>
                  <a:schemeClr val="accent3">
                    <a:lumMod val="75000"/>
                  </a:schemeClr>
                </a:solidFill>
                <a:latin typeface="Footlight MT Light" panose="0204060206030A020304" pitchFamily="18" charset="0"/>
              </a:rPr>
              <a:t>, </a:t>
            </a:r>
            <a:r>
              <a:rPr lang="en-US" sz="2600" dirty="0" err="1">
                <a:solidFill>
                  <a:schemeClr val="accent3">
                    <a:lumMod val="75000"/>
                  </a:schemeClr>
                </a:solidFill>
                <a:latin typeface="Footlight MT Light" panose="0204060206030A020304" pitchFamily="18" charset="0"/>
              </a:rPr>
              <a:t>sağ</a:t>
            </a:r>
            <a:r>
              <a:rPr lang="en-US" sz="2600" dirty="0">
                <a:solidFill>
                  <a:schemeClr val="accent3">
                    <a:lumMod val="75000"/>
                  </a:schemeClr>
                </a:solidFill>
                <a:latin typeface="Footlight MT Light" panose="0204060206030A020304" pitchFamily="18" charset="0"/>
              </a:rPr>
              <a:t> </a:t>
            </a:r>
            <a:r>
              <a:rPr lang="en-US" sz="2600" dirty="0" err="1">
                <a:solidFill>
                  <a:schemeClr val="accent3">
                    <a:lumMod val="75000"/>
                  </a:schemeClr>
                </a:solidFill>
                <a:latin typeface="Footlight MT Light" panose="0204060206030A020304" pitchFamily="18" charset="0"/>
              </a:rPr>
              <a:t>və</a:t>
            </a:r>
            <a:r>
              <a:rPr lang="en-US" sz="2600" dirty="0">
                <a:solidFill>
                  <a:schemeClr val="accent3">
                    <a:lumMod val="75000"/>
                  </a:schemeClr>
                </a:solidFill>
                <a:latin typeface="Footlight MT Light" panose="0204060206030A020304" pitchFamily="18" charset="0"/>
              </a:rPr>
              <a:t> sol </a:t>
            </a:r>
            <a:r>
              <a:rPr lang="en-US" sz="2600" dirty="0" err="1">
                <a:solidFill>
                  <a:schemeClr val="accent3">
                    <a:lumMod val="75000"/>
                  </a:schemeClr>
                </a:solidFill>
                <a:latin typeface="Footlight MT Light" panose="0204060206030A020304" pitchFamily="18" charset="0"/>
              </a:rPr>
              <a:t>tərəfdən</a:t>
            </a:r>
            <a:r>
              <a:rPr lang="en-US" sz="2600" dirty="0">
                <a:solidFill>
                  <a:schemeClr val="accent3">
                    <a:lumMod val="75000"/>
                  </a:schemeClr>
                </a:solidFill>
                <a:latin typeface="Footlight MT Light" panose="0204060206030A020304" pitchFamily="18" charset="0"/>
              </a:rPr>
              <a:t> </a:t>
            </a:r>
            <a:r>
              <a:rPr lang="en-US" sz="2600" dirty="0" err="1">
                <a:solidFill>
                  <a:schemeClr val="accent3">
                    <a:lumMod val="75000"/>
                  </a:schemeClr>
                </a:solidFill>
                <a:latin typeface="Footlight MT Light" panose="0204060206030A020304" pitchFamily="18" charset="0"/>
              </a:rPr>
              <a:t>eyniadlı</a:t>
            </a:r>
            <a:r>
              <a:rPr lang="en-US" sz="2600" dirty="0">
                <a:solidFill>
                  <a:schemeClr val="accent3">
                    <a:lumMod val="75000"/>
                  </a:schemeClr>
                </a:solidFill>
                <a:latin typeface="Footlight MT Light" panose="0204060206030A020304" pitchFamily="18" charset="0"/>
              </a:rPr>
              <a:t> parietal </a:t>
            </a:r>
            <a:r>
              <a:rPr lang="en-US" sz="2600" dirty="0" err="1">
                <a:solidFill>
                  <a:schemeClr val="accent3">
                    <a:lumMod val="75000"/>
                  </a:schemeClr>
                </a:solidFill>
                <a:latin typeface="Footlight MT Light" panose="0204060206030A020304" pitchFamily="18" charset="0"/>
              </a:rPr>
              <a:t>plevralar</a:t>
            </a:r>
            <a:r>
              <a:rPr lang="en-US" sz="2600" dirty="0">
                <a:solidFill>
                  <a:schemeClr val="accent3">
                    <a:lumMod val="75000"/>
                  </a:schemeClr>
                </a:solidFill>
                <a:latin typeface="Footlight MT Light" panose="0204060206030A020304" pitchFamily="18" charset="0"/>
              </a:rPr>
              <a:t>, </a:t>
            </a:r>
            <a:r>
              <a:rPr lang="en-US" sz="2600" dirty="0" err="1">
                <a:solidFill>
                  <a:schemeClr val="accent3">
                    <a:lumMod val="75000"/>
                  </a:schemeClr>
                </a:solidFill>
                <a:latin typeface="Footlight MT Light" panose="0204060206030A020304" pitchFamily="18" charset="0"/>
              </a:rPr>
              <a:t>yuxarıdan</a:t>
            </a:r>
            <a:r>
              <a:rPr lang="en-US" sz="2600" dirty="0">
                <a:solidFill>
                  <a:schemeClr val="accent3">
                    <a:lumMod val="75000"/>
                  </a:schemeClr>
                </a:solidFill>
                <a:latin typeface="Footlight MT Light" panose="0204060206030A020304" pitchFamily="18" charset="0"/>
              </a:rPr>
              <a:t> </a:t>
            </a:r>
            <a:r>
              <a:rPr lang="en-US" sz="2600" dirty="0" err="1">
                <a:solidFill>
                  <a:schemeClr val="accent3">
                    <a:lumMod val="75000"/>
                  </a:schemeClr>
                </a:solidFill>
                <a:latin typeface="Footlight MT Light" panose="0204060206030A020304" pitchFamily="18" charset="0"/>
              </a:rPr>
              <a:t>boyun</a:t>
            </a:r>
            <a:r>
              <a:rPr lang="en-US" sz="2600" dirty="0">
                <a:solidFill>
                  <a:schemeClr val="accent3">
                    <a:lumMod val="75000"/>
                  </a:schemeClr>
                </a:solidFill>
                <a:latin typeface="Footlight MT Light" panose="0204060206030A020304" pitchFamily="18" charset="0"/>
              </a:rPr>
              <a:t> </a:t>
            </a:r>
            <a:r>
              <a:rPr lang="en-US" sz="2600" dirty="0" err="1">
                <a:solidFill>
                  <a:schemeClr val="accent3">
                    <a:lumMod val="75000"/>
                  </a:schemeClr>
                </a:solidFill>
                <a:latin typeface="Footlight MT Light" panose="0204060206030A020304" pitchFamily="18" charset="0"/>
              </a:rPr>
              <a:t>sahələri</a:t>
            </a:r>
            <a:r>
              <a:rPr lang="en-US" sz="2600" dirty="0">
                <a:solidFill>
                  <a:schemeClr val="accent3">
                    <a:lumMod val="75000"/>
                  </a:schemeClr>
                </a:solidFill>
                <a:latin typeface="Footlight MT Light" panose="0204060206030A020304" pitchFamily="18" charset="0"/>
              </a:rPr>
              <a:t>, </a:t>
            </a:r>
            <a:r>
              <a:rPr lang="en-US" sz="2600" dirty="0" err="1">
                <a:solidFill>
                  <a:schemeClr val="accent3">
                    <a:lumMod val="75000"/>
                  </a:schemeClr>
                </a:solidFill>
                <a:latin typeface="Footlight MT Light" panose="0204060206030A020304" pitchFamily="18" charset="0"/>
              </a:rPr>
              <a:t>aşağıdan</a:t>
            </a:r>
            <a:r>
              <a:rPr lang="en-US" sz="2600" dirty="0">
                <a:solidFill>
                  <a:schemeClr val="accent3">
                    <a:lumMod val="75000"/>
                  </a:schemeClr>
                </a:solidFill>
                <a:latin typeface="Footlight MT Light" panose="0204060206030A020304" pitchFamily="18" charset="0"/>
              </a:rPr>
              <a:t> </a:t>
            </a:r>
            <a:r>
              <a:rPr lang="en-US" sz="2600" dirty="0" err="1">
                <a:solidFill>
                  <a:schemeClr val="accent3">
                    <a:lumMod val="75000"/>
                  </a:schemeClr>
                </a:solidFill>
                <a:latin typeface="Footlight MT Light" panose="0204060206030A020304" pitchFamily="18" charset="0"/>
              </a:rPr>
              <a:t>isə</a:t>
            </a:r>
            <a:r>
              <a:rPr lang="en-US" sz="2600" dirty="0">
                <a:solidFill>
                  <a:schemeClr val="accent3">
                    <a:lumMod val="75000"/>
                  </a:schemeClr>
                </a:solidFill>
                <a:latin typeface="Footlight MT Light" panose="0204060206030A020304" pitchFamily="18" charset="0"/>
              </a:rPr>
              <a:t> </a:t>
            </a:r>
            <a:r>
              <a:rPr lang="en-US" sz="2600" dirty="0" err="1">
                <a:solidFill>
                  <a:schemeClr val="accent3">
                    <a:lumMod val="75000"/>
                  </a:schemeClr>
                </a:solidFill>
                <a:latin typeface="Footlight MT Light" panose="0204060206030A020304" pitchFamily="18" charset="0"/>
              </a:rPr>
              <a:t>diafraqma</a:t>
            </a:r>
            <a:r>
              <a:rPr lang="en-US" sz="2600" dirty="0">
                <a:solidFill>
                  <a:schemeClr val="accent3">
                    <a:lumMod val="75000"/>
                  </a:schemeClr>
                </a:solidFill>
                <a:latin typeface="Footlight MT Light" panose="0204060206030A020304" pitchFamily="18" charset="0"/>
              </a:rPr>
              <a:t> </a:t>
            </a:r>
            <a:r>
              <a:rPr lang="en-US" sz="2600" dirty="0" err="1">
                <a:solidFill>
                  <a:schemeClr val="accent3">
                    <a:lumMod val="75000"/>
                  </a:schemeClr>
                </a:solidFill>
                <a:latin typeface="Footlight MT Light" panose="0204060206030A020304" pitchFamily="18" charset="0"/>
              </a:rPr>
              <a:t>təşkil</a:t>
            </a:r>
            <a:r>
              <a:rPr lang="en-US" sz="2600" dirty="0">
                <a:solidFill>
                  <a:schemeClr val="accent3">
                    <a:lumMod val="75000"/>
                  </a:schemeClr>
                </a:solidFill>
                <a:latin typeface="Footlight MT Light" panose="0204060206030A020304" pitchFamily="18" charset="0"/>
              </a:rPr>
              <a:t> </a:t>
            </a:r>
            <a:r>
              <a:rPr lang="en-US" sz="2600" dirty="0" err="1">
                <a:solidFill>
                  <a:schemeClr val="accent3">
                    <a:lumMod val="75000"/>
                  </a:schemeClr>
                </a:solidFill>
                <a:latin typeface="Footlight MT Light" panose="0204060206030A020304" pitchFamily="18" charset="0"/>
              </a:rPr>
              <a:t>edir</a:t>
            </a:r>
            <a:r>
              <a:rPr lang="en-US" sz="2600" dirty="0">
                <a:solidFill>
                  <a:schemeClr val="accent3">
                    <a:lumMod val="75000"/>
                  </a:schemeClr>
                </a:solidFill>
                <a:latin typeface="Footlight MT Light" panose="0204060206030A020304" pitchFamily="18" charset="0"/>
              </a:rPr>
              <a:t>. </a:t>
            </a:r>
            <a:r>
              <a:rPr lang="en-US" sz="2600" dirty="0" err="1">
                <a:solidFill>
                  <a:schemeClr val="accent3">
                    <a:lumMod val="75000"/>
                  </a:schemeClr>
                </a:solidFill>
                <a:latin typeface="Footlight MT Light" panose="0204060206030A020304" pitchFamily="18" charset="0"/>
              </a:rPr>
              <a:t>Divararalığı</a:t>
            </a:r>
            <a:r>
              <a:rPr lang="en-US" sz="2600" dirty="0">
                <a:solidFill>
                  <a:schemeClr val="accent3">
                    <a:lumMod val="75000"/>
                  </a:schemeClr>
                </a:solidFill>
                <a:latin typeface="Footlight MT Light" panose="0204060206030A020304" pitchFamily="18" charset="0"/>
              </a:rPr>
              <a:t> </a:t>
            </a:r>
            <a:r>
              <a:rPr lang="en-US" sz="2600" dirty="0" err="1">
                <a:solidFill>
                  <a:schemeClr val="accent3">
                    <a:lumMod val="75000"/>
                  </a:schemeClr>
                </a:solidFill>
                <a:latin typeface="Footlight MT Light" panose="0204060206030A020304" pitchFamily="18" charset="0"/>
              </a:rPr>
              <a:t>yuxarı</a:t>
            </a:r>
            <a:r>
              <a:rPr lang="en-US" sz="2600" dirty="0">
                <a:solidFill>
                  <a:schemeClr val="accent3">
                    <a:lumMod val="75000"/>
                  </a:schemeClr>
                </a:solidFill>
                <a:latin typeface="Footlight MT Light" panose="0204060206030A020304" pitchFamily="18" charset="0"/>
              </a:rPr>
              <a:t> </a:t>
            </a:r>
            <a:r>
              <a:rPr lang="en-US" sz="2600" dirty="0" err="1">
                <a:solidFill>
                  <a:schemeClr val="accent3">
                    <a:lumMod val="75000"/>
                  </a:schemeClr>
                </a:solidFill>
                <a:latin typeface="Footlight MT Light" panose="0204060206030A020304" pitchFamily="18" charset="0"/>
              </a:rPr>
              <a:t>tərəfdən</a:t>
            </a:r>
            <a:r>
              <a:rPr lang="en-US" sz="2600" dirty="0">
                <a:solidFill>
                  <a:schemeClr val="accent3">
                    <a:lumMod val="75000"/>
                  </a:schemeClr>
                </a:solidFill>
                <a:latin typeface="Footlight MT Light" panose="0204060206030A020304" pitchFamily="18" charset="0"/>
              </a:rPr>
              <a:t> </a:t>
            </a:r>
            <a:r>
              <a:rPr lang="en-US" sz="2600" dirty="0" err="1">
                <a:solidFill>
                  <a:schemeClr val="accent3">
                    <a:lumMod val="75000"/>
                  </a:schemeClr>
                </a:solidFill>
                <a:latin typeface="Footlight MT Light" panose="0204060206030A020304" pitchFamily="18" charset="0"/>
              </a:rPr>
              <a:t>boynun</a:t>
            </a:r>
            <a:r>
              <a:rPr lang="en-US" sz="2600" dirty="0">
                <a:solidFill>
                  <a:schemeClr val="accent3">
                    <a:lumMod val="75000"/>
                  </a:schemeClr>
                </a:solidFill>
                <a:latin typeface="Footlight MT Light" panose="0204060206030A020304" pitchFamily="18" charset="0"/>
              </a:rPr>
              <a:t> </a:t>
            </a:r>
            <a:r>
              <a:rPr lang="en-US" sz="2600" dirty="0" err="1">
                <a:solidFill>
                  <a:schemeClr val="accent3">
                    <a:lumMod val="75000"/>
                  </a:schemeClr>
                </a:solidFill>
                <a:latin typeface="Footlight MT Light" panose="0204060206030A020304" pitchFamily="18" charset="0"/>
              </a:rPr>
              <a:t>əzələ-fassiya</a:t>
            </a:r>
            <a:r>
              <a:rPr lang="en-US" sz="2600" dirty="0">
                <a:solidFill>
                  <a:schemeClr val="accent3">
                    <a:lumMod val="75000"/>
                  </a:schemeClr>
                </a:solidFill>
                <a:latin typeface="Footlight MT Light" panose="0204060206030A020304" pitchFamily="18" charset="0"/>
              </a:rPr>
              <a:t> </a:t>
            </a:r>
            <a:r>
              <a:rPr lang="en-US" sz="2600" dirty="0" err="1">
                <a:solidFill>
                  <a:schemeClr val="accent3">
                    <a:lumMod val="75000"/>
                  </a:schemeClr>
                </a:solidFill>
                <a:latin typeface="Footlight MT Light" panose="0204060206030A020304" pitchFamily="18" charset="0"/>
              </a:rPr>
              <a:t>arası</a:t>
            </a:r>
            <a:r>
              <a:rPr lang="en-US" sz="2600" dirty="0">
                <a:solidFill>
                  <a:schemeClr val="accent3">
                    <a:lumMod val="75000"/>
                  </a:schemeClr>
                </a:solidFill>
                <a:latin typeface="Footlight MT Light" panose="0204060206030A020304" pitchFamily="18" charset="0"/>
              </a:rPr>
              <a:t> </a:t>
            </a:r>
            <a:r>
              <a:rPr lang="en-US" sz="2600" dirty="0" err="1">
                <a:solidFill>
                  <a:schemeClr val="accent3">
                    <a:lumMod val="75000"/>
                  </a:schemeClr>
                </a:solidFill>
                <a:latin typeface="Footlight MT Light" panose="0204060206030A020304" pitchFamily="18" charset="0"/>
              </a:rPr>
              <a:t>sahələri</a:t>
            </a:r>
            <a:r>
              <a:rPr lang="en-US" sz="2600" dirty="0">
                <a:solidFill>
                  <a:schemeClr val="accent3">
                    <a:lumMod val="75000"/>
                  </a:schemeClr>
                </a:solidFill>
                <a:latin typeface="Footlight MT Light" panose="0204060206030A020304" pitchFamily="18" charset="0"/>
              </a:rPr>
              <a:t> </a:t>
            </a:r>
            <a:r>
              <a:rPr lang="en-US" sz="2600" dirty="0" err="1">
                <a:solidFill>
                  <a:schemeClr val="accent3">
                    <a:lumMod val="75000"/>
                  </a:schemeClr>
                </a:solidFill>
                <a:latin typeface="Footlight MT Light" panose="0204060206030A020304" pitchFamily="18" charset="0"/>
              </a:rPr>
              <a:t>ilə</a:t>
            </a:r>
            <a:r>
              <a:rPr lang="en-US" sz="2600" dirty="0">
                <a:solidFill>
                  <a:schemeClr val="accent3">
                    <a:lumMod val="75000"/>
                  </a:schemeClr>
                </a:solidFill>
                <a:latin typeface="Footlight MT Light" panose="0204060206030A020304" pitchFamily="18" charset="0"/>
              </a:rPr>
              <a:t> </a:t>
            </a:r>
            <a:r>
              <a:rPr lang="en-US" sz="2600" dirty="0" err="1">
                <a:solidFill>
                  <a:schemeClr val="accent3">
                    <a:lumMod val="75000"/>
                  </a:schemeClr>
                </a:solidFill>
                <a:latin typeface="Footlight MT Light" panose="0204060206030A020304" pitchFamily="18" charset="0"/>
              </a:rPr>
              <a:t>sərbəst</a:t>
            </a:r>
            <a:r>
              <a:rPr lang="en-US" sz="2600" dirty="0">
                <a:solidFill>
                  <a:schemeClr val="accent3">
                    <a:lumMod val="75000"/>
                  </a:schemeClr>
                </a:solidFill>
                <a:latin typeface="Footlight MT Light" panose="0204060206030A020304" pitchFamily="18" charset="0"/>
              </a:rPr>
              <a:t> </a:t>
            </a:r>
            <a:r>
              <a:rPr lang="en-US" sz="2600" dirty="0" err="1">
                <a:solidFill>
                  <a:schemeClr val="accent3">
                    <a:lumMod val="75000"/>
                  </a:schemeClr>
                </a:solidFill>
                <a:latin typeface="Footlight MT Light" panose="0204060206030A020304" pitchFamily="18" charset="0"/>
              </a:rPr>
              <a:t>əlaqəlidir</a:t>
            </a:r>
            <a:r>
              <a:rPr lang="en-US" sz="2600" dirty="0">
                <a:solidFill>
                  <a:schemeClr val="accent3">
                    <a:lumMod val="75000"/>
                  </a:schemeClr>
                </a:solidFill>
                <a:latin typeface="Footlight MT Light" panose="0204060206030A020304" pitchFamily="18" charset="0"/>
              </a:rPr>
              <a:t>, </a:t>
            </a:r>
            <a:r>
              <a:rPr lang="en-US" sz="2600" dirty="0" err="1">
                <a:solidFill>
                  <a:schemeClr val="accent3">
                    <a:lumMod val="75000"/>
                  </a:schemeClr>
                </a:solidFill>
                <a:latin typeface="Footlight MT Light" panose="0204060206030A020304" pitchFamily="18" charset="0"/>
              </a:rPr>
              <a:t>aşağıdan</a:t>
            </a:r>
            <a:r>
              <a:rPr lang="en-US" sz="2600" dirty="0">
                <a:solidFill>
                  <a:schemeClr val="accent3">
                    <a:lumMod val="75000"/>
                  </a:schemeClr>
                </a:solidFill>
                <a:latin typeface="Footlight MT Light" panose="0204060206030A020304" pitchFamily="18" charset="0"/>
              </a:rPr>
              <a:t> </a:t>
            </a:r>
            <a:r>
              <a:rPr lang="en-US" sz="2600" dirty="0" err="1">
                <a:solidFill>
                  <a:schemeClr val="accent3">
                    <a:lumMod val="75000"/>
                  </a:schemeClr>
                </a:solidFill>
                <a:latin typeface="Footlight MT Light" panose="0204060206030A020304" pitchFamily="18" charset="0"/>
              </a:rPr>
              <a:t>isə</a:t>
            </a:r>
            <a:r>
              <a:rPr lang="en-US" sz="2600" dirty="0">
                <a:solidFill>
                  <a:schemeClr val="accent3">
                    <a:lumMod val="75000"/>
                  </a:schemeClr>
                </a:solidFill>
                <a:latin typeface="Footlight MT Light" panose="0204060206030A020304" pitchFamily="18" charset="0"/>
              </a:rPr>
              <a:t> </a:t>
            </a:r>
            <a:r>
              <a:rPr lang="en-US" sz="2600" dirty="0" err="1">
                <a:solidFill>
                  <a:schemeClr val="accent3">
                    <a:lumMod val="75000"/>
                  </a:schemeClr>
                </a:solidFill>
                <a:latin typeface="Footlight MT Light" panose="0204060206030A020304" pitchFamily="18" charset="0"/>
              </a:rPr>
              <a:t>diafraqmadakı</a:t>
            </a:r>
            <a:r>
              <a:rPr lang="en-US" sz="2600" dirty="0">
                <a:solidFill>
                  <a:schemeClr val="accent3">
                    <a:lumMod val="75000"/>
                  </a:schemeClr>
                </a:solidFill>
                <a:latin typeface="Footlight MT Light" panose="0204060206030A020304" pitchFamily="18" charset="0"/>
              </a:rPr>
              <a:t> </a:t>
            </a:r>
            <a:r>
              <a:rPr lang="en-US" sz="2600" dirty="0" err="1">
                <a:solidFill>
                  <a:schemeClr val="accent3">
                    <a:lumMod val="75000"/>
                  </a:schemeClr>
                </a:solidFill>
                <a:latin typeface="Footlight MT Light" panose="0204060206030A020304" pitchFamily="18" charset="0"/>
              </a:rPr>
              <a:t>dəliklərlə</a:t>
            </a:r>
            <a:r>
              <a:rPr lang="en-US" sz="2600" dirty="0">
                <a:solidFill>
                  <a:schemeClr val="accent3">
                    <a:lumMod val="75000"/>
                  </a:schemeClr>
                </a:solidFill>
                <a:latin typeface="Footlight MT Light" panose="0204060206030A020304" pitchFamily="18" charset="0"/>
              </a:rPr>
              <a:t> (aorta, </a:t>
            </a:r>
            <a:r>
              <a:rPr lang="en-US" sz="2600" dirty="0" err="1">
                <a:solidFill>
                  <a:schemeClr val="accent3">
                    <a:lumMod val="75000"/>
                  </a:schemeClr>
                </a:solidFill>
                <a:latin typeface="Footlight MT Light" panose="0204060206030A020304" pitchFamily="18" charset="0"/>
              </a:rPr>
              <a:t>qida</a:t>
            </a:r>
            <a:r>
              <a:rPr lang="en-US" sz="2600" dirty="0">
                <a:solidFill>
                  <a:schemeClr val="accent3">
                    <a:lumMod val="75000"/>
                  </a:schemeClr>
                </a:solidFill>
                <a:latin typeface="Footlight MT Light" panose="0204060206030A020304" pitchFamily="18" charset="0"/>
              </a:rPr>
              <a:t> </a:t>
            </a:r>
            <a:r>
              <a:rPr lang="en-US" sz="2600" dirty="0" err="1">
                <a:solidFill>
                  <a:schemeClr val="accent3">
                    <a:lumMod val="75000"/>
                  </a:schemeClr>
                </a:solidFill>
                <a:latin typeface="Footlight MT Light" panose="0204060206030A020304" pitchFamily="18" charset="0"/>
              </a:rPr>
              <a:t>borusu</a:t>
            </a:r>
            <a:r>
              <a:rPr lang="en-US" sz="2600" dirty="0">
                <a:solidFill>
                  <a:schemeClr val="accent3">
                    <a:lumMod val="75000"/>
                  </a:schemeClr>
                </a:solidFill>
                <a:latin typeface="Footlight MT Light" panose="0204060206030A020304" pitchFamily="18" charset="0"/>
              </a:rPr>
              <a:t>, </a:t>
            </a:r>
            <a:r>
              <a:rPr lang="en-US" sz="2600" dirty="0" err="1">
                <a:solidFill>
                  <a:schemeClr val="accent3">
                    <a:lumMod val="75000"/>
                  </a:schemeClr>
                </a:solidFill>
                <a:latin typeface="Footlight MT Light" panose="0204060206030A020304" pitchFamily="18" charset="0"/>
              </a:rPr>
              <a:t>aşağı</a:t>
            </a:r>
            <a:r>
              <a:rPr lang="en-US" sz="2600" dirty="0">
                <a:solidFill>
                  <a:schemeClr val="accent3">
                    <a:lumMod val="75000"/>
                  </a:schemeClr>
                </a:solidFill>
                <a:latin typeface="Footlight MT Light" panose="0204060206030A020304" pitchFamily="18" charset="0"/>
              </a:rPr>
              <a:t> </a:t>
            </a:r>
            <a:r>
              <a:rPr lang="en-US" sz="2600" dirty="0" err="1">
                <a:solidFill>
                  <a:schemeClr val="accent3">
                    <a:lumMod val="75000"/>
                  </a:schemeClr>
                </a:solidFill>
                <a:latin typeface="Footlight MT Light" panose="0204060206030A020304" pitchFamily="18" charset="0"/>
              </a:rPr>
              <a:t>boş</a:t>
            </a:r>
            <a:r>
              <a:rPr lang="en-US" sz="2600" dirty="0">
                <a:solidFill>
                  <a:schemeClr val="accent3">
                    <a:lumMod val="75000"/>
                  </a:schemeClr>
                </a:solidFill>
                <a:latin typeface="Footlight MT Light" panose="0204060206030A020304" pitchFamily="18" charset="0"/>
              </a:rPr>
              <a:t> vena </a:t>
            </a:r>
            <a:r>
              <a:rPr lang="en-US" sz="2600" dirty="0" err="1">
                <a:solidFill>
                  <a:schemeClr val="accent3">
                    <a:lumMod val="75000"/>
                  </a:schemeClr>
                </a:solidFill>
                <a:latin typeface="Footlight MT Light" panose="0204060206030A020304" pitchFamily="18" charset="0"/>
              </a:rPr>
              <a:t>dəlikləri</a:t>
            </a:r>
            <a:r>
              <a:rPr lang="en-US" sz="2600" dirty="0">
                <a:solidFill>
                  <a:schemeClr val="accent3">
                    <a:lumMod val="75000"/>
                  </a:schemeClr>
                </a:solidFill>
                <a:latin typeface="Footlight MT Light" panose="0204060206030A020304" pitchFamily="18" charset="0"/>
              </a:rPr>
              <a:t> </a:t>
            </a:r>
            <a:r>
              <a:rPr lang="en-US" sz="2600" dirty="0" err="1">
                <a:solidFill>
                  <a:schemeClr val="accent3">
                    <a:lumMod val="75000"/>
                  </a:schemeClr>
                </a:solidFill>
                <a:latin typeface="Footlight MT Light" panose="0204060206030A020304" pitchFamily="18" charset="0"/>
              </a:rPr>
              <a:t>və</a:t>
            </a:r>
            <a:r>
              <a:rPr lang="en-US" sz="2600" dirty="0">
                <a:solidFill>
                  <a:schemeClr val="accent3">
                    <a:lumMod val="75000"/>
                  </a:schemeClr>
                </a:solidFill>
                <a:latin typeface="Footlight MT Light" panose="0204060206030A020304" pitchFamily="18" charset="0"/>
              </a:rPr>
              <a:t> </a:t>
            </a:r>
            <a:r>
              <a:rPr lang="en-US" sz="2600" dirty="0" err="1">
                <a:solidFill>
                  <a:schemeClr val="accent3">
                    <a:lumMod val="75000"/>
                  </a:schemeClr>
                </a:solidFill>
                <a:latin typeface="Footlight MT Light" panose="0204060206030A020304" pitchFamily="18" charset="0"/>
              </a:rPr>
              <a:t>digər</a:t>
            </a:r>
            <a:r>
              <a:rPr lang="en-US" sz="2600" dirty="0">
                <a:solidFill>
                  <a:schemeClr val="accent3">
                    <a:lumMod val="75000"/>
                  </a:schemeClr>
                </a:solidFill>
                <a:latin typeface="Footlight MT Light" panose="0204060206030A020304" pitchFamily="18" charset="0"/>
              </a:rPr>
              <a:t>) </a:t>
            </a:r>
            <a:r>
              <a:rPr lang="en-US" sz="2600" dirty="0" err="1">
                <a:solidFill>
                  <a:schemeClr val="accent3">
                    <a:lumMod val="75000"/>
                  </a:schemeClr>
                </a:solidFill>
                <a:latin typeface="Footlight MT Light" panose="0204060206030A020304" pitchFamily="18" charset="0"/>
              </a:rPr>
              <a:t>qarın</a:t>
            </a:r>
            <a:r>
              <a:rPr lang="en-US" sz="2600" dirty="0">
                <a:solidFill>
                  <a:schemeClr val="accent3">
                    <a:lumMod val="75000"/>
                  </a:schemeClr>
                </a:solidFill>
                <a:latin typeface="Footlight MT Light" panose="0204060206030A020304" pitchFamily="18" charset="0"/>
              </a:rPr>
              <a:t> </a:t>
            </a:r>
            <a:r>
              <a:rPr lang="en-US" sz="2600" dirty="0" err="1">
                <a:solidFill>
                  <a:schemeClr val="accent3">
                    <a:lumMod val="75000"/>
                  </a:schemeClr>
                </a:solidFill>
                <a:latin typeface="Footlight MT Light" panose="0204060206030A020304" pitchFamily="18" charset="0"/>
              </a:rPr>
              <a:t>boşluğu</a:t>
            </a:r>
            <a:r>
              <a:rPr lang="en-US" sz="2600" dirty="0">
                <a:solidFill>
                  <a:schemeClr val="accent3">
                    <a:lumMod val="75000"/>
                  </a:schemeClr>
                </a:solidFill>
                <a:latin typeface="Footlight MT Light" panose="0204060206030A020304" pitchFamily="18" charset="0"/>
              </a:rPr>
              <a:t> </a:t>
            </a:r>
            <a:r>
              <a:rPr lang="en-US" sz="2600" dirty="0" err="1">
                <a:solidFill>
                  <a:schemeClr val="accent3">
                    <a:lumMod val="75000"/>
                  </a:schemeClr>
                </a:solidFill>
                <a:latin typeface="Footlight MT Light" panose="0204060206030A020304" pitchFamily="18" charset="0"/>
              </a:rPr>
              <a:t>ilə</a:t>
            </a:r>
            <a:r>
              <a:rPr lang="en-US" sz="2600" dirty="0">
                <a:solidFill>
                  <a:schemeClr val="accent3">
                    <a:lumMod val="75000"/>
                  </a:schemeClr>
                </a:solidFill>
                <a:latin typeface="Footlight MT Light" panose="0204060206030A020304" pitchFamily="18" charset="0"/>
              </a:rPr>
              <a:t> </a:t>
            </a:r>
            <a:r>
              <a:rPr lang="en-US" sz="2600" dirty="0" err="1">
                <a:solidFill>
                  <a:schemeClr val="accent3">
                    <a:lumMod val="75000"/>
                  </a:schemeClr>
                </a:solidFill>
                <a:latin typeface="Footlight MT Light" panose="0204060206030A020304" pitchFamily="18" charset="0"/>
              </a:rPr>
              <a:t>əlaqəlidir</a:t>
            </a:r>
            <a:r>
              <a:rPr lang="en-US" sz="2600" dirty="0">
                <a:solidFill>
                  <a:schemeClr val="accent3">
                    <a:lumMod val="75000"/>
                  </a:schemeClr>
                </a:solidFill>
                <a:latin typeface="Footlight MT Light" panose="0204060206030A020304" pitchFamily="18" charset="0"/>
              </a:rPr>
              <a:t>.</a:t>
            </a:r>
            <a:endParaRPr lang="en-US" sz="2600" dirty="0">
              <a:solidFill>
                <a:schemeClr val="accent3">
                  <a:lumMod val="75000"/>
                </a:schemeClr>
              </a:solidFill>
              <a:latin typeface="Footlight MT Light" panose="0204060206030A020304" pitchFamily="18" charset="0"/>
            </a:endParaRPr>
          </a:p>
        </p:txBody>
      </p:sp>
    </p:spTree>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nvPr>
        </p:nvGraphicFramePr>
        <p:xfrm>
          <a:off x="483706" y="1364871"/>
          <a:ext cx="10846904" cy="384968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Дата 3"/>
          <p:cNvSpPr>
            <a:spLocks noGrp="1"/>
          </p:cNvSpPr>
          <p:nvPr>
            <p:ph type="dt" sz="half" idx="10"/>
          </p:nvPr>
        </p:nvSpPr>
        <p:spPr/>
        <p:txBody>
          <a:bodyPr/>
          <a:lstStyle/>
          <a:p>
            <a:pPr rtl="0"/>
            <a:fld id="{629C2F20-7994-4D1E-A01C-96ECBA4612EB}" type="datetime1">
              <a:rPr lang="ru-RU"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947531" y="1152050"/>
            <a:ext cx="10058400" cy="1371600"/>
          </a:xfrm>
        </p:spPr>
        <p:txBody>
          <a:bodyPr>
            <a:noAutofit/>
          </a:bodyPr>
          <a:lstStyle/>
          <a:p>
            <a:pPr algn="ctr"/>
            <a:r>
              <a:rPr lang="en-US" sz="2000" dirty="0" err="1">
                <a:solidFill>
                  <a:srgbClr val="416C2F"/>
                </a:solidFill>
                <a:latin typeface="Footlight MT Light" panose="0204060206030A020304" pitchFamily="18" charset="0"/>
              </a:rPr>
              <a:t>Xroniki</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mediastinit</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az</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rast</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gəlinən</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xəstəlikdir</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və</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adətən</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istisna</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diaqnozudur</a:t>
            </a:r>
            <a:r>
              <a:rPr lang="en-US" sz="2000" dirty="0">
                <a:solidFill>
                  <a:srgbClr val="416C2F"/>
                </a:solidFill>
                <a:latin typeface="Footlight MT Light" panose="0204060206030A020304" pitchFamily="18" charset="0"/>
              </a:rPr>
              <a:t>”. Bu </a:t>
            </a:r>
            <a:r>
              <a:rPr lang="en-US" sz="2000" dirty="0" err="1">
                <a:solidFill>
                  <a:srgbClr val="416C2F"/>
                </a:solidFill>
                <a:latin typeface="Footlight MT Light" panose="0204060206030A020304" pitchFamily="18" charset="0"/>
              </a:rPr>
              <a:t>xəstəliyə</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divararalığı</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orqanlarında</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obstruksiya</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və</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ya</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divararalığında</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kütlə</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qranuloma</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tapıldıqda</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və</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digər</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xəstəliklər</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inkar</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edildikdə</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yüksək</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şübhə</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yaranır</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Xroniki</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mediastinitin</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diaqnostikasında</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rentgen</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müayinəsi</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spesifik</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deyil</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biopsiya</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isə</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məsləhət</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deyil</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və</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təhlükəlidir</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Diaqnozu</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dəqiqləşdirmək</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üçün</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ən</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uyğun</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müayinə</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KTdir</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Divararalığında</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qranuloma</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infiltrat</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xarakterik</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kalsifikasiya</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nöqtəvari</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kalsifikasiyalar</a:t>
            </a:r>
            <a:r>
              <a:rPr lang="en-US" sz="2000" dirty="0">
                <a:solidFill>
                  <a:srgbClr val="416C2F"/>
                </a:solidFill>
                <a:latin typeface="Footlight MT Light" panose="0204060206030A020304" pitchFamily="18" charset="0"/>
              </a:rPr>
              <a:t> – “</a:t>
            </a:r>
            <a:r>
              <a:rPr lang="en-US" sz="2000" dirty="0" err="1">
                <a:solidFill>
                  <a:srgbClr val="416C2F"/>
                </a:solidFill>
                <a:latin typeface="Footlight MT Light" panose="0204060206030A020304" pitchFamily="18" charset="0"/>
              </a:rPr>
              <a:t>qarğıdalı</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partlaması</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fibroz</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orqanlarda</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sıxılma</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əlamətləri</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xroniki</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mediastinitin</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xarakterik</a:t>
            </a:r>
            <a:r>
              <a:rPr lang="en-US" sz="2000" dirty="0">
                <a:solidFill>
                  <a:srgbClr val="416C2F"/>
                </a:solidFill>
                <a:latin typeface="Footlight MT Light" panose="0204060206030A020304" pitchFamily="18" charset="0"/>
              </a:rPr>
              <a:t> KT </a:t>
            </a:r>
            <a:r>
              <a:rPr lang="en-US" sz="2000" dirty="0" err="1">
                <a:solidFill>
                  <a:srgbClr val="416C2F"/>
                </a:solidFill>
                <a:latin typeface="Footlight MT Light" panose="0204060206030A020304" pitchFamily="18" charset="0"/>
              </a:rPr>
              <a:t>əlamətləridir</a:t>
            </a:r>
            <a:r>
              <a:rPr lang="en-US" sz="2000" dirty="0">
                <a:solidFill>
                  <a:srgbClr val="416C2F"/>
                </a:solidFill>
                <a:latin typeface="Footlight MT Light" panose="0204060206030A020304" pitchFamily="18" charset="0"/>
              </a:rPr>
              <a:t>. MRT </a:t>
            </a:r>
            <a:r>
              <a:rPr lang="en-US" sz="2000" dirty="0" err="1">
                <a:solidFill>
                  <a:srgbClr val="416C2F"/>
                </a:solidFill>
                <a:latin typeface="Footlight MT Light" panose="0204060206030A020304" pitchFamily="18" charset="0"/>
              </a:rPr>
              <a:t>fibrozu</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daha</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yaxşı</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göstərir</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lakin</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kalsifikasiyaları</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yaxşı</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göstərə</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bilmir</a:t>
            </a:r>
            <a:r>
              <a:rPr lang="en-US" sz="2000" dirty="0">
                <a:solidFill>
                  <a:srgbClr val="416C2F"/>
                </a:solidFill>
                <a:latin typeface="Footlight MT Light" panose="0204060206030A020304" pitchFamily="18" charset="0"/>
              </a:rPr>
              <a:t>.</a:t>
            </a:r>
            <a:endParaRPr lang="en-US" sz="2000" dirty="0">
              <a:solidFill>
                <a:srgbClr val="416C2F"/>
              </a:solidFill>
              <a:latin typeface="Footlight MT Light" panose="0204060206030A020304" pitchFamily="18" charset="0"/>
            </a:endParaRPr>
          </a:p>
        </p:txBody>
      </p:sp>
      <p:pic>
        <p:nvPicPr>
          <p:cNvPr id="11" name="Объект 10"/>
          <p:cNvPicPr>
            <a:picLocks noGrp="1" noChangeAspect="1"/>
          </p:cNvPicPr>
          <p:nvPr>
            <p:ph sz="half" idx="2"/>
          </p:nvPr>
        </p:nvPicPr>
        <p:blipFill>
          <a:blip r:embed="rId1">
            <a:extLst>
              <a:ext uri="{28A0092B-C50C-407E-A947-70E740481C1C}">
                <a14:useLocalDpi xmlns:a14="http://schemas.microsoft.com/office/drawing/2010/main" val="0"/>
              </a:ext>
            </a:extLst>
          </a:blip>
          <a:stretch>
            <a:fillRect/>
          </a:stretch>
        </p:blipFill>
        <p:spPr>
          <a:xfrm>
            <a:off x="420289" y="3236913"/>
            <a:ext cx="4312473" cy="3163887"/>
          </a:xfrm>
        </p:spPr>
      </p:pic>
      <p:pic>
        <p:nvPicPr>
          <p:cNvPr id="13" name="Объект 12"/>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7459240" y="3236912"/>
            <a:ext cx="4312473" cy="3163887"/>
          </a:xfrm>
        </p:spPr>
      </p:pic>
      <p:sp>
        <p:nvSpPr>
          <p:cNvPr id="4" name="Дата 3"/>
          <p:cNvSpPr>
            <a:spLocks noGrp="1"/>
          </p:cNvSpPr>
          <p:nvPr>
            <p:ph type="dt" sz="half" idx="10"/>
          </p:nvPr>
        </p:nvSpPr>
        <p:spPr/>
        <p:txBody>
          <a:bodyPr/>
          <a:lstStyle/>
          <a:p>
            <a:pPr rtl="0"/>
            <a:fld id="{6506E9A3-1561-45B7-908B-DACC52528ABB}" type="datetime1">
              <a:rPr lang="ru-RU" smtClean="0"/>
            </a:fld>
            <a:endParaRPr lang="en-US" dirty="0"/>
          </a:p>
        </p:txBody>
      </p:sp>
      <p:sp>
        <p:nvSpPr>
          <p:cNvPr id="14" name="TextBox 13"/>
          <p:cNvSpPr txBox="1"/>
          <p:nvPr/>
        </p:nvSpPr>
        <p:spPr>
          <a:xfrm>
            <a:off x="4935207" y="3110695"/>
            <a:ext cx="2321587" cy="3477875"/>
          </a:xfrm>
          <a:prstGeom prst="rect">
            <a:avLst/>
          </a:prstGeom>
          <a:noFill/>
        </p:spPr>
        <p:txBody>
          <a:bodyPr wrap="square" rtlCol="0">
            <a:spAutoFit/>
          </a:bodyPr>
          <a:lstStyle/>
          <a:p>
            <a:pPr algn="ctr"/>
            <a:r>
              <a:rPr lang="en-US" sz="2000" dirty="0" err="1">
                <a:solidFill>
                  <a:srgbClr val="416C2F"/>
                </a:solidFill>
                <a:latin typeface="Footlight MT Light" panose="0204060206030A020304" pitchFamily="18" charset="0"/>
              </a:rPr>
              <a:t>Diaqnostik</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əlamətləri</a:t>
            </a:r>
            <a:r>
              <a:rPr lang="en-US" sz="2000" dirty="0">
                <a:solidFill>
                  <a:srgbClr val="416C2F"/>
                </a:solidFill>
                <a:latin typeface="Footlight MT Light" panose="0204060206030A020304" pitchFamily="18" charset="0"/>
              </a:rPr>
              <a:t>:</a:t>
            </a:r>
            <a:endParaRPr lang="az-Latn-AZ" sz="2000" dirty="0">
              <a:solidFill>
                <a:srgbClr val="416C2F"/>
              </a:solidFill>
              <a:latin typeface="Footlight MT Light" panose="0204060206030A020304" pitchFamily="18" charset="0"/>
            </a:endParaRPr>
          </a:p>
          <a:p>
            <a:pPr algn="ctr"/>
            <a:r>
              <a:rPr lang="en-US" sz="2000" dirty="0">
                <a:solidFill>
                  <a:srgbClr val="416C2F"/>
                </a:solidFill>
                <a:latin typeface="Footlight MT Light" panose="0204060206030A020304" pitchFamily="18" charset="0"/>
              </a:rPr>
              <a:t> • </a:t>
            </a:r>
            <a:r>
              <a:rPr lang="en-US" sz="2000" dirty="0" err="1">
                <a:solidFill>
                  <a:srgbClr val="416C2F"/>
                </a:solidFill>
                <a:latin typeface="Footlight MT Light" panose="0204060206030A020304" pitchFamily="18" charset="0"/>
              </a:rPr>
              <a:t>Divararalığı</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orqanlarında</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sıxılma</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striktura</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əlamətləri</a:t>
            </a:r>
            <a:r>
              <a:rPr lang="en-US" sz="2000" dirty="0">
                <a:solidFill>
                  <a:srgbClr val="416C2F"/>
                </a:solidFill>
                <a:latin typeface="Footlight MT Light" panose="0204060206030A020304" pitchFamily="18" charset="0"/>
              </a:rPr>
              <a:t> </a:t>
            </a:r>
            <a:endParaRPr lang="az-Latn-AZ" sz="2000" dirty="0">
              <a:solidFill>
                <a:srgbClr val="416C2F"/>
              </a:solidFill>
              <a:latin typeface="Footlight MT Light" panose="0204060206030A020304" pitchFamily="18" charset="0"/>
            </a:endParaRPr>
          </a:p>
          <a:p>
            <a:pPr algn="ctr"/>
            <a:r>
              <a:rPr lang="en-US" sz="2000" dirty="0">
                <a:solidFill>
                  <a:srgbClr val="416C2F"/>
                </a:solidFill>
                <a:latin typeface="Footlight MT Light" panose="0204060206030A020304" pitchFamily="18" charset="0"/>
              </a:rPr>
              <a:t>• KT-</a:t>
            </a:r>
            <a:r>
              <a:rPr lang="en-US" sz="2000" dirty="0" err="1">
                <a:solidFill>
                  <a:srgbClr val="416C2F"/>
                </a:solidFill>
                <a:latin typeface="Footlight MT Light" panose="0204060206030A020304" pitchFamily="18" charset="0"/>
              </a:rPr>
              <a:t>də</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divararalığında</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infiltrasiya</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kalsifikasiya</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və</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orqanlarda</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striktura</a:t>
            </a:r>
            <a:r>
              <a:rPr lang="en-US" sz="2000" dirty="0">
                <a:solidFill>
                  <a:srgbClr val="416C2F"/>
                </a:solidFill>
                <a:latin typeface="Footlight MT Light" panose="0204060206030A020304" pitchFamily="18" charset="0"/>
              </a:rPr>
              <a:t> </a:t>
            </a:r>
            <a:endParaRPr lang="en-US" sz="2000" dirty="0">
              <a:solidFill>
                <a:srgbClr val="416C2F"/>
              </a:solidFill>
              <a:latin typeface="Footlight MT Light" panose="0204060206030A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732182" y="854629"/>
            <a:ext cx="10727635" cy="1371600"/>
          </a:xfrm>
        </p:spPr>
        <p:txBody>
          <a:bodyPr>
            <a:noAutofit/>
          </a:bodyPr>
          <a:lstStyle/>
          <a:p>
            <a:r>
              <a:rPr lang="az-Latn-AZ" sz="1600" dirty="0"/>
              <a:t>                                                                    </a:t>
            </a:r>
            <a:r>
              <a:rPr lang="az-Latn-AZ" sz="2800" b="1" dirty="0">
                <a:solidFill>
                  <a:srgbClr val="C00000"/>
                </a:solidFill>
                <a:latin typeface="Footlight MT Light" panose="0204060206030A020304" pitchFamily="18" charset="0"/>
              </a:rPr>
              <a:t> </a:t>
            </a:r>
            <a:r>
              <a:rPr lang="en-US" sz="3600" b="1" dirty="0" err="1">
                <a:solidFill>
                  <a:srgbClr val="C00000"/>
                </a:solidFill>
                <a:latin typeface="Footlight MT Light" panose="0204060206030A020304" pitchFamily="18" charset="0"/>
              </a:rPr>
              <a:t>Müalicəsi</a:t>
            </a:r>
            <a:br>
              <a:rPr lang="az-Latn-AZ" sz="2800" b="1" dirty="0">
                <a:solidFill>
                  <a:srgbClr val="C00000"/>
                </a:solidFill>
                <a:latin typeface="Footlight MT Light" panose="0204060206030A020304" pitchFamily="18" charset="0"/>
              </a:rPr>
            </a:br>
            <a:r>
              <a:rPr lang="en-US" sz="2400" dirty="0">
                <a:solidFill>
                  <a:srgbClr val="416C2F"/>
                </a:solidFill>
                <a:latin typeface="Footlight MT Light" panose="0204060206030A020304" pitchFamily="18" charset="0"/>
              </a:rPr>
              <a:t>Mediastinal </a:t>
            </a:r>
            <a:r>
              <a:rPr lang="en-US" sz="2400" dirty="0" err="1">
                <a:solidFill>
                  <a:srgbClr val="416C2F"/>
                </a:solidFill>
                <a:latin typeface="Footlight MT Light" panose="0204060206030A020304" pitchFamily="18" charset="0"/>
              </a:rPr>
              <a:t>fibrozun</a:t>
            </a:r>
            <a:r>
              <a:rPr lang="en-US" sz="2400" dirty="0">
                <a:solidFill>
                  <a:srgbClr val="416C2F"/>
                </a:solidFill>
                <a:latin typeface="Footlight MT Light" panose="0204060206030A020304" pitchFamily="18" charset="0"/>
              </a:rPr>
              <a:t> </a:t>
            </a:r>
            <a:r>
              <a:rPr lang="en-US" sz="2400" dirty="0" err="1">
                <a:solidFill>
                  <a:srgbClr val="416C2F"/>
                </a:solidFill>
                <a:latin typeface="Footlight MT Light" panose="0204060206030A020304" pitchFamily="18" charset="0"/>
              </a:rPr>
              <a:t>radikal</a:t>
            </a:r>
            <a:r>
              <a:rPr lang="en-US" sz="2400" dirty="0">
                <a:solidFill>
                  <a:srgbClr val="416C2F"/>
                </a:solidFill>
                <a:latin typeface="Footlight MT Light" panose="0204060206030A020304" pitchFamily="18" charset="0"/>
              </a:rPr>
              <a:t> </a:t>
            </a:r>
            <a:r>
              <a:rPr lang="en-US" sz="2400" dirty="0" err="1">
                <a:solidFill>
                  <a:srgbClr val="416C2F"/>
                </a:solidFill>
                <a:latin typeface="Footlight MT Light" panose="0204060206030A020304" pitchFamily="18" charset="0"/>
              </a:rPr>
              <a:t>müalicəsi</a:t>
            </a:r>
            <a:r>
              <a:rPr lang="en-US" sz="2400" dirty="0">
                <a:solidFill>
                  <a:srgbClr val="416C2F"/>
                </a:solidFill>
                <a:latin typeface="Footlight MT Light" panose="0204060206030A020304" pitchFamily="18" charset="0"/>
              </a:rPr>
              <a:t> </a:t>
            </a:r>
            <a:r>
              <a:rPr lang="en-US" sz="2400" dirty="0" err="1">
                <a:solidFill>
                  <a:srgbClr val="416C2F"/>
                </a:solidFill>
                <a:latin typeface="Footlight MT Light" panose="0204060206030A020304" pitchFamily="18" charset="0"/>
              </a:rPr>
              <a:t>yoxdur</a:t>
            </a:r>
            <a:r>
              <a:rPr lang="en-US" sz="2400" dirty="0">
                <a:solidFill>
                  <a:srgbClr val="416C2F"/>
                </a:solidFill>
                <a:latin typeface="Footlight MT Light" panose="0204060206030A020304" pitchFamily="18" charset="0"/>
              </a:rPr>
              <a:t> </a:t>
            </a:r>
            <a:r>
              <a:rPr lang="en-US" sz="2400" dirty="0" err="1">
                <a:solidFill>
                  <a:srgbClr val="416C2F"/>
                </a:solidFill>
                <a:latin typeface="Footlight MT Light" panose="0204060206030A020304" pitchFamily="18" charset="0"/>
              </a:rPr>
              <a:t>və</a:t>
            </a:r>
            <a:r>
              <a:rPr lang="en-US" sz="2400" dirty="0">
                <a:solidFill>
                  <a:srgbClr val="416C2F"/>
                </a:solidFill>
                <a:latin typeface="Footlight MT Light" panose="0204060206030A020304" pitchFamily="18" charset="0"/>
              </a:rPr>
              <a:t> </a:t>
            </a:r>
            <a:r>
              <a:rPr lang="en-US" sz="2400" dirty="0" err="1">
                <a:solidFill>
                  <a:srgbClr val="416C2F"/>
                </a:solidFill>
                <a:latin typeface="Footlight MT Light" panose="0204060206030A020304" pitchFamily="18" charset="0"/>
              </a:rPr>
              <a:t>mövcud</a:t>
            </a:r>
            <a:r>
              <a:rPr lang="en-US" sz="2400" dirty="0">
                <a:solidFill>
                  <a:srgbClr val="416C2F"/>
                </a:solidFill>
                <a:latin typeface="Footlight MT Light" panose="0204060206030A020304" pitchFamily="18" charset="0"/>
              </a:rPr>
              <a:t> </a:t>
            </a:r>
            <a:r>
              <a:rPr lang="en-US" sz="2400" dirty="0" err="1">
                <a:solidFill>
                  <a:srgbClr val="416C2F"/>
                </a:solidFill>
                <a:latin typeface="Footlight MT Light" panose="0204060206030A020304" pitchFamily="18" charset="0"/>
              </a:rPr>
              <a:t>olan</a:t>
            </a:r>
            <a:r>
              <a:rPr lang="en-US" sz="2400" dirty="0">
                <a:solidFill>
                  <a:srgbClr val="416C2F"/>
                </a:solidFill>
                <a:latin typeface="Footlight MT Light" panose="0204060206030A020304" pitchFamily="18" charset="0"/>
              </a:rPr>
              <a:t> </a:t>
            </a:r>
            <a:r>
              <a:rPr lang="en-US" sz="2400" dirty="0" err="1">
                <a:solidFill>
                  <a:srgbClr val="416C2F"/>
                </a:solidFill>
                <a:latin typeface="Footlight MT Light" panose="0204060206030A020304" pitchFamily="18" charset="0"/>
              </a:rPr>
              <a:t>konservativ</a:t>
            </a:r>
            <a:r>
              <a:rPr lang="en-US" sz="2400" dirty="0">
                <a:solidFill>
                  <a:srgbClr val="416C2F"/>
                </a:solidFill>
                <a:latin typeface="Footlight MT Light" panose="0204060206030A020304" pitchFamily="18" charset="0"/>
              </a:rPr>
              <a:t>, </a:t>
            </a:r>
            <a:r>
              <a:rPr lang="en-US" sz="2400" dirty="0" err="1">
                <a:solidFill>
                  <a:srgbClr val="416C2F"/>
                </a:solidFill>
                <a:latin typeface="Footlight MT Light" panose="0204060206030A020304" pitchFamily="18" charset="0"/>
              </a:rPr>
              <a:t>cərrahi</a:t>
            </a:r>
            <a:r>
              <a:rPr lang="en-US" sz="2400" dirty="0">
                <a:solidFill>
                  <a:srgbClr val="416C2F"/>
                </a:solidFill>
                <a:latin typeface="Footlight MT Light" panose="0204060206030A020304" pitchFamily="18" charset="0"/>
              </a:rPr>
              <a:t> </a:t>
            </a:r>
            <a:r>
              <a:rPr lang="en-US" sz="2400" dirty="0" err="1">
                <a:solidFill>
                  <a:srgbClr val="416C2F"/>
                </a:solidFill>
                <a:latin typeface="Footlight MT Light" panose="0204060206030A020304" pitchFamily="18" charset="0"/>
              </a:rPr>
              <a:t>və</a:t>
            </a:r>
            <a:r>
              <a:rPr lang="en-US" sz="2400" dirty="0">
                <a:solidFill>
                  <a:srgbClr val="416C2F"/>
                </a:solidFill>
                <a:latin typeface="Footlight MT Light" panose="0204060206030A020304" pitchFamily="18" charset="0"/>
              </a:rPr>
              <a:t> stent </a:t>
            </a:r>
            <a:r>
              <a:rPr lang="en-US" sz="2400" dirty="0" err="1">
                <a:solidFill>
                  <a:srgbClr val="416C2F"/>
                </a:solidFill>
                <a:latin typeface="Footlight MT Light" panose="0204060206030A020304" pitchFamily="18" charset="0"/>
              </a:rPr>
              <a:t>kimi</a:t>
            </a:r>
            <a:r>
              <a:rPr lang="en-US" sz="2400" dirty="0">
                <a:solidFill>
                  <a:srgbClr val="416C2F"/>
                </a:solidFill>
                <a:latin typeface="Footlight MT Light" panose="0204060206030A020304" pitchFamily="18" charset="0"/>
              </a:rPr>
              <a:t> </a:t>
            </a:r>
            <a:r>
              <a:rPr lang="en-US" sz="2400" dirty="0" err="1">
                <a:solidFill>
                  <a:srgbClr val="416C2F"/>
                </a:solidFill>
                <a:latin typeface="Footlight MT Light" panose="0204060206030A020304" pitchFamily="18" charset="0"/>
              </a:rPr>
              <a:t>tədbirlər</a:t>
            </a:r>
            <a:r>
              <a:rPr lang="en-US" sz="2400" dirty="0">
                <a:solidFill>
                  <a:srgbClr val="416C2F"/>
                </a:solidFill>
                <a:latin typeface="Footlight MT Light" panose="0204060206030A020304" pitchFamily="18" charset="0"/>
              </a:rPr>
              <a:t> </a:t>
            </a:r>
            <a:r>
              <a:rPr lang="en-US" sz="2400" dirty="0" err="1">
                <a:solidFill>
                  <a:srgbClr val="416C2F"/>
                </a:solidFill>
                <a:latin typeface="Footlight MT Light" panose="0204060206030A020304" pitchFamily="18" charset="0"/>
              </a:rPr>
              <a:t>palliativ</a:t>
            </a:r>
            <a:r>
              <a:rPr lang="en-US" sz="2400" dirty="0">
                <a:solidFill>
                  <a:srgbClr val="416C2F"/>
                </a:solidFill>
                <a:latin typeface="Footlight MT Light" panose="0204060206030A020304" pitchFamily="18" charset="0"/>
              </a:rPr>
              <a:t> </a:t>
            </a:r>
            <a:r>
              <a:rPr lang="en-US" sz="2400" dirty="0" err="1">
                <a:solidFill>
                  <a:srgbClr val="416C2F"/>
                </a:solidFill>
                <a:latin typeface="Footlight MT Light" panose="0204060206030A020304" pitchFamily="18" charset="0"/>
              </a:rPr>
              <a:t>məqsəd</a:t>
            </a:r>
            <a:r>
              <a:rPr lang="en-US" sz="2400" dirty="0">
                <a:solidFill>
                  <a:srgbClr val="416C2F"/>
                </a:solidFill>
                <a:latin typeface="Footlight MT Light" panose="0204060206030A020304" pitchFamily="18" charset="0"/>
              </a:rPr>
              <a:t> </a:t>
            </a:r>
            <a:r>
              <a:rPr lang="en-US" sz="2400" dirty="0" err="1">
                <a:solidFill>
                  <a:srgbClr val="416C2F"/>
                </a:solidFill>
                <a:latin typeface="Footlight MT Light" panose="0204060206030A020304" pitchFamily="18" charset="0"/>
              </a:rPr>
              <a:t>daşıyır</a:t>
            </a:r>
            <a:r>
              <a:rPr lang="en-US" sz="2400" dirty="0">
                <a:solidFill>
                  <a:srgbClr val="416C2F"/>
                </a:solidFill>
                <a:latin typeface="Footlight MT Light" panose="0204060206030A020304" pitchFamily="18" charset="0"/>
              </a:rPr>
              <a:t>. </a:t>
            </a:r>
            <a:r>
              <a:rPr lang="en-US" sz="2400" dirty="0" err="1">
                <a:solidFill>
                  <a:srgbClr val="416C2F"/>
                </a:solidFill>
                <a:latin typeface="Footlight MT Light" panose="0204060206030A020304" pitchFamily="18" charset="0"/>
              </a:rPr>
              <a:t>İnfeksiya</a:t>
            </a:r>
            <a:r>
              <a:rPr lang="en-US" sz="2400" dirty="0">
                <a:solidFill>
                  <a:srgbClr val="416C2F"/>
                </a:solidFill>
                <a:latin typeface="Footlight MT Light" panose="0204060206030A020304" pitchFamily="18" charset="0"/>
              </a:rPr>
              <a:t> </a:t>
            </a:r>
            <a:r>
              <a:rPr lang="en-US" sz="2400" dirty="0" err="1">
                <a:solidFill>
                  <a:srgbClr val="416C2F"/>
                </a:solidFill>
                <a:latin typeface="Footlight MT Light" panose="0204060206030A020304" pitchFamily="18" charset="0"/>
              </a:rPr>
              <a:t>dəqiqləşərsə</a:t>
            </a:r>
            <a:r>
              <a:rPr lang="en-US" sz="2400" dirty="0">
                <a:solidFill>
                  <a:srgbClr val="416C2F"/>
                </a:solidFill>
                <a:latin typeface="Footlight MT Light" panose="0204060206030A020304" pitchFamily="18" charset="0"/>
              </a:rPr>
              <a:t> </a:t>
            </a:r>
            <a:r>
              <a:rPr lang="en-US" sz="2400" dirty="0" err="1">
                <a:solidFill>
                  <a:srgbClr val="416C2F"/>
                </a:solidFill>
                <a:latin typeface="Footlight MT Light" panose="0204060206030A020304" pitchFamily="18" charset="0"/>
              </a:rPr>
              <a:t>antimikrob</a:t>
            </a:r>
            <a:r>
              <a:rPr lang="en-US" sz="2400" dirty="0">
                <a:solidFill>
                  <a:srgbClr val="416C2F"/>
                </a:solidFill>
                <a:latin typeface="Footlight MT Light" panose="0204060206030A020304" pitchFamily="18" charset="0"/>
              </a:rPr>
              <a:t> (</a:t>
            </a:r>
            <a:r>
              <a:rPr lang="en-US" sz="2400" dirty="0" err="1">
                <a:solidFill>
                  <a:srgbClr val="416C2F"/>
                </a:solidFill>
                <a:latin typeface="Footlight MT Light" panose="0204060206030A020304" pitchFamily="18" charset="0"/>
              </a:rPr>
              <a:t>vərəm</a:t>
            </a:r>
            <a:r>
              <a:rPr lang="en-US" sz="2400" dirty="0">
                <a:solidFill>
                  <a:srgbClr val="416C2F"/>
                </a:solidFill>
                <a:latin typeface="Footlight MT Light" panose="0204060206030A020304" pitchFamily="18" charset="0"/>
              </a:rPr>
              <a:t> </a:t>
            </a:r>
            <a:r>
              <a:rPr lang="en-US" sz="2400" dirty="0" err="1">
                <a:solidFill>
                  <a:srgbClr val="416C2F"/>
                </a:solidFill>
                <a:latin typeface="Footlight MT Light" panose="0204060206030A020304" pitchFamily="18" charset="0"/>
              </a:rPr>
              <a:t>əlehinə</a:t>
            </a:r>
            <a:r>
              <a:rPr lang="en-US" sz="2400" dirty="0">
                <a:solidFill>
                  <a:srgbClr val="416C2F"/>
                </a:solidFill>
                <a:latin typeface="Footlight MT Light" panose="0204060206030A020304" pitchFamily="18" charset="0"/>
              </a:rPr>
              <a:t>) </a:t>
            </a:r>
            <a:r>
              <a:rPr lang="en-US" sz="2400" dirty="0" err="1">
                <a:solidFill>
                  <a:srgbClr val="416C2F"/>
                </a:solidFill>
                <a:latin typeface="Footlight MT Light" panose="0204060206030A020304" pitchFamily="18" charset="0"/>
              </a:rPr>
              <a:t>və</a:t>
            </a:r>
            <a:r>
              <a:rPr lang="en-US" sz="2400" dirty="0">
                <a:solidFill>
                  <a:srgbClr val="416C2F"/>
                </a:solidFill>
                <a:latin typeface="Footlight MT Light" panose="0204060206030A020304" pitchFamily="18" charset="0"/>
              </a:rPr>
              <a:t> </a:t>
            </a:r>
            <a:r>
              <a:rPr lang="en-US" sz="2400" dirty="0" err="1">
                <a:solidFill>
                  <a:srgbClr val="416C2F"/>
                </a:solidFill>
                <a:latin typeface="Footlight MT Light" panose="0204060206030A020304" pitchFamily="18" charset="0"/>
              </a:rPr>
              <a:t>ya</a:t>
            </a:r>
            <a:r>
              <a:rPr lang="en-US" sz="2400" dirty="0">
                <a:solidFill>
                  <a:srgbClr val="416C2F"/>
                </a:solidFill>
                <a:latin typeface="Footlight MT Light" panose="0204060206030A020304" pitchFamily="18" charset="0"/>
              </a:rPr>
              <a:t> </a:t>
            </a:r>
            <a:r>
              <a:rPr lang="en-US" sz="2400" dirty="0" err="1">
                <a:solidFill>
                  <a:srgbClr val="416C2F"/>
                </a:solidFill>
                <a:latin typeface="Footlight MT Light" panose="0204060206030A020304" pitchFamily="18" charset="0"/>
              </a:rPr>
              <a:t>antifunqal</a:t>
            </a:r>
            <a:r>
              <a:rPr lang="en-US" sz="2400" dirty="0">
                <a:solidFill>
                  <a:srgbClr val="416C2F"/>
                </a:solidFill>
                <a:latin typeface="Footlight MT Light" panose="0204060206030A020304" pitchFamily="18" charset="0"/>
              </a:rPr>
              <a:t> (</a:t>
            </a:r>
            <a:r>
              <a:rPr lang="en-US" sz="2400" dirty="0" err="1">
                <a:solidFill>
                  <a:srgbClr val="416C2F"/>
                </a:solidFill>
                <a:latin typeface="Footlight MT Light" panose="0204060206030A020304" pitchFamily="18" charset="0"/>
              </a:rPr>
              <a:t>histoplasmosisə</a:t>
            </a:r>
            <a:r>
              <a:rPr lang="en-US" sz="2400" dirty="0">
                <a:solidFill>
                  <a:srgbClr val="416C2F"/>
                </a:solidFill>
                <a:latin typeface="Footlight MT Light" panose="0204060206030A020304" pitchFamily="18" charset="0"/>
              </a:rPr>
              <a:t> </a:t>
            </a:r>
            <a:r>
              <a:rPr lang="en-US" sz="2400" dirty="0" err="1">
                <a:solidFill>
                  <a:srgbClr val="416C2F"/>
                </a:solidFill>
                <a:latin typeface="Footlight MT Light" panose="0204060206030A020304" pitchFamily="18" charset="0"/>
              </a:rPr>
              <a:t>görə</a:t>
            </a:r>
            <a:r>
              <a:rPr lang="en-US" sz="2400" dirty="0">
                <a:solidFill>
                  <a:srgbClr val="416C2F"/>
                </a:solidFill>
                <a:latin typeface="Footlight MT Light" panose="0204060206030A020304" pitchFamily="18" charset="0"/>
              </a:rPr>
              <a:t> </a:t>
            </a:r>
            <a:r>
              <a:rPr lang="en-US" sz="2400" dirty="0" err="1">
                <a:solidFill>
                  <a:srgbClr val="416C2F"/>
                </a:solidFill>
                <a:latin typeface="Footlight MT Light" panose="0204060206030A020304" pitchFamily="18" charset="0"/>
              </a:rPr>
              <a:t>itrakonazol</a:t>
            </a:r>
            <a:r>
              <a:rPr lang="en-US" sz="2400" dirty="0">
                <a:solidFill>
                  <a:srgbClr val="416C2F"/>
                </a:solidFill>
                <a:latin typeface="Footlight MT Light" panose="0204060206030A020304" pitchFamily="18" charset="0"/>
              </a:rPr>
              <a:t>, </a:t>
            </a:r>
            <a:r>
              <a:rPr lang="en-US" sz="2400" dirty="0" err="1">
                <a:solidFill>
                  <a:srgbClr val="416C2F"/>
                </a:solidFill>
                <a:latin typeface="Footlight MT Light" panose="0204060206030A020304" pitchFamily="18" charset="0"/>
              </a:rPr>
              <a:t>amfoterisin</a:t>
            </a:r>
            <a:r>
              <a:rPr lang="en-US" sz="2400" dirty="0">
                <a:solidFill>
                  <a:srgbClr val="416C2F"/>
                </a:solidFill>
                <a:latin typeface="Footlight MT Light" panose="0204060206030A020304" pitchFamily="18" charset="0"/>
              </a:rPr>
              <a:t> B) </a:t>
            </a:r>
            <a:r>
              <a:rPr lang="en-US" sz="2400" dirty="0" err="1">
                <a:solidFill>
                  <a:srgbClr val="416C2F"/>
                </a:solidFill>
                <a:latin typeface="Footlight MT Light" panose="0204060206030A020304" pitchFamily="18" charset="0"/>
              </a:rPr>
              <a:t>müalicə</a:t>
            </a:r>
            <a:r>
              <a:rPr lang="en-US" sz="2400" dirty="0">
                <a:solidFill>
                  <a:srgbClr val="416C2F"/>
                </a:solidFill>
                <a:latin typeface="Footlight MT Light" panose="0204060206030A020304" pitchFamily="18" charset="0"/>
              </a:rPr>
              <a:t> </a:t>
            </a:r>
            <a:r>
              <a:rPr lang="en-US" sz="2400" dirty="0" err="1">
                <a:solidFill>
                  <a:srgbClr val="416C2F"/>
                </a:solidFill>
                <a:latin typeface="Footlight MT Light" panose="0204060206030A020304" pitchFamily="18" charset="0"/>
              </a:rPr>
              <a:t>verilə</a:t>
            </a:r>
            <a:r>
              <a:rPr lang="en-US" sz="2400" dirty="0">
                <a:solidFill>
                  <a:srgbClr val="416C2F"/>
                </a:solidFill>
                <a:latin typeface="Footlight MT Light" panose="0204060206030A020304" pitchFamily="18" charset="0"/>
              </a:rPr>
              <a:t> </a:t>
            </a:r>
            <a:r>
              <a:rPr lang="en-US" sz="2400" dirty="0" err="1">
                <a:solidFill>
                  <a:srgbClr val="416C2F"/>
                </a:solidFill>
                <a:latin typeface="Footlight MT Light" panose="0204060206030A020304" pitchFamily="18" charset="0"/>
              </a:rPr>
              <a:t>bilər</a:t>
            </a:r>
            <a:r>
              <a:rPr lang="en-US" sz="2400" dirty="0">
                <a:solidFill>
                  <a:srgbClr val="416C2F"/>
                </a:solidFill>
                <a:latin typeface="Footlight MT Light" panose="0204060206030A020304" pitchFamily="18" charset="0"/>
              </a:rPr>
              <a:t>. </a:t>
            </a:r>
            <a:r>
              <a:rPr lang="en-US" sz="2400" dirty="0" err="1">
                <a:solidFill>
                  <a:srgbClr val="416C2F"/>
                </a:solidFill>
                <a:latin typeface="Footlight MT Light" panose="0204060206030A020304" pitchFamily="18" charset="0"/>
              </a:rPr>
              <a:t>Autoimmun</a:t>
            </a:r>
            <a:r>
              <a:rPr lang="en-US" sz="2400" dirty="0">
                <a:solidFill>
                  <a:srgbClr val="416C2F"/>
                </a:solidFill>
                <a:latin typeface="Footlight MT Light" panose="0204060206030A020304" pitchFamily="18" charset="0"/>
              </a:rPr>
              <a:t> </a:t>
            </a:r>
            <a:r>
              <a:rPr lang="en-US" sz="2400" dirty="0" err="1">
                <a:solidFill>
                  <a:srgbClr val="416C2F"/>
                </a:solidFill>
                <a:latin typeface="Footlight MT Light" panose="0204060206030A020304" pitchFamily="18" charset="0"/>
              </a:rPr>
              <a:t>və</a:t>
            </a:r>
            <a:r>
              <a:rPr lang="en-US" sz="2400" dirty="0">
                <a:solidFill>
                  <a:srgbClr val="416C2F"/>
                </a:solidFill>
                <a:latin typeface="Footlight MT Light" panose="0204060206030A020304" pitchFamily="18" charset="0"/>
              </a:rPr>
              <a:t> </a:t>
            </a:r>
            <a:r>
              <a:rPr lang="en-US" sz="2400" dirty="0" err="1">
                <a:solidFill>
                  <a:srgbClr val="416C2F"/>
                </a:solidFill>
                <a:latin typeface="Footlight MT Light" panose="0204060206030A020304" pitchFamily="18" charset="0"/>
              </a:rPr>
              <a:t>sarkoidoz</a:t>
            </a:r>
            <a:r>
              <a:rPr lang="en-US" sz="2400" dirty="0">
                <a:solidFill>
                  <a:srgbClr val="416C2F"/>
                </a:solidFill>
                <a:latin typeface="Footlight MT Light" panose="0204060206030A020304" pitchFamily="18" charset="0"/>
              </a:rPr>
              <a:t> </a:t>
            </a:r>
            <a:r>
              <a:rPr lang="en-US" sz="2400" dirty="0" err="1">
                <a:solidFill>
                  <a:srgbClr val="416C2F"/>
                </a:solidFill>
                <a:latin typeface="Footlight MT Light" panose="0204060206030A020304" pitchFamily="18" charset="0"/>
              </a:rPr>
              <a:t>mənşəli</a:t>
            </a:r>
            <a:r>
              <a:rPr lang="en-US" sz="2400" dirty="0">
                <a:solidFill>
                  <a:srgbClr val="416C2F"/>
                </a:solidFill>
                <a:latin typeface="Footlight MT Light" panose="0204060206030A020304" pitchFamily="18" charset="0"/>
              </a:rPr>
              <a:t> </a:t>
            </a:r>
            <a:r>
              <a:rPr lang="en-US" sz="2400" dirty="0" err="1">
                <a:solidFill>
                  <a:srgbClr val="416C2F"/>
                </a:solidFill>
                <a:latin typeface="Footlight MT Light" panose="0204060206030A020304" pitchFamily="18" charset="0"/>
              </a:rPr>
              <a:t>xroniki</a:t>
            </a:r>
            <a:r>
              <a:rPr lang="en-US" sz="2400" dirty="0">
                <a:solidFill>
                  <a:srgbClr val="416C2F"/>
                </a:solidFill>
                <a:latin typeface="Footlight MT Light" panose="0204060206030A020304" pitchFamily="18" charset="0"/>
              </a:rPr>
              <a:t> </a:t>
            </a:r>
            <a:r>
              <a:rPr lang="en-US" sz="2400" dirty="0" err="1">
                <a:solidFill>
                  <a:srgbClr val="416C2F"/>
                </a:solidFill>
                <a:latin typeface="Footlight MT Light" panose="0204060206030A020304" pitchFamily="18" charset="0"/>
              </a:rPr>
              <a:t>mediastinitlərdə</a:t>
            </a:r>
            <a:r>
              <a:rPr lang="en-US" sz="2400" dirty="0">
                <a:solidFill>
                  <a:srgbClr val="416C2F"/>
                </a:solidFill>
                <a:latin typeface="Footlight MT Light" panose="0204060206030A020304" pitchFamily="18" charset="0"/>
              </a:rPr>
              <a:t> </a:t>
            </a:r>
            <a:r>
              <a:rPr lang="en-US" sz="2400" dirty="0" err="1">
                <a:solidFill>
                  <a:srgbClr val="416C2F"/>
                </a:solidFill>
                <a:latin typeface="Footlight MT Light" panose="0204060206030A020304" pitchFamily="18" charset="0"/>
              </a:rPr>
              <a:t>kortikosteroidlər</a:t>
            </a:r>
            <a:r>
              <a:rPr lang="en-US" sz="2400" dirty="0">
                <a:solidFill>
                  <a:srgbClr val="416C2F"/>
                </a:solidFill>
                <a:latin typeface="Footlight MT Light" panose="0204060206030A020304" pitchFamily="18" charset="0"/>
              </a:rPr>
              <a:t> </a:t>
            </a:r>
            <a:r>
              <a:rPr lang="en-US" sz="2400" dirty="0" err="1">
                <a:solidFill>
                  <a:srgbClr val="416C2F"/>
                </a:solidFill>
                <a:latin typeface="Footlight MT Light" panose="0204060206030A020304" pitchFamily="18" charset="0"/>
              </a:rPr>
              <a:t>faydalı</a:t>
            </a:r>
            <a:r>
              <a:rPr lang="en-US" sz="2400" dirty="0">
                <a:solidFill>
                  <a:srgbClr val="416C2F"/>
                </a:solidFill>
                <a:latin typeface="Footlight MT Light" panose="0204060206030A020304" pitchFamily="18" charset="0"/>
              </a:rPr>
              <a:t> </a:t>
            </a:r>
            <a:r>
              <a:rPr lang="en-US" sz="2400" dirty="0" err="1">
                <a:solidFill>
                  <a:srgbClr val="416C2F"/>
                </a:solidFill>
                <a:latin typeface="Footlight MT Light" panose="0204060206030A020304" pitchFamily="18" charset="0"/>
              </a:rPr>
              <a:t>ola</a:t>
            </a:r>
            <a:r>
              <a:rPr lang="en-US" sz="2400" dirty="0">
                <a:solidFill>
                  <a:srgbClr val="416C2F"/>
                </a:solidFill>
                <a:latin typeface="Footlight MT Light" panose="0204060206030A020304" pitchFamily="18" charset="0"/>
              </a:rPr>
              <a:t> </a:t>
            </a:r>
            <a:r>
              <a:rPr lang="en-US" sz="2400" dirty="0" err="1">
                <a:solidFill>
                  <a:srgbClr val="416C2F"/>
                </a:solidFill>
                <a:latin typeface="Footlight MT Light" panose="0204060206030A020304" pitchFamily="18" charset="0"/>
              </a:rPr>
              <a:t>bilər</a:t>
            </a:r>
            <a:r>
              <a:rPr lang="en-US" sz="2400" dirty="0">
                <a:solidFill>
                  <a:srgbClr val="416C2F"/>
                </a:solidFill>
                <a:latin typeface="Footlight MT Light" panose="0204060206030A020304" pitchFamily="18" charset="0"/>
              </a:rPr>
              <a:t>. </a:t>
            </a:r>
            <a:endParaRPr lang="en-US" sz="2400" dirty="0">
              <a:solidFill>
                <a:srgbClr val="416C2F"/>
              </a:solidFill>
              <a:latin typeface="Footlight MT Light" panose="0204060206030A020304" pitchFamily="18" charset="0"/>
            </a:endParaRPr>
          </a:p>
        </p:txBody>
      </p:sp>
      <p:pic>
        <p:nvPicPr>
          <p:cNvPr id="11" name="Объект 10"/>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414052" y="2584174"/>
            <a:ext cx="5405782" cy="3631232"/>
          </a:xfrm>
        </p:spPr>
      </p:pic>
      <p:sp>
        <p:nvSpPr>
          <p:cNvPr id="7" name="Дата 6"/>
          <p:cNvSpPr>
            <a:spLocks noGrp="1"/>
          </p:cNvSpPr>
          <p:nvPr>
            <p:ph type="dt" sz="half" idx="10"/>
          </p:nvPr>
        </p:nvSpPr>
        <p:spPr/>
        <p:txBody>
          <a:bodyPr/>
          <a:lstStyle/>
          <a:p>
            <a:pPr rtl="0"/>
            <a:fld id="{23090412-2DE5-405A-816E-F08FB54EB168}" type="datetime1">
              <a:rPr lang="ru-RU" smtClean="0"/>
            </a:fld>
            <a:endParaRPr lang="en-US"/>
          </a:p>
        </p:txBody>
      </p:sp>
      <p:sp>
        <p:nvSpPr>
          <p:cNvPr id="12" name="TextBox 11"/>
          <p:cNvSpPr txBox="1"/>
          <p:nvPr/>
        </p:nvSpPr>
        <p:spPr>
          <a:xfrm>
            <a:off x="732182" y="2737531"/>
            <a:ext cx="5589105" cy="3477875"/>
          </a:xfrm>
          <a:prstGeom prst="rect">
            <a:avLst/>
          </a:prstGeom>
          <a:noFill/>
        </p:spPr>
        <p:txBody>
          <a:bodyPr wrap="square" rtlCol="0">
            <a:spAutoFit/>
          </a:bodyPr>
          <a:lstStyle/>
          <a:p>
            <a:r>
              <a:rPr lang="en-US" sz="2000" dirty="0" err="1">
                <a:solidFill>
                  <a:srgbClr val="416C2F"/>
                </a:solidFill>
                <a:latin typeface="Footlight MT Light" panose="0204060206030A020304" pitchFamily="18" charset="0"/>
              </a:rPr>
              <a:t>Cərrahi</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müalicə</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simptomatik</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obstruksiya</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törədən</a:t>
            </a:r>
            <a:r>
              <a:rPr lang="en-US" sz="2000" dirty="0">
                <a:solidFill>
                  <a:srgbClr val="416C2F"/>
                </a:solidFill>
                <a:latin typeface="Footlight MT Light" panose="0204060206030A020304" pitchFamily="18" charset="0"/>
              </a:rPr>
              <a:t> mediastinal </a:t>
            </a:r>
            <a:r>
              <a:rPr lang="en-US" sz="2000" dirty="0" err="1">
                <a:solidFill>
                  <a:srgbClr val="416C2F"/>
                </a:solidFill>
                <a:latin typeface="Footlight MT Light" panose="0204060206030A020304" pitchFamily="18" charset="0"/>
              </a:rPr>
              <a:t>kütlələrdə</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və</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fibrozlarda</a:t>
            </a:r>
            <a:r>
              <a:rPr lang="en-US" sz="2000" dirty="0">
                <a:solidFill>
                  <a:srgbClr val="416C2F"/>
                </a:solidFill>
                <a:latin typeface="Footlight MT Light" panose="0204060206030A020304" pitchFamily="18" charset="0"/>
              </a:rPr>
              <a:t> ilk </a:t>
            </a:r>
            <a:r>
              <a:rPr lang="en-US" sz="2000" dirty="0" err="1">
                <a:solidFill>
                  <a:srgbClr val="416C2F"/>
                </a:solidFill>
                <a:latin typeface="Footlight MT Light" panose="0204060206030A020304" pitchFamily="18" charset="0"/>
              </a:rPr>
              <a:t>seçimdir</a:t>
            </a:r>
            <a:r>
              <a:rPr lang="en-US" sz="2000" dirty="0">
                <a:solidFill>
                  <a:srgbClr val="416C2F"/>
                </a:solidFill>
                <a:latin typeface="Footlight MT Light" panose="0204060206030A020304" pitchFamily="18" charset="0"/>
              </a:rPr>
              <a:t>: </a:t>
            </a:r>
            <a:endParaRPr lang="az-Latn-AZ" sz="2000" dirty="0">
              <a:solidFill>
                <a:srgbClr val="416C2F"/>
              </a:solidFill>
              <a:latin typeface="Footlight MT Light" panose="0204060206030A020304" pitchFamily="18" charset="0"/>
            </a:endParaRPr>
          </a:p>
          <a:p>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kütləni</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çıxartmaq</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üçün</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torakotomiya</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və</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rezeksiya</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edilir</a:t>
            </a:r>
            <a:r>
              <a:rPr lang="en-US" sz="2000" dirty="0">
                <a:solidFill>
                  <a:srgbClr val="416C2F"/>
                </a:solidFill>
                <a:latin typeface="Footlight MT Light" panose="0204060206030A020304" pitchFamily="18" charset="0"/>
              </a:rPr>
              <a:t>. </a:t>
            </a:r>
            <a:endParaRPr lang="az-Latn-AZ" sz="2000" dirty="0">
              <a:solidFill>
                <a:srgbClr val="416C2F"/>
              </a:solidFill>
              <a:latin typeface="Footlight MT Light" panose="0204060206030A020304" pitchFamily="18" charset="0"/>
            </a:endParaRPr>
          </a:p>
          <a:p>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bronxlarda</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traxeyada</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qida</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borusunda</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obstruksiya</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olarsa</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rezeksiya</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və</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anastomoz</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tətbiq</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edilir</a:t>
            </a:r>
            <a:r>
              <a:rPr lang="en-US" sz="2000" dirty="0">
                <a:solidFill>
                  <a:srgbClr val="416C2F"/>
                </a:solidFill>
                <a:latin typeface="Footlight MT Light" panose="0204060206030A020304" pitchFamily="18" charset="0"/>
              </a:rPr>
              <a:t>. </a:t>
            </a:r>
            <a:endParaRPr lang="az-Latn-AZ" sz="2000" dirty="0">
              <a:solidFill>
                <a:srgbClr val="416C2F"/>
              </a:solidFill>
              <a:latin typeface="Footlight MT Light" panose="0204060206030A020304" pitchFamily="18" charset="0"/>
            </a:endParaRPr>
          </a:p>
          <a:p>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yuxarı</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boş</a:t>
            </a:r>
            <a:r>
              <a:rPr lang="en-US" sz="2000" dirty="0">
                <a:solidFill>
                  <a:srgbClr val="416C2F"/>
                </a:solidFill>
                <a:latin typeface="Footlight MT Light" panose="0204060206030A020304" pitchFamily="18" charset="0"/>
              </a:rPr>
              <a:t> vena </a:t>
            </a:r>
            <a:r>
              <a:rPr lang="en-US" sz="2000" dirty="0" err="1">
                <a:solidFill>
                  <a:srgbClr val="416C2F"/>
                </a:solidFill>
                <a:latin typeface="Footlight MT Light" panose="0204060206030A020304" pitchFamily="18" charset="0"/>
              </a:rPr>
              <a:t>sindromunda</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venoz</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yan</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yollar</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tətbiq</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edilə</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bilər</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Stend</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bronxial</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ezofageal</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və</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venoz</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daralmalarda</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cərrahiyyə</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mümkün</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olmayanda</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və</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ya</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müvəqqəti</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effekt</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almaq</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üçün</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tətbiq</a:t>
            </a:r>
            <a:r>
              <a:rPr lang="en-US" sz="2000" dirty="0">
                <a:solidFill>
                  <a:srgbClr val="416C2F"/>
                </a:solidFill>
                <a:latin typeface="Footlight MT Light" panose="0204060206030A020304" pitchFamily="18" charset="0"/>
              </a:rPr>
              <a:t> </a:t>
            </a:r>
            <a:r>
              <a:rPr lang="en-US" sz="2000" dirty="0" err="1">
                <a:solidFill>
                  <a:srgbClr val="416C2F"/>
                </a:solidFill>
                <a:latin typeface="Footlight MT Light" panose="0204060206030A020304" pitchFamily="18" charset="0"/>
              </a:rPr>
              <a:t>edilir</a:t>
            </a:r>
            <a:r>
              <a:rPr lang="en-US" sz="2000" dirty="0">
                <a:solidFill>
                  <a:srgbClr val="416C2F"/>
                </a:solidFill>
                <a:latin typeface="Footlight MT Light" panose="0204060206030A020304" pitchFamily="18" charset="0"/>
              </a:rPr>
              <a:t>.</a:t>
            </a:r>
            <a:endParaRPr lang="en-US" sz="2000" dirty="0">
              <a:solidFill>
                <a:srgbClr val="416C2F"/>
              </a:solidFill>
              <a:latin typeface="Footlight MT Light" panose="0204060206030A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9565" y="1179513"/>
            <a:ext cx="10058400" cy="1371600"/>
          </a:xfrm>
        </p:spPr>
        <p:txBody>
          <a:bodyPr>
            <a:noAutofit/>
          </a:bodyPr>
          <a:lstStyle/>
          <a:p>
            <a:r>
              <a:rPr lang="en-US" sz="3200" dirty="0" err="1">
                <a:solidFill>
                  <a:schemeClr val="accent3">
                    <a:lumMod val="75000"/>
                  </a:schemeClr>
                </a:solidFill>
                <a:latin typeface="Footlight MT Light" panose="0204060206030A020304" pitchFamily="18" charset="0"/>
              </a:rPr>
              <a:t>Divararalığının</a:t>
            </a:r>
            <a:r>
              <a:rPr lang="en-US" sz="3200" dirty="0">
                <a:solidFill>
                  <a:schemeClr val="accent3">
                    <a:lumMod val="75000"/>
                  </a:schemeClr>
                </a:solidFill>
                <a:latin typeface="Footlight MT Light" panose="0204060206030A020304" pitchFamily="18" charset="0"/>
              </a:rPr>
              <a:t> </a:t>
            </a:r>
            <a:r>
              <a:rPr lang="en-US" sz="3200" dirty="0" err="1">
                <a:solidFill>
                  <a:schemeClr val="accent3">
                    <a:lumMod val="75000"/>
                  </a:schemeClr>
                </a:solidFill>
                <a:latin typeface="Footlight MT Light" panose="0204060206030A020304" pitchFamily="18" charset="0"/>
              </a:rPr>
              <a:t>hissələri</a:t>
            </a:r>
            <a:r>
              <a:rPr lang="en-US" sz="3200" dirty="0">
                <a:solidFill>
                  <a:schemeClr val="accent3">
                    <a:lumMod val="75000"/>
                  </a:schemeClr>
                </a:solidFill>
                <a:latin typeface="Footlight MT Light" panose="0204060206030A020304" pitchFamily="18" charset="0"/>
              </a:rPr>
              <a:t> </a:t>
            </a:r>
            <a:r>
              <a:rPr lang="en-US" sz="3200" dirty="0" err="1">
                <a:solidFill>
                  <a:schemeClr val="accent3">
                    <a:lumMod val="75000"/>
                  </a:schemeClr>
                </a:solidFill>
                <a:latin typeface="Footlight MT Light" panose="0204060206030A020304" pitchFamily="18" charset="0"/>
              </a:rPr>
              <a:t>ilə</a:t>
            </a:r>
            <a:r>
              <a:rPr lang="en-US" sz="3200" dirty="0">
                <a:solidFill>
                  <a:schemeClr val="accent3">
                    <a:lumMod val="75000"/>
                  </a:schemeClr>
                </a:solidFill>
                <a:latin typeface="Footlight MT Light" panose="0204060206030A020304" pitchFamily="18" charset="0"/>
              </a:rPr>
              <a:t> </a:t>
            </a:r>
            <a:r>
              <a:rPr lang="en-US" sz="3200" dirty="0" err="1">
                <a:solidFill>
                  <a:schemeClr val="accent3">
                    <a:lumMod val="75000"/>
                  </a:schemeClr>
                </a:solidFill>
                <a:latin typeface="Footlight MT Light" panose="0204060206030A020304" pitchFamily="18" charset="0"/>
              </a:rPr>
              <a:t>əlaqədar</a:t>
            </a:r>
            <a:r>
              <a:rPr lang="en-US" sz="3200" dirty="0">
                <a:solidFill>
                  <a:schemeClr val="accent3">
                    <a:lumMod val="75000"/>
                  </a:schemeClr>
                </a:solidFill>
                <a:latin typeface="Footlight MT Light" panose="0204060206030A020304" pitchFamily="18" charset="0"/>
              </a:rPr>
              <a:t> </a:t>
            </a:r>
            <a:r>
              <a:rPr lang="en-US" sz="3200" dirty="0" err="1">
                <a:solidFill>
                  <a:schemeClr val="accent3">
                    <a:lumMod val="75000"/>
                  </a:schemeClr>
                </a:solidFill>
                <a:latin typeface="Footlight MT Light" panose="0204060206030A020304" pitchFamily="18" charset="0"/>
              </a:rPr>
              <a:t>müxtəlif</a:t>
            </a:r>
            <a:r>
              <a:rPr lang="en-US" sz="3200" dirty="0">
                <a:solidFill>
                  <a:schemeClr val="accent3">
                    <a:lumMod val="75000"/>
                  </a:schemeClr>
                </a:solidFill>
                <a:latin typeface="Footlight MT Light" panose="0204060206030A020304" pitchFamily="18" charset="0"/>
              </a:rPr>
              <a:t> </a:t>
            </a:r>
            <a:r>
              <a:rPr lang="en-US" sz="3200" dirty="0" err="1">
                <a:solidFill>
                  <a:schemeClr val="accent3">
                    <a:lumMod val="75000"/>
                  </a:schemeClr>
                </a:solidFill>
                <a:latin typeface="Footlight MT Light" panose="0204060206030A020304" pitchFamily="18" charset="0"/>
              </a:rPr>
              <a:t>təsnifatlar</a:t>
            </a:r>
            <a:r>
              <a:rPr lang="en-US" sz="3200" dirty="0">
                <a:solidFill>
                  <a:schemeClr val="accent3">
                    <a:lumMod val="75000"/>
                  </a:schemeClr>
                </a:solidFill>
                <a:latin typeface="Footlight MT Light" panose="0204060206030A020304" pitchFamily="18" charset="0"/>
              </a:rPr>
              <a:t> var. </a:t>
            </a:r>
            <a:r>
              <a:rPr lang="en-US" sz="3200" dirty="0" err="1">
                <a:solidFill>
                  <a:schemeClr val="accent3">
                    <a:lumMod val="75000"/>
                  </a:schemeClr>
                </a:solidFill>
                <a:latin typeface="Footlight MT Light" panose="0204060206030A020304" pitchFamily="18" charset="0"/>
              </a:rPr>
              <a:t>Ən</a:t>
            </a:r>
            <a:r>
              <a:rPr lang="en-US" sz="3200" dirty="0">
                <a:solidFill>
                  <a:schemeClr val="accent3">
                    <a:lumMod val="75000"/>
                  </a:schemeClr>
                </a:solidFill>
                <a:latin typeface="Footlight MT Light" panose="0204060206030A020304" pitchFamily="18" charset="0"/>
              </a:rPr>
              <a:t> </a:t>
            </a:r>
            <a:r>
              <a:rPr lang="en-US" sz="3200" dirty="0" err="1">
                <a:solidFill>
                  <a:schemeClr val="accent3">
                    <a:lumMod val="75000"/>
                  </a:schemeClr>
                </a:solidFill>
                <a:latin typeface="Footlight MT Light" panose="0204060206030A020304" pitchFamily="18" charset="0"/>
              </a:rPr>
              <a:t>sadəsinə</a:t>
            </a:r>
            <a:r>
              <a:rPr lang="en-US" sz="3200" dirty="0">
                <a:solidFill>
                  <a:schemeClr val="accent3">
                    <a:lumMod val="75000"/>
                  </a:schemeClr>
                </a:solidFill>
                <a:latin typeface="Footlight MT Light" panose="0204060206030A020304" pitchFamily="18" charset="0"/>
              </a:rPr>
              <a:t> </a:t>
            </a:r>
            <a:r>
              <a:rPr lang="en-US" sz="3200" dirty="0" err="1">
                <a:solidFill>
                  <a:schemeClr val="accent3">
                    <a:lumMod val="75000"/>
                  </a:schemeClr>
                </a:solidFill>
                <a:latin typeface="Footlight MT Light" panose="0204060206030A020304" pitchFamily="18" charset="0"/>
              </a:rPr>
              <a:t>görə</a:t>
            </a:r>
            <a:r>
              <a:rPr lang="en-US" sz="3200" dirty="0">
                <a:solidFill>
                  <a:schemeClr val="accent3">
                    <a:lumMod val="75000"/>
                  </a:schemeClr>
                </a:solidFill>
                <a:latin typeface="Footlight MT Light" panose="0204060206030A020304" pitchFamily="18" charset="0"/>
              </a:rPr>
              <a:t> </a:t>
            </a:r>
            <a:r>
              <a:rPr lang="en-US" sz="3200" dirty="0" err="1">
                <a:solidFill>
                  <a:schemeClr val="accent3">
                    <a:lumMod val="75000"/>
                  </a:schemeClr>
                </a:solidFill>
                <a:latin typeface="Footlight MT Light" panose="0204060206030A020304" pitchFamily="18" charset="0"/>
              </a:rPr>
              <a:t>divararaqlığı</a:t>
            </a:r>
            <a:r>
              <a:rPr lang="en-US" sz="3200" dirty="0">
                <a:solidFill>
                  <a:schemeClr val="accent3">
                    <a:lumMod val="75000"/>
                  </a:schemeClr>
                </a:solidFill>
                <a:latin typeface="Footlight MT Light" panose="0204060206030A020304" pitchFamily="18" charset="0"/>
              </a:rPr>
              <a:t> </a:t>
            </a:r>
            <a:r>
              <a:rPr lang="en-US" sz="3200" dirty="0" err="1">
                <a:solidFill>
                  <a:schemeClr val="accent3">
                    <a:lumMod val="75000"/>
                  </a:schemeClr>
                </a:solidFill>
                <a:latin typeface="Footlight MT Light" panose="0204060206030A020304" pitchFamily="18" charset="0"/>
              </a:rPr>
              <a:t>şərti</a:t>
            </a:r>
            <a:r>
              <a:rPr lang="en-US" sz="3200" dirty="0">
                <a:solidFill>
                  <a:schemeClr val="accent3">
                    <a:lumMod val="75000"/>
                  </a:schemeClr>
                </a:solidFill>
                <a:latin typeface="Footlight MT Light" panose="0204060206030A020304" pitchFamily="18" charset="0"/>
              </a:rPr>
              <a:t> </a:t>
            </a:r>
            <a:r>
              <a:rPr lang="en-US" sz="3200" dirty="0" err="1">
                <a:solidFill>
                  <a:schemeClr val="accent3">
                    <a:lumMod val="75000"/>
                  </a:schemeClr>
                </a:solidFill>
                <a:latin typeface="Footlight MT Light" panose="0204060206030A020304" pitchFamily="18" charset="0"/>
              </a:rPr>
              <a:t>olaraq</a:t>
            </a:r>
            <a:r>
              <a:rPr lang="en-US" sz="3200" dirty="0">
                <a:solidFill>
                  <a:schemeClr val="accent3">
                    <a:lumMod val="75000"/>
                  </a:schemeClr>
                </a:solidFill>
                <a:latin typeface="Footlight MT Light" panose="0204060206030A020304" pitchFamily="18" charset="0"/>
              </a:rPr>
              <a:t> 3 </a:t>
            </a:r>
            <a:r>
              <a:rPr lang="en-US" sz="3200" dirty="0" err="1">
                <a:solidFill>
                  <a:schemeClr val="accent3">
                    <a:lumMod val="75000"/>
                  </a:schemeClr>
                </a:solidFill>
                <a:latin typeface="Footlight MT Light" panose="0204060206030A020304" pitchFamily="18" charset="0"/>
              </a:rPr>
              <a:t>hissəyə</a:t>
            </a:r>
            <a:r>
              <a:rPr lang="en-US" sz="3200" dirty="0">
                <a:solidFill>
                  <a:schemeClr val="accent3">
                    <a:lumMod val="75000"/>
                  </a:schemeClr>
                </a:solidFill>
                <a:latin typeface="Footlight MT Light" panose="0204060206030A020304" pitchFamily="18" charset="0"/>
              </a:rPr>
              <a:t> </a:t>
            </a:r>
            <a:r>
              <a:rPr lang="en-US" sz="3200" dirty="0" err="1">
                <a:solidFill>
                  <a:schemeClr val="accent3">
                    <a:lumMod val="75000"/>
                  </a:schemeClr>
                </a:solidFill>
                <a:latin typeface="Footlight MT Light" panose="0204060206030A020304" pitchFamily="18" charset="0"/>
              </a:rPr>
              <a:t>ayrılır</a:t>
            </a:r>
            <a:r>
              <a:rPr lang="az-Latn-AZ" sz="3200" dirty="0">
                <a:solidFill>
                  <a:schemeClr val="accent3">
                    <a:lumMod val="75000"/>
                  </a:schemeClr>
                </a:solidFill>
                <a:latin typeface="Footlight MT Light" panose="0204060206030A020304" pitchFamily="18" charset="0"/>
              </a:rPr>
              <a:t>:</a:t>
            </a:r>
            <a:endParaRPr lang="en-US" sz="3200" dirty="0">
              <a:solidFill>
                <a:schemeClr val="accent3">
                  <a:lumMod val="75000"/>
                </a:schemeClr>
              </a:solidFill>
              <a:latin typeface="Footlight MT Light" panose="0204060206030A020304" pitchFamily="18" charset="0"/>
            </a:endParaRPr>
          </a:p>
        </p:txBody>
      </p:sp>
      <p:graphicFrame>
        <p:nvGraphicFramePr>
          <p:cNvPr id="5" name="Объект 4"/>
          <p:cNvGraphicFramePr>
            <a:graphicFrameLocks noGrp="1"/>
          </p:cNvGraphicFramePr>
          <p:nvPr>
            <p:ph idx="1"/>
          </p:nvPr>
        </p:nvGraphicFramePr>
        <p:xfrm>
          <a:off x="1066800" y="2551113"/>
          <a:ext cx="10058400" cy="384968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Дата 3"/>
          <p:cNvSpPr>
            <a:spLocks noGrp="1"/>
          </p:cNvSpPr>
          <p:nvPr>
            <p:ph type="dt" sz="half" idx="10"/>
          </p:nvPr>
        </p:nvSpPr>
        <p:spPr/>
        <p:txBody>
          <a:bodyPr/>
          <a:lstStyle/>
          <a:p>
            <a:pPr rtl="0"/>
            <a:fld id="{629C2F20-7994-4D1E-A01C-96ECBA4612EB}" type="datetime1">
              <a:rPr lang="ru-RU" smtClean="0"/>
            </a:fld>
            <a:endParaRPr lang="en-US"/>
          </a:p>
        </p:txBody>
      </p:sp>
      <p:sp>
        <p:nvSpPr>
          <p:cNvPr id="6" name="TextBox 5"/>
          <p:cNvSpPr txBox="1"/>
          <p:nvPr/>
        </p:nvSpPr>
        <p:spPr>
          <a:xfrm>
            <a:off x="974035" y="457200"/>
            <a:ext cx="10296939" cy="769441"/>
          </a:xfrm>
          <a:prstGeom prst="rect">
            <a:avLst/>
          </a:prstGeom>
          <a:noFill/>
        </p:spPr>
        <p:txBody>
          <a:bodyPr wrap="square" rtlCol="0">
            <a:spAutoFit/>
          </a:bodyPr>
          <a:lstStyle/>
          <a:p>
            <a:r>
              <a:rPr lang="en-US" sz="4400" b="1" dirty="0" err="1">
                <a:solidFill>
                  <a:srgbClr val="C00000"/>
                </a:solidFill>
                <a:latin typeface="Footlight MT Light" panose="0204060206030A020304" pitchFamily="18" charset="0"/>
              </a:rPr>
              <a:t>Hissələri</a:t>
            </a:r>
            <a:r>
              <a:rPr lang="en-US" sz="4400" b="1" dirty="0">
                <a:solidFill>
                  <a:srgbClr val="C00000"/>
                </a:solidFill>
                <a:latin typeface="Footlight MT Light" panose="0204060206030A020304" pitchFamily="18" charset="0"/>
              </a:rPr>
              <a:t> </a:t>
            </a:r>
            <a:r>
              <a:rPr lang="en-US" sz="4400" b="1" dirty="0" err="1">
                <a:solidFill>
                  <a:srgbClr val="C00000"/>
                </a:solidFill>
                <a:latin typeface="Footlight MT Light" panose="0204060206030A020304" pitchFamily="18" charset="0"/>
              </a:rPr>
              <a:t>və</a:t>
            </a:r>
            <a:r>
              <a:rPr lang="en-US" sz="4400" b="1" dirty="0">
                <a:solidFill>
                  <a:srgbClr val="C00000"/>
                </a:solidFill>
                <a:latin typeface="Footlight MT Light" panose="0204060206030A020304" pitchFamily="18" charset="0"/>
              </a:rPr>
              <a:t> </a:t>
            </a:r>
            <a:r>
              <a:rPr lang="en-US" sz="4400" b="1" dirty="0" err="1">
                <a:solidFill>
                  <a:srgbClr val="C00000"/>
                </a:solidFill>
                <a:latin typeface="Footlight MT Light" panose="0204060206030A020304" pitchFamily="18" charset="0"/>
              </a:rPr>
              <a:t>yerləşən</a:t>
            </a:r>
            <a:r>
              <a:rPr lang="en-US" sz="4400" b="1" dirty="0">
                <a:solidFill>
                  <a:srgbClr val="C00000"/>
                </a:solidFill>
                <a:latin typeface="Footlight MT Light" panose="0204060206030A020304" pitchFamily="18" charset="0"/>
              </a:rPr>
              <a:t> </a:t>
            </a:r>
            <a:r>
              <a:rPr lang="en-US" sz="4400" b="1" dirty="0" err="1">
                <a:solidFill>
                  <a:srgbClr val="C00000"/>
                </a:solidFill>
                <a:latin typeface="Footlight MT Light" panose="0204060206030A020304" pitchFamily="18" charset="0"/>
              </a:rPr>
              <a:t>anatomik</a:t>
            </a:r>
            <a:r>
              <a:rPr lang="en-US" sz="4400" b="1" dirty="0">
                <a:solidFill>
                  <a:srgbClr val="C00000"/>
                </a:solidFill>
                <a:latin typeface="Footlight MT Light" panose="0204060206030A020304" pitchFamily="18" charset="0"/>
              </a:rPr>
              <a:t> </a:t>
            </a:r>
            <a:r>
              <a:rPr lang="en-US" sz="4400" b="1" dirty="0" err="1">
                <a:solidFill>
                  <a:srgbClr val="C00000"/>
                </a:solidFill>
                <a:latin typeface="Footlight MT Light" panose="0204060206030A020304" pitchFamily="18" charset="0"/>
              </a:rPr>
              <a:t>strukturlar</a:t>
            </a:r>
            <a:endParaRPr lang="en-US" sz="4400" b="1" dirty="0">
              <a:solidFill>
                <a:srgbClr val="C00000"/>
              </a:solidFill>
              <a:latin typeface="Footlight MT Light" panose="0204060206030A020304" pitchFamily="18" charset="0"/>
            </a:endParaRPr>
          </a:p>
        </p:txBody>
      </p:sp>
      <p:pic>
        <p:nvPicPr>
          <p:cNvPr id="8" name="Рисунок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04407" y="2299252"/>
            <a:ext cx="4623767" cy="412021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626108" y="1951761"/>
            <a:ext cx="8939784" cy="457200"/>
          </a:xfrm>
        </p:spPr>
        <p:txBody>
          <a:bodyPr>
            <a:noAutofit/>
          </a:bodyPr>
          <a:lstStyle/>
          <a:p>
            <a:r>
              <a:rPr lang="az-Latn-AZ" sz="4800" b="1" dirty="0">
                <a:solidFill>
                  <a:srgbClr val="C00000"/>
                </a:solidFill>
                <a:latin typeface="Footlight MT Light" panose="0204060206030A020304" pitchFamily="18" charset="0"/>
              </a:rPr>
              <a:t>Ön divararalığı</a:t>
            </a:r>
            <a:endParaRPr lang="en-US" sz="4800" b="1" dirty="0">
              <a:solidFill>
                <a:srgbClr val="C00000"/>
              </a:solidFill>
              <a:latin typeface="Footlight MT Light" panose="0204060206030A020304" pitchFamily="18" charset="0"/>
            </a:endParaRPr>
          </a:p>
        </p:txBody>
      </p:sp>
      <p:sp>
        <p:nvSpPr>
          <p:cNvPr id="4" name="Дата 3"/>
          <p:cNvSpPr>
            <a:spLocks noGrp="1"/>
          </p:cNvSpPr>
          <p:nvPr>
            <p:ph type="dt" sz="half" idx="10"/>
          </p:nvPr>
        </p:nvSpPr>
        <p:spPr/>
        <p:txBody>
          <a:bodyPr/>
          <a:lstStyle/>
          <a:p>
            <a:pPr rtl="0"/>
            <a:fld id="{7B2CE4EA-3B49-4A00-ADF3-7C7272A626C1}" type="datetime1">
              <a:rPr lang="ru-RU" smtClean="0"/>
            </a:fld>
            <a:endParaRPr lang="en-US" dirty="0"/>
          </a:p>
        </p:txBody>
      </p:sp>
      <p:sp>
        <p:nvSpPr>
          <p:cNvPr id="5" name="Прямоугольник: скругленные противолежащие углы 4"/>
          <p:cNvSpPr/>
          <p:nvPr/>
        </p:nvSpPr>
        <p:spPr>
          <a:xfrm>
            <a:off x="2040835" y="2796208"/>
            <a:ext cx="8136835" cy="2570921"/>
          </a:xfrm>
          <a:prstGeom prst="round2DiagRect">
            <a:avLst/>
          </a:prstGeom>
          <a:ln w="3810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err="1">
                <a:solidFill>
                  <a:schemeClr val="accent3">
                    <a:lumMod val="75000"/>
                  </a:schemeClr>
                </a:solidFill>
                <a:latin typeface="Footlight MT Light" panose="0204060206030A020304" pitchFamily="18" charset="0"/>
              </a:rPr>
              <a:t>Ön</a:t>
            </a:r>
            <a:r>
              <a:rPr lang="en-US" sz="2800" dirty="0">
                <a:solidFill>
                  <a:schemeClr val="accent3">
                    <a:lumMod val="75000"/>
                  </a:schemeClr>
                </a:solidFill>
                <a:latin typeface="Footlight MT Light" panose="0204060206030A020304" pitchFamily="18" charset="0"/>
              </a:rPr>
              <a:t> </a:t>
            </a:r>
            <a:r>
              <a:rPr lang="en-US" sz="2800" dirty="0" err="1">
                <a:solidFill>
                  <a:schemeClr val="accent3">
                    <a:lumMod val="75000"/>
                  </a:schemeClr>
                </a:solidFill>
                <a:latin typeface="Footlight MT Light" panose="0204060206030A020304" pitchFamily="18" charset="0"/>
              </a:rPr>
              <a:t>divararalığı</a:t>
            </a:r>
            <a:r>
              <a:rPr lang="en-US" sz="2800" dirty="0">
                <a:solidFill>
                  <a:schemeClr val="accent3">
                    <a:lumMod val="75000"/>
                  </a:schemeClr>
                </a:solidFill>
                <a:latin typeface="Footlight MT Light" panose="0204060206030A020304" pitchFamily="18" charset="0"/>
              </a:rPr>
              <a:t> </a:t>
            </a:r>
            <a:r>
              <a:rPr lang="en-US" sz="2800" dirty="0" err="1">
                <a:solidFill>
                  <a:schemeClr val="accent3">
                    <a:lumMod val="75000"/>
                  </a:schemeClr>
                </a:solidFill>
                <a:latin typeface="Footlight MT Light" panose="0204060206030A020304" pitchFamily="18" charset="0"/>
              </a:rPr>
              <a:t>döş</a:t>
            </a:r>
            <a:r>
              <a:rPr lang="en-US" sz="2800" dirty="0">
                <a:solidFill>
                  <a:schemeClr val="accent3">
                    <a:lumMod val="75000"/>
                  </a:schemeClr>
                </a:solidFill>
                <a:latin typeface="Footlight MT Light" panose="0204060206030A020304" pitchFamily="18" charset="0"/>
              </a:rPr>
              <a:t> </a:t>
            </a:r>
            <a:r>
              <a:rPr lang="en-US" sz="2800" dirty="0" err="1">
                <a:solidFill>
                  <a:schemeClr val="accent3">
                    <a:lumMod val="75000"/>
                  </a:schemeClr>
                </a:solidFill>
                <a:latin typeface="Footlight MT Light" panose="0204060206030A020304" pitchFamily="18" charset="0"/>
              </a:rPr>
              <a:t>sümüyünün</a:t>
            </a:r>
            <a:r>
              <a:rPr lang="en-US" sz="2800" dirty="0">
                <a:solidFill>
                  <a:schemeClr val="accent3">
                    <a:lumMod val="75000"/>
                  </a:schemeClr>
                </a:solidFill>
                <a:latin typeface="Footlight MT Light" panose="0204060206030A020304" pitchFamily="18" charset="0"/>
              </a:rPr>
              <a:t> </a:t>
            </a:r>
            <a:r>
              <a:rPr lang="en-US" sz="2800" dirty="0" err="1">
                <a:solidFill>
                  <a:schemeClr val="accent3">
                    <a:lumMod val="75000"/>
                  </a:schemeClr>
                </a:solidFill>
                <a:latin typeface="Footlight MT Light" panose="0204060206030A020304" pitchFamily="18" charset="0"/>
              </a:rPr>
              <a:t>arxası</a:t>
            </a:r>
            <a:r>
              <a:rPr lang="en-US" sz="2800" dirty="0">
                <a:solidFill>
                  <a:schemeClr val="accent3">
                    <a:lumMod val="75000"/>
                  </a:schemeClr>
                </a:solidFill>
                <a:latin typeface="Footlight MT Light" panose="0204060206030A020304" pitchFamily="18" charset="0"/>
              </a:rPr>
              <a:t> </a:t>
            </a:r>
            <a:r>
              <a:rPr lang="en-US" sz="2800" dirty="0" err="1">
                <a:solidFill>
                  <a:schemeClr val="accent3">
                    <a:lumMod val="75000"/>
                  </a:schemeClr>
                </a:solidFill>
                <a:latin typeface="Footlight MT Light" panose="0204060206030A020304" pitchFamily="18" charset="0"/>
              </a:rPr>
              <a:t>ilə</a:t>
            </a:r>
            <a:r>
              <a:rPr lang="en-US" sz="2800" dirty="0">
                <a:solidFill>
                  <a:schemeClr val="accent3">
                    <a:lumMod val="75000"/>
                  </a:schemeClr>
                </a:solidFill>
                <a:latin typeface="Footlight MT Light" panose="0204060206030A020304" pitchFamily="18" charset="0"/>
              </a:rPr>
              <a:t> </a:t>
            </a:r>
            <a:r>
              <a:rPr lang="en-US" sz="2800" dirty="0" err="1">
                <a:solidFill>
                  <a:schemeClr val="accent3">
                    <a:lumMod val="75000"/>
                  </a:schemeClr>
                </a:solidFill>
                <a:latin typeface="Footlight MT Light" panose="0204060206030A020304" pitchFamily="18" charset="0"/>
              </a:rPr>
              <a:t>perikard</a:t>
            </a:r>
            <a:r>
              <a:rPr lang="en-US" sz="2800" dirty="0">
                <a:solidFill>
                  <a:schemeClr val="accent3">
                    <a:lumMod val="75000"/>
                  </a:schemeClr>
                </a:solidFill>
                <a:latin typeface="Footlight MT Light" panose="0204060206030A020304" pitchFamily="18" charset="0"/>
              </a:rPr>
              <a:t> </a:t>
            </a:r>
            <a:r>
              <a:rPr lang="en-US" sz="2800" dirty="0" err="1">
                <a:solidFill>
                  <a:schemeClr val="accent3">
                    <a:lumMod val="75000"/>
                  </a:schemeClr>
                </a:solidFill>
                <a:latin typeface="Footlight MT Light" panose="0204060206030A020304" pitchFamily="18" charset="0"/>
              </a:rPr>
              <a:t>və</a:t>
            </a:r>
            <a:r>
              <a:rPr lang="en-US" sz="2800" dirty="0">
                <a:solidFill>
                  <a:schemeClr val="accent3">
                    <a:lumMod val="75000"/>
                  </a:schemeClr>
                </a:solidFill>
                <a:latin typeface="Footlight MT Light" panose="0204060206030A020304" pitchFamily="18" charset="0"/>
              </a:rPr>
              <a:t> </a:t>
            </a:r>
            <a:r>
              <a:rPr lang="en-US" sz="2800" dirty="0" err="1">
                <a:solidFill>
                  <a:schemeClr val="accent3">
                    <a:lumMod val="75000"/>
                  </a:schemeClr>
                </a:solidFill>
                <a:latin typeface="Footlight MT Light" panose="0204060206030A020304" pitchFamily="18" charset="0"/>
              </a:rPr>
              <a:t>böyük</a:t>
            </a:r>
            <a:r>
              <a:rPr lang="en-US" sz="2800" dirty="0">
                <a:solidFill>
                  <a:schemeClr val="accent3">
                    <a:lumMod val="75000"/>
                  </a:schemeClr>
                </a:solidFill>
                <a:latin typeface="Footlight MT Light" panose="0204060206030A020304" pitchFamily="18" charset="0"/>
              </a:rPr>
              <a:t> </a:t>
            </a:r>
            <a:r>
              <a:rPr lang="en-US" sz="2800" dirty="0" err="1">
                <a:solidFill>
                  <a:schemeClr val="accent3">
                    <a:lumMod val="75000"/>
                  </a:schemeClr>
                </a:solidFill>
                <a:latin typeface="Footlight MT Light" panose="0204060206030A020304" pitchFamily="18" charset="0"/>
              </a:rPr>
              <a:t>damarlar</a:t>
            </a:r>
            <a:r>
              <a:rPr lang="en-US" sz="2800" dirty="0">
                <a:solidFill>
                  <a:schemeClr val="accent3">
                    <a:lumMod val="75000"/>
                  </a:schemeClr>
                </a:solidFill>
                <a:latin typeface="Footlight MT Light" panose="0204060206030A020304" pitchFamily="18" charset="0"/>
              </a:rPr>
              <a:t> </a:t>
            </a:r>
            <a:r>
              <a:rPr lang="en-US" sz="2800" dirty="0" err="1">
                <a:solidFill>
                  <a:schemeClr val="accent3">
                    <a:lumMod val="75000"/>
                  </a:schemeClr>
                </a:solidFill>
                <a:latin typeface="Footlight MT Light" panose="0204060206030A020304" pitchFamily="18" charset="0"/>
              </a:rPr>
              <a:t>arasında</a:t>
            </a:r>
            <a:r>
              <a:rPr lang="en-US" sz="2800" dirty="0">
                <a:solidFill>
                  <a:schemeClr val="accent3">
                    <a:lumMod val="75000"/>
                  </a:schemeClr>
                </a:solidFill>
                <a:latin typeface="Footlight MT Light" panose="0204060206030A020304" pitchFamily="18" charset="0"/>
              </a:rPr>
              <a:t> </a:t>
            </a:r>
            <a:r>
              <a:rPr lang="en-US" sz="2800" dirty="0" err="1">
                <a:solidFill>
                  <a:schemeClr val="accent3">
                    <a:lumMod val="75000"/>
                  </a:schemeClr>
                </a:solidFill>
                <a:latin typeface="Footlight MT Light" panose="0204060206030A020304" pitchFamily="18" charset="0"/>
              </a:rPr>
              <a:t>olan</a:t>
            </a:r>
            <a:r>
              <a:rPr lang="en-US" sz="2800" dirty="0">
                <a:solidFill>
                  <a:schemeClr val="accent3">
                    <a:lumMod val="75000"/>
                  </a:schemeClr>
                </a:solidFill>
                <a:latin typeface="Footlight MT Light" panose="0204060206030A020304" pitchFamily="18" charset="0"/>
              </a:rPr>
              <a:t> </a:t>
            </a:r>
            <a:r>
              <a:rPr lang="en-US" sz="2800" dirty="0" err="1">
                <a:solidFill>
                  <a:schemeClr val="accent3">
                    <a:lumMod val="75000"/>
                  </a:schemeClr>
                </a:solidFill>
                <a:latin typeface="Footlight MT Light" panose="0204060206030A020304" pitchFamily="18" charset="0"/>
              </a:rPr>
              <a:t>sahədir</a:t>
            </a:r>
            <a:r>
              <a:rPr lang="en-US" sz="2800" dirty="0">
                <a:solidFill>
                  <a:schemeClr val="accent3">
                    <a:lumMod val="75000"/>
                  </a:schemeClr>
                </a:solidFill>
                <a:latin typeface="Footlight MT Light" panose="0204060206030A020304" pitchFamily="18" charset="0"/>
              </a:rPr>
              <a:t>. </a:t>
            </a:r>
            <a:r>
              <a:rPr lang="en-US" sz="2800" dirty="0" err="1">
                <a:solidFill>
                  <a:schemeClr val="accent3">
                    <a:lumMod val="75000"/>
                  </a:schemeClr>
                </a:solidFill>
                <a:latin typeface="Footlight MT Light" panose="0204060206030A020304" pitchFamily="18" charset="0"/>
              </a:rPr>
              <a:t>Burada</a:t>
            </a:r>
            <a:r>
              <a:rPr lang="en-US" sz="2800" dirty="0">
                <a:solidFill>
                  <a:schemeClr val="accent3">
                    <a:lumMod val="75000"/>
                  </a:schemeClr>
                </a:solidFill>
                <a:latin typeface="Footlight MT Light" panose="0204060206030A020304" pitchFamily="18" charset="0"/>
              </a:rPr>
              <a:t> </a:t>
            </a:r>
            <a:r>
              <a:rPr lang="en-US" sz="2800" dirty="0" err="1">
                <a:solidFill>
                  <a:schemeClr val="accent3">
                    <a:lumMod val="75000"/>
                  </a:schemeClr>
                </a:solidFill>
                <a:latin typeface="Footlight MT Light" panose="0204060206030A020304" pitchFamily="18" charset="0"/>
              </a:rPr>
              <a:t>timus</a:t>
            </a:r>
            <a:r>
              <a:rPr lang="en-US" sz="2800" dirty="0">
                <a:solidFill>
                  <a:schemeClr val="accent3">
                    <a:lumMod val="75000"/>
                  </a:schemeClr>
                </a:solidFill>
                <a:latin typeface="Footlight MT Light" panose="0204060206030A020304" pitchFamily="18" charset="0"/>
              </a:rPr>
              <a:t> </a:t>
            </a:r>
            <a:r>
              <a:rPr lang="en-US" sz="2800" dirty="0" err="1">
                <a:solidFill>
                  <a:schemeClr val="accent3">
                    <a:lumMod val="75000"/>
                  </a:schemeClr>
                </a:solidFill>
                <a:latin typeface="Footlight MT Light" panose="0204060206030A020304" pitchFamily="18" charset="0"/>
              </a:rPr>
              <a:t>vəzi</a:t>
            </a:r>
            <a:r>
              <a:rPr lang="en-US" sz="2800" dirty="0">
                <a:solidFill>
                  <a:schemeClr val="accent3">
                    <a:lumMod val="75000"/>
                  </a:schemeClr>
                </a:solidFill>
                <a:latin typeface="Footlight MT Light" panose="0204060206030A020304" pitchFamily="18" charset="0"/>
              </a:rPr>
              <a:t>, </a:t>
            </a:r>
            <a:r>
              <a:rPr lang="en-US" sz="2800" dirty="0" err="1">
                <a:solidFill>
                  <a:schemeClr val="accent3">
                    <a:lumMod val="75000"/>
                  </a:schemeClr>
                </a:solidFill>
                <a:latin typeface="Footlight MT Light" panose="0204060206030A020304" pitchFamily="18" charset="0"/>
              </a:rPr>
              <a:t>daxili</a:t>
            </a:r>
            <a:r>
              <a:rPr lang="en-US" sz="2800" dirty="0">
                <a:solidFill>
                  <a:schemeClr val="accent3">
                    <a:lumMod val="75000"/>
                  </a:schemeClr>
                </a:solidFill>
                <a:latin typeface="Footlight MT Light" panose="0204060206030A020304" pitchFamily="18" charset="0"/>
              </a:rPr>
              <a:t> </a:t>
            </a:r>
            <a:r>
              <a:rPr lang="en-US" sz="2800" dirty="0" err="1">
                <a:solidFill>
                  <a:schemeClr val="accent3">
                    <a:lumMod val="75000"/>
                  </a:schemeClr>
                </a:solidFill>
                <a:latin typeface="Footlight MT Light" panose="0204060206030A020304" pitchFamily="18" charset="0"/>
              </a:rPr>
              <a:t>döş</a:t>
            </a:r>
            <a:r>
              <a:rPr lang="en-US" sz="2800" dirty="0">
                <a:solidFill>
                  <a:schemeClr val="accent3">
                    <a:lumMod val="75000"/>
                  </a:schemeClr>
                </a:solidFill>
                <a:latin typeface="Footlight MT Light" panose="0204060206030A020304" pitchFamily="18" charset="0"/>
              </a:rPr>
              <a:t> </a:t>
            </a:r>
            <a:r>
              <a:rPr lang="en-US" sz="2800" dirty="0" err="1">
                <a:solidFill>
                  <a:schemeClr val="accent3">
                    <a:lumMod val="75000"/>
                  </a:schemeClr>
                </a:solidFill>
                <a:latin typeface="Footlight MT Light" panose="0204060206030A020304" pitchFamily="18" charset="0"/>
              </a:rPr>
              <a:t>arteriyaları</a:t>
            </a:r>
            <a:r>
              <a:rPr lang="en-US" sz="2800" dirty="0">
                <a:solidFill>
                  <a:schemeClr val="accent3">
                    <a:lumMod val="75000"/>
                  </a:schemeClr>
                </a:solidFill>
                <a:latin typeface="Footlight MT Light" panose="0204060206030A020304" pitchFamily="18" charset="0"/>
              </a:rPr>
              <a:t>, </a:t>
            </a:r>
            <a:r>
              <a:rPr lang="en-US" sz="2800" dirty="0" err="1">
                <a:solidFill>
                  <a:schemeClr val="accent3">
                    <a:lumMod val="75000"/>
                  </a:schemeClr>
                </a:solidFill>
                <a:latin typeface="Footlight MT Light" panose="0204060206030A020304" pitchFamily="18" charset="0"/>
              </a:rPr>
              <a:t>limfa</a:t>
            </a:r>
            <a:r>
              <a:rPr lang="en-US" sz="2800" dirty="0">
                <a:solidFill>
                  <a:schemeClr val="accent3">
                    <a:lumMod val="75000"/>
                  </a:schemeClr>
                </a:solidFill>
                <a:latin typeface="Footlight MT Light" panose="0204060206030A020304" pitchFamily="18" charset="0"/>
              </a:rPr>
              <a:t> </a:t>
            </a:r>
            <a:r>
              <a:rPr lang="en-US" sz="2800" dirty="0" err="1">
                <a:solidFill>
                  <a:schemeClr val="accent3">
                    <a:lumMod val="75000"/>
                  </a:schemeClr>
                </a:solidFill>
                <a:latin typeface="Footlight MT Light" panose="0204060206030A020304" pitchFamily="18" charset="0"/>
              </a:rPr>
              <a:t>düyünləri</a:t>
            </a:r>
            <a:r>
              <a:rPr lang="en-US" sz="2800" dirty="0">
                <a:solidFill>
                  <a:schemeClr val="accent3">
                    <a:lumMod val="75000"/>
                  </a:schemeClr>
                </a:solidFill>
                <a:latin typeface="Footlight MT Light" panose="0204060206030A020304" pitchFamily="18" charset="0"/>
              </a:rPr>
              <a:t>, </a:t>
            </a:r>
            <a:r>
              <a:rPr lang="en-US" sz="2800" dirty="0" err="1">
                <a:solidFill>
                  <a:schemeClr val="accent3">
                    <a:lumMod val="75000"/>
                  </a:schemeClr>
                </a:solidFill>
                <a:latin typeface="Footlight MT Light" panose="0204060206030A020304" pitchFamily="18" charset="0"/>
              </a:rPr>
              <a:t>kövşək</a:t>
            </a:r>
            <a:r>
              <a:rPr lang="en-US" sz="2800" dirty="0">
                <a:solidFill>
                  <a:schemeClr val="accent3">
                    <a:lumMod val="75000"/>
                  </a:schemeClr>
                </a:solidFill>
                <a:latin typeface="Footlight MT Light" panose="0204060206030A020304" pitchFamily="18" charset="0"/>
              </a:rPr>
              <a:t> </a:t>
            </a:r>
            <a:r>
              <a:rPr lang="en-US" sz="2800" dirty="0" err="1">
                <a:solidFill>
                  <a:schemeClr val="accent3">
                    <a:lumMod val="75000"/>
                  </a:schemeClr>
                </a:solidFill>
                <a:latin typeface="Footlight MT Light" panose="0204060206030A020304" pitchFamily="18" charset="0"/>
              </a:rPr>
              <a:t>toxuma</a:t>
            </a:r>
            <a:r>
              <a:rPr lang="en-US" sz="2800" dirty="0">
                <a:solidFill>
                  <a:schemeClr val="accent3">
                    <a:lumMod val="75000"/>
                  </a:schemeClr>
                </a:solidFill>
                <a:latin typeface="Footlight MT Light" panose="0204060206030A020304" pitchFamily="18" charset="0"/>
              </a:rPr>
              <a:t> </a:t>
            </a:r>
            <a:r>
              <a:rPr lang="en-US" sz="2800" dirty="0" err="1">
                <a:solidFill>
                  <a:schemeClr val="accent3">
                    <a:lumMod val="75000"/>
                  </a:schemeClr>
                </a:solidFill>
                <a:latin typeface="Footlight MT Light" panose="0204060206030A020304" pitchFamily="18" charset="0"/>
              </a:rPr>
              <a:t>və</a:t>
            </a:r>
            <a:r>
              <a:rPr lang="en-US" sz="2800" dirty="0">
                <a:solidFill>
                  <a:schemeClr val="accent3">
                    <a:lumMod val="75000"/>
                  </a:schemeClr>
                </a:solidFill>
                <a:latin typeface="Footlight MT Light" panose="0204060206030A020304" pitchFamily="18" charset="0"/>
              </a:rPr>
              <a:t> </a:t>
            </a:r>
            <a:r>
              <a:rPr lang="en-US" sz="2800" dirty="0" err="1">
                <a:solidFill>
                  <a:schemeClr val="accent3">
                    <a:lumMod val="75000"/>
                  </a:schemeClr>
                </a:solidFill>
                <a:latin typeface="Footlight MT Light" panose="0204060206030A020304" pitchFamily="18" charset="0"/>
              </a:rPr>
              <a:t>piy</a:t>
            </a:r>
            <a:r>
              <a:rPr lang="en-US" sz="2800" dirty="0">
                <a:solidFill>
                  <a:schemeClr val="accent3">
                    <a:lumMod val="75000"/>
                  </a:schemeClr>
                </a:solidFill>
                <a:latin typeface="Footlight MT Light" panose="0204060206030A020304" pitchFamily="18" charset="0"/>
              </a:rPr>
              <a:t> </a:t>
            </a:r>
            <a:r>
              <a:rPr lang="en-US" sz="2800" dirty="0" err="1">
                <a:solidFill>
                  <a:schemeClr val="accent3">
                    <a:lumMod val="75000"/>
                  </a:schemeClr>
                </a:solidFill>
                <a:latin typeface="Footlight MT Light" panose="0204060206030A020304" pitchFamily="18" charset="0"/>
              </a:rPr>
              <a:t>toxuması</a:t>
            </a:r>
            <a:r>
              <a:rPr lang="en-US" sz="2800" dirty="0">
                <a:solidFill>
                  <a:schemeClr val="accent3">
                    <a:lumMod val="75000"/>
                  </a:schemeClr>
                </a:solidFill>
                <a:latin typeface="Footlight MT Light" panose="0204060206030A020304" pitchFamily="18" charset="0"/>
              </a:rPr>
              <a:t> </a:t>
            </a:r>
            <a:r>
              <a:rPr lang="en-US" sz="2800" dirty="0" err="1">
                <a:solidFill>
                  <a:schemeClr val="accent3">
                    <a:lumMod val="75000"/>
                  </a:schemeClr>
                </a:solidFill>
                <a:latin typeface="Footlight MT Light" panose="0204060206030A020304" pitchFamily="18" charset="0"/>
              </a:rPr>
              <a:t>yerləşir</a:t>
            </a:r>
            <a:r>
              <a:rPr lang="en-US" sz="2800" dirty="0">
                <a:solidFill>
                  <a:schemeClr val="accent3">
                    <a:lumMod val="75000"/>
                  </a:schemeClr>
                </a:solidFill>
                <a:latin typeface="Footlight MT Light" panose="0204060206030A020304" pitchFamily="18" charset="0"/>
              </a:rPr>
              <a:t>. Bu </a:t>
            </a:r>
            <a:r>
              <a:rPr lang="en-US" sz="2800" dirty="0" err="1">
                <a:solidFill>
                  <a:schemeClr val="accent3">
                    <a:lumMod val="75000"/>
                  </a:schemeClr>
                </a:solidFill>
                <a:latin typeface="Footlight MT Light" panose="0204060206030A020304" pitchFamily="18" charset="0"/>
              </a:rPr>
              <a:t>hissədə</a:t>
            </a:r>
            <a:r>
              <a:rPr lang="en-US" sz="2800" dirty="0">
                <a:solidFill>
                  <a:schemeClr val="accent3">
                    <a:lumMod val="75000"/>
                  </a:schemeClr>
                </a:solidFill>
                <a:latin typeface="Footlight MT Light" panose="0204060206030A020304" pitchFamily="18" charset="0"/>
              </a:rPr>
              <a:t> </a:t>
            </a:r>
            <a:r>
              <a:rPr lang="en-US" sz="2800" dirty="0" err="1">
                <a:solidFill>
                  <a:schemeClr val="accent3">
                    <a:lumMod val="75000"/>
                  </a:schemeClr>
                </a:solidFill>
                <a:latin typeface="Footlight MT Light" panose="0204060206030A020304" pitchFamily="18" charset="0"/>
              </a:rPr>
              <a:t>ən</a:t>
            </a:r>
            <a:r>
              <a:rPr lang="en-US" sz="2800" dirty="0">
                <a:solidFill>
                  <a:schemeClr val="accent3">
                    <a:lumMod val="75000"/>
                  </a:schemeClr>
                </a:solidFill>
                <a:latin typeface="Footlight MT Light" panose="0204060206030A020304" pitchFamily="18" charset="0"/>
              </a:rPr>
              <a:t> </a:t>
            </a:r>
            <a:r>
              <a:rPr lang="en-US" sz="2800" dirty="0" err="1">
                <a:solidFill>
                  <a:schemeClr val="accent3">
                    <a:lumMod val="75000"/>
                  </a:schemeClr>
                </a:solidFill>
                <a:latin typeface="Footlight MT Light" panose="0204060206030A020304" pitchFamily="18" charset="0"/>
              </a:rPr>
              <a:t>çox</a:t>
            </a:r>
            <a:r>
              <a:rPr lang="en-US" sz="2800" dirty="0">
                <a:solidFill>
                  <a:schemeClr val="accent3">
                    <a:lumMod val="75000"/>
                  </a:schemeClr>
                </a:solidFill>
                <a:latin typeface="Footlight MT Light" panose="0204060206030A020304" pitchFamily="18" charset="0"/>
              </a:rPr>
              <a:t> </a:t>
            </a:r>
            <a:r>
              <a:rPr lang="en-US" sz="2800" dirty="0" err="1">
                <a:solidFill>
                  <a:schemeClr val="accent3">
                    <a:lumMod val="75000"/>
                  </a:schemeClr>
                </a:solidFill>
                <a:latin typeface="Footlight MT Light" panose="0204060206030A020304" pitchFamily="18" charset="0"/>
              </a:rPr>
              <a:t>rastlanan</a:t>
            </a:r>
            <a:r>
              <a:rPr lang="en-US" sz="2800" dirty="0">
                <a:solidFill>
                  <a:schemeClr val="accent3">
                    <a:lumMod val="75000"/>
                  </a:schemeClr>
                </a:solidFill>
                <a:latin typeface="Footlight MT Light" panose="0204060206030A020304" pitchFamily="18" charset="0"/>
              </a:rPr>
              <a:t> </a:t>
            </a:r>
            <a:r>
              <a:rPr lang="en-US" sz="2800" dirty="0" err="1">
                <a:solidFill>
                  <a:schemeClr val="accent3">
                    <a:lumMod val="75000"/>
                  </a:schemeClr>
                </a:solidFill>
                <a:latin typeface="Footlight MT Light" panose="0204060206030A020304" pitchFamily="18" charset="0"/>
              </a:rPr>
              <a:t>törəmələr</a:t>
            </a:r>
            <a:r>
              <a:rPr lang="en-US" sz="2800" dirty="0">
                <a:solidFill>
                  <a:schemeClr val="accent3">
                    <a:lumMod val="75000"/>
                  </a:schemeClr>
                </a:solidFill>
                <a:latin typeface="Footlight MT Light" panose="0204060206030A020304" pitchFamily="18" charset="0"/>
              </a:rPr>
              <a:t> – </a:t>
            </a:r>
            <a:r>
              <a:rPr lang="en-US" sz="2800" dirty="0" err="1">
                <a:solidFill>
                  <a:schemeClr val="accent3">
                    <a:lumMod val="75000"/>
                  </a:schemeClr>
                </a:solidFill>
                <a:latin typeface="Footlight MT Light" panose="0204060206030A020304" pitchFamily="18" charset="0"/>
              </a:rPr>
              <a:t>timoma</a:t>
            </a:r>
            <a:r>
              <a:rPr lang="en-US" sz="2800" dirty="0">
                <a:solidFill>
                  <a:schemeClr val="accent3">
                    <a:lumMod val="75000"/>
                  </a:schemeClr>
                </a:solidFill>
                <a:latin typeface="Footlight MT Light" panose="0204060206030A020304" pitchFamily="18" charset="0"/>
              </a:rPr>
              <a:t>, </a:t>
            </a:r>
            <a:r>
              <a:rPr lang="en-US" sz="2800" dirty="0" err="1">
                <a:solidFill>
                  <a:schemeClr val="accent3">
                    <a:lumMod val="75000"/>
                  </a:schemeClr>
                </a:solidFill>
                <a:latin typeface="Footlight MT Light" panose="0204060206030A020304" pitchFamily="18" charset="0"/>
              </a:rPr>
              <a:t>limfoma</a:t>
            </a:r>
            <a:r>
              <a:rPr lang="en-US" sz="2800" dirty="0">
                <a:solidFill>
                  <a:schemeClr val="accent3">
                    <a:lumMod val="75000"/>
                  </a:schemeClr>
                </a:solidFill>
                <a:latin typeface="Footlight MT Light" panose="0204060206030A020304" pitchFamily="18" charset="0"/>
              </a:rPr>
              <a:t>, teratoma </a:t>
            </a:r>
            <a:r>
              <a:rPr lang="en-US" sz="2800" dirty="0" err="1">
                <a:solidFill>
                  <a:schemeClr val="accent3">
                    <a:lumMod val="75000"/>
                  </a:schemeClr>
                </a:solidFill>
                <a:latin typeface="Footlight MT Light" panose="0204060206030A020304" pitchFamily="18" charset="0"/>
              </a:rPr>
              <a:t>və</a:t>
            </a:r>
            <a:r>
              <a:rPr lang="en-US" sz="2800" dirty="0">
                <a:solidFill>
                  <a:schemeClr val="accent3">
                    <a:lumMod val="75000"/>
                  </a:schemeClr>
                </a:solidFill>
                <a:latin typeface="Footlight MT Light" panose="0204060206030A020304" pitchFamily="18" charset="0"/>
              </a:rPr>
              <a:t> </a:t>
            </a:r>
            <a:r>
              <a:rPr lang="en-US" sz="2800" dirty="0" err="1">
                <a:solidFill>
                  <a:schemeClr val="accent3">
                    <a:lumMod val="75000"/>
                  </a:schemeClr>
                </a:solidFill>
                <a:latin typeface="Footlight MT Light" panose="0204060206030A020304" pitchFamily="18" charset="0"/>
              </a:rPr>
              <a:t>tiroid</a:t>
            </a:r>
            <a:r>
              <a:rPr lang="en-US" sz="2800" dirty="0">
                <a:solidFill>
                  <a:schemeClr val="accent3">
                    <a:lumMod val="75000"/>
                  </a:schemeClr>
                </a:solidFill>
                <a:latin typeface="Footlight MT Light" panose="0204060206030A020304" pitchFamily="18" charset="0"/>
              </a:rPr>
              <a:t> </a:t>
            </a:r>
            <a:r>
              <a:rPr lang="en-US" sz="2800" dirty="0" err="1">
                <a:solidFill>
                  <a:schemeClr val="accent3">
                    <a:lumMod val="75000"/>
                  </a:schemeClr>
                </a:solidFill>
                <a:latin typeface="Footlight MT Light" panose="0204060206030A020304" pitchFamily="18" charset="0"/>
              </a:rPr>
              <a:t>törəmələridir</a:t>
            </a:r>
            <a:r>
              <a:rPr lang="en-US" dirty="0"/>
              <a:t>. </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pPr rtl="0"/>
            <a:fld id="{EBEA1583-5CEF-4E36-A7FC-D34B7E954D76}" type="datetime1">
              <a:rPr lang="ru-RU" smtClean="0"/>
            </a:fld>
            <a:endParaRPr lang="en-US" dirty="0"/>
          </a:p>
        </p:txBody>
      </p:sp>
      <p:pic>
        <p:nvPicPr>
          <p:cNvPr id="7" name="Рисунок 6"/>
          <p:cNvPicPr>
            <a:picLocks noGrp="1" noChangeAspect="1"/>
          </p:cNvPicPr>
          <p:nvPr>
            <p:ph type="pic" idx="4294967295"/>
          </p:nvPr>
        </p:nvPicPr>
        <p:blipFill rotWithShape="1">
          <a:blip r:embed="rId1">
            <a:extLst>
              <a:ext uri="{28A0092B-C50C-407E-A947-70E740481C1C}">
                <a14:useLocalDpi xmlns:a14="http://schemas.microsoft.com/office/drawing/2010/main" val="0"/>
              </a:ext>
            </a:extLst>
          </a:blip>
          <a:srcRect l="1062" t="-266" r="-53" b="266"/>
          <a:stretch>
            <a:fillRect/>
          </a:stretch>
        </p:blipFill>
        <p:spPr>
          <a:xfrm>
            <a:off x="1604840" y="640080"/>
            <a:ext cx="8427056" cy="5577840"/>
          </a:xfrm>
        </p:spPr>
      </p:pic>
    </p:spTree>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57131" y="3631544"/>
            <a:ext cx="4419600" cy="875969"/>
          </a:xfrm>
        </p:spPr>
        <p:txBody>
          <a:bodyPr>
            <a:normAutofit/>
          </a:bodyPr>
          <a:lstStyle/>
          <a:p>
            <a:r>
              <a:rPr lang="az-Latn-AZ" sz="3200" b="1" dirty="0">
                <a:solidFill>
                  <a:srgbClr val="C00000"/>
                </a:solidFill>
                <a:latin typeface="Footlight MT Light" panose="0204060206030A020304" pitchFamily="18" charset="0"/>
              </a:rPr>
              <a:t>Orta divararalığı</a:t>
            </a:r>
            <a:endParaRPr lang="en-US" sz="3200" b="1" dirty="0">
              <a:solidFill>
                <a:srgbClr val="C00000"/>
              </a:solidFill>
              <a:latin typeface="Footlight MT Light" panose="0204060206030A020304" pitchFamily="18" charset="0"/>
            </a:endParaRPr>
          </a:p>
        </p:txBody>
      </p:sp>
      <p:sp>
        <p:nvSpPr>
          <p:cNvPr id="3" name="Дата 2"/>
          <p:cNvSpPr>
            <a:spLocks noGrp="1"/>
          </p:cNvSpPr>
          <p:nvPr>
            <p:ph type="dt" sz="half" idx="10"/>
          </p:nvPr>
        </p:nvSpPr>
        <p:spPr/>
        <p:txBody>
          <a:bodyPr/>
          <a:lstStyle/>
          <a:p>
            <a:pPr rtl="0"/>
            <a:fld id="{F4C2D7CB-4DC1-4BB7-BF00-4C36160857E0}" type="datetime1">
              <a:rPr lang="ru-RU" smtClean="0"/>
            </a:fld>
            <a:endParaRPr lang="en-US"/>
          </a:p>
        </p:txBody>
      </p:sp>
      <p:pic>
        <p:nvPicPr>
          <p:cNvPr id="5" name="Рисунок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42120" y="624496"/>
            <a:ext cx="5486400" cy="3140128"/>
          </a:xfrm>
          <a:prstGeom prst="rect">
            <a:avLst/>
          </a:prstGeom>
        </p:spPr>
      </p:pic>
      <p:pic>
        <p:nvPicPr>
          <p:cNvPr id="7" name="Рисунок 6"/>
          <p:cNvPicPr>
            <a:picLocks noChangeAspect="1"/>
          </p:cNvPicPr>
          <p:nvPr/>
        </p:nvPicPr>
        <p:blipFill rotWithShape="1">
          <a:blip r:embed="rId2">
            <a:extLst>
              <a:ext uri="{28A0092B-C50C-407E-A947-70E740481C1C}">
                <a14:useLocalDpi xmlns:a14="http://schemas.microsoft.com/office/drawing/2010/main" val="0"/>
              </a:ext>
            </a:extLst>
          </a:blip>
          <a:srcRect t="344" b="344"/>
          <a:stretch>
            <a:fillRect/>
          </a:stretch>
        </p:blipFill>
        <p:spPr>
          <a:xfrm>
            <a:off x="6420679" y="640080"/>
            <a:ext cx="5254488" cy="5577840"/>
          </a:xfrm>
          <a:prstGeom prst="rect">
            <a:avLst/>
          </a:prstGeom>
        </p:spPr>
      </p:pic>
      <p:sp>
        <p:nvSpPr>
          <p:cNvPr id="8" name="TextBox 7"/>
          <p:cNvSpPr txBox="1"/>
          <p:nvPr/>
        </p:nvSpPr>
        <p:spPr>
          <a:xfrm>
            <a:off x="742120" y="4329718"/>
            <a:ext cx="5353880" cy="2246769"/>
          </a:xfrm>
          <a:prstGeom prst="rect">
            <a:avLst/>
          </a:prstGeom>
          <a:noFill/>
        </p:spPr>
        <p:txBody>
          <a:bodyPr wrap="square" rtlCol="0">
            <a:spAutoFit/>
          </a:bodyPr>
          <a:lstStyle/>
          <a:p>
            <a:r>
              <a:rPr lang="en-US" sz="2000" dirty="0" err="1">
                <a:solidFill>
                  <a:schemeClr val="accent3">
                    <a:lumMod val="75000"/>
                  </a:schemeClr>
                </a:solidFill>
                <a:latin typeface="Footlight MT Light" panose="0204060206030A020304" pitchFamily="18" charset="0"/>
              </a:rPr>
              <a:t>Orta</a:t>
            </a:r>
            <a:r>
              <a:rPr lang="en-US" sz="2000" dirty="0">
                <a:solidFill>
                  <a:schemeClr val="accent3">
                    <a:lumMod val="75000"/>
                  </a:schemeClr>
                </a:solidFill>
                <a:latin typeface="Footlight MT Light" panose="0204060206030A020304" pitchFamily="18" charset="0"/>
              </a:rPr>
              <a:t> </a:t>
            </a:r>
            <a:r>
              <a:rPr lang="en-US" sz="2000" dirty="0" err="1">
                <a:solidFill>
                  <a:schemeClr val="accent3">
                    <a:lumMod val="75000"/>
                  </a:schemeClr>
                </a:solidFill>
                <a:latin typeface="Footlight MT Light" panose="0204060206030A020304" pitchFamily="18" charset="0"/>
              </a:rPr>
              <a:t>divararalığı</a:t>
            </a:r>
            <a:r>
              <a:rPr lang="en-US" sz="2000" dirty="0">
                <a:solidFill>
                  <a:schemeClr val="accent3">
                    <a:lumMod val="75000"/>
                  </a:schemeClr>
                </a:solidFill>
                <a:latin typeface="Footlight MT Light" panose="0204060206030A020304" pitchFamily="18" charset="0"/>
              </a:rPr>
              <a:t> </a:t>
            </a:r>
            <a:r>
              <a:rPr lang="en-US" sz="2000" dirty="0" err="1">
                <a:solidFill>
                  <a:schemeClr val="accent3">
                    <a:lumMod val="75000"/>
                  </a:schemeClr>
                </a:solidFill>
                <a:latin typeface="Footlight MT Light" panose="0204060206030A020304" pitchFamily="18" charset="0"/>
              </a:rPr>
              <a:t>perikard</a:t>
            </a:r>
            <a:r>
              <a:rPr lang="en-US" sz="2000" dirty="0">
                <a:solidFill>
                  <a:schemeClr val="accent3">
                    <a:lumMod val="75000"/>
                  </a:schemeClr>
                </a:solidFill>
                <a:latin typeface="Footlight MT Light" panose="0204060206030A020304" pitchFamily="18" charset="0"/>
              </a:rPr>
              <a:t> </a:t>
            </a:r>
            <a:r>
              <a:rPr lang="en-US" sz="2000" dirty="0" err="1">
                <a:solidFill>
                  <a:schemeClr val="accent3">
                    <a:lumMod val="75000"/>
                  </a:schemeClr>
                </a:solidFill>
                <a:latin typeface="Footlight MT Light" panose="0204060206030A020304" pitchFamily="18" charset="0"/>
              </a:rPr>
              <a:t>ilə</a:t>
            </a:r>
            <a:r>
              <a:rPr lang="en-US" sz="2000" dirty="0">
                <a:solidFill>
                  <a:schemeClr val="accent3">
                    <a:lumMod val="75000"/>
                  </a:schemeClr>
                </a:solidFill>
                <a:latin typeface="Footlight MT Light" panose="0204060206030A020304" pitchFamily="18" charset="0"/>
              </a:rPr>
              <a:t> </a:t>
            </a:r>
            <a:r>
              <a:rPr lang="en-US" sz="2000" dirty="0" err="1">
                <a:solidFill>
                  <a:schemeClr val="accent3">
                    <a:lumMod val="75000"/>
                  </a:schemeClr>
                </a:solidFill>
                <a:latin typeface="Footlight MT Light" panose="0204060206030A020304" pitchFamily="18" charset="0"/>
              </a:rPr>
              <a:t>döş</a:t>
            </a:r>
            <a:r>
              <a:rPr lang="en-US" sz="2000" dirty="0">
                <a:solidFill>
                  <a:schemeClr val="accent3">
                    <a:lumMod val="75000"/>
                  </a:schemeClr>
                </a:solidFill>
                <a:latin typeface="Footlight MT Light" panose="0204060206030A020304" pitchFamily="18" charset="0"/>
              </a:rPr>
              <a:t> </a:t>
            </a:r>
            <a:r>
              <a:rPr lang="en-US" sz="2000" dirty="0" err="1">
                <a:solidFill>
                  <a:schemeClr val="accent3">
                    <a:lumMod val="75000"/>
                  </a:schemeClr>
                </a:solidFill>
                <a:latin typeface="Footlight MT Light" panose="0204060206030A020304" pitchFamily="18" charset="0"/>
              </a:rPr>
              <a:t>fəqərələrinin</a:t>
            </a:r>
            <a:r>
              <a:rPr lang="en-US" sz="2000" dirty="0">
                <a:solidFill>
                  <a:schemeClr val="accent3">
                    <a:lumMod val="75000"/>
                  </a:schemeClr>
                </a:solidFill>
                <a:latin typeface="Footlight MT Light" panose="0204060206030A020304" pitchFamily="18" charset="0"/>
              </a:rPr>
              <a:t> </a:t>
            </a:r>
            <a:r>
              <a:rPr lang="en-US" sz="2000" dirty="0" err="1">
                <a:solidFill>
                  <a:schemeClr val="accent3">
                    <a:lumMod val="75000"/>
                  </a:schemeClr>
                </a:solidFill>
                <a:latin typeface="Footlight MT Light" panose="0204060206030A020304" pitchFamily="18" charset="0"/>
              </a:rPr>
              <a:t>ön</a:t>
            </a:r>
            <a:r>
              <a:rPr lang="en-US" sz="2000" dirty="0">
                <a:solidFill>
                  <a:schemeClr val="accent3">
                    <a:lumMod val="75000"/>
                  </a:schemeClr>
                </a:solidFill>
                <a:latin typeface="Footlight MT Light" panose="0204060206030A020304" pitchFamily="18" charset="0"/>
              </a:rPr>
              <a:t> </a:t>
            </a:r>
            <a:r>
              <a:rPr lang="en-US" sz="2000" dirty="0" err="1">
                <a:solidFill>
                  <a:schemeClr val="accent3">
                    <a:lumMod val="75000"/>
                  </a:schemeClr>
                </a:solidFill>
                <a:latin typeface="Footlight MT Light" panose="0204060206030A020304" pitchFamily="18" charset="0"/>
              </a:rPr>
              <a:t>səthi</a:t>
            </a:r>
            <a:r>
              <a:rPr lang="en-US" sz="2000" dirty="0">
                <a:solidFill>
                  <a:schemeClr val="accent3">
                    <a:lumMod val="75000"/>
                  </a:schemeClr>
                </a:solidFill>
                <a:latin typeface="Footlight MT Light" panose="0204060206030A020304" pitchFamily="18" charset="0"/>
              </a:rPr>
              <a:t> </a:t>
            </a:r>
            <a:r>
              <a:rPr lang="en-US" sz="2000" dirty="0" err="1">
                <a:solidFill>
                  <a:schemeClr val="accent3">
                    <a:lumMod val="75000"/>
                  </a:schemeClr>
                </a:solidFill>
                <a:latin typeface="Footlight MT Light" panose="0204060206030A020304" pitchFamily="18" charset="0"/>
              </a:rPr>
              <a:t>arasındakı</a:t>
            </a:r>
            <a:r>
              <a:rPr lang="en-US" sz="2000" dirty="0">
                <a:solidFill>
                  <a:schemeClr val="accent3">
                    <a:lumMod val="75000"/>
                  </a:schemeClr>
                </a:solidFill>
                <a:latin typeface="Footlight MT Light" panose="0204060206030A020304" pitchFamily="18" charset="0"/>
              </a:rPr>
              <a:t> </a:t>
            </a:r>
            <a:r>
              <a:rPr lang="en-US" sz="2000" dirty="0" err="1">
                <a:solidFill>
                  <a:schemeClr val="accent3">
                    <a:lumMod val="75000"/>
                  </a:schemeClr>
                </a:solidFill>
                <a:latin typeface="Footlight MT Light" panose="0204060206030A020304" pitchFamily="18" charset="0"/>
              </a:rPr>
              <a:t>sahəyə</a:t>
            </a:r>
            <a:r>
              <a:rPr lang="en-US" sz="2000" dirty="0">
                <a:solidFill>
                  <a:schemeClr val="accent3">
                    <a:lumMod val="75000"/>
                  </a:schemeClr>
                </a:solidFill>
                <a:latin typeface="Footlight MT Light" panose="0204060206030A020304" pitchFamily="18" charset="0"/>
              </a:rPr>
              <a:t> </a:t>
            </a:r>
            <a:r>
              <a:rPr lang="en-US" sz="2000" dirty="0" err="1">
                <a:solidFill>
                  <a:schemeClr val="accent3">
                    <a:lumMod val="75000"/>
                  </a:schemeClr>
                </a:solidFill>
                <a:latin typeface="Footlight MT Light" panose="0204060206030A020304" pitchFamily="18" charset="0"/>
              </a:rPr>
              <a:t>deyilir</a:t>
            </a:r>
            <a:r>
              <a:rPr lang="en-US" sz="2000" dirty="0">
                <a:solidFill>
                  <a:schemeClr val="accent3">
                    <a:lumMod val="75000"/>
                  </a:schemeClr>
                </a:solidFill>
                <a:latin typeface="Footlight MT Light" panose="0204060206030A020304" pitchFamily="18" charset="0"/>
              </a:rPr>
              <a:t>. </a:t>
            </a:r>
            <a:r>
              <a:rPr lang="en-US" sz="2000" dirty="0" err="1">
                <a:solidFill>
                  <a:schemeClr val="accent3">
                    <a:lumMod val="75000"/>
                  </a:schemeClr>
                </a:solidFill>
                <a:latin typeface="Footlight MT Light" panose="0204060206030A020304" pitchFamily="18" charset="0"/>
              </a:rPr>
              <a:t>Burada</a:t>
            </a:r>
            <a:r>
              <a:rPr lang="en-US" sz="2000" dirty="0">
                <a:solidFill>
                  <a:schemeClr val="accent3">
                    <a:lumMod val="75000"/>
                  </a:schemeClr>
                </a:solidFill>
                <a:latin typeface="Footlight MT Light" panose="0204060206030A020304" pitchFamily="18" charset="0"/>
              </a:rPr>
              <a:t> </a:t>
            </a:r>
            <a:r>
              <a:rPr lang="en-US" sz="2000" dirty="0" err="1">
                <a:solidFill>
                  <a:schemeClr val="accent3">
                    <a:lumMod val="75000"/>
                  </a:schemeClr>
                </a:solidFill>
                <a:latin typeface="Footlight MT Light" panose="0204060206030A020304" pitchFamily="18" charset="0"/>
              </a:rPr>
              <a:t>ürək</a:t>
            </a:r>
            <a:r>
              <a:rPr lang="en-US" sz="2000" dirty="0">
                <a:solidFill>
                  <a:schemeClr val="accent3">
                    <a:lumMod val="75000"/>
                  </a:schemeClr>
                </a:solidFill>
                <a:latin typeface="Footlight MT Light" panose="0204060206030A020304" pitchFamily="18" charset="0"/>
              </a:rPr>
              <a:t> </a:t>
            </a:r>
            <a:r>
              <a:rPr lang="en-US" sz="2000" dirty="0" err="1">
                <a:solidFill>
                  <a:schemeClr val="accent3">
                    <a:lumMod val="75000"/>
                  </a:schemeClr>
                </a:solidFill>
                <a:latin typeface="Footlight MT Light" panose="0204060206030A020304" pitchFamily="18" charset="0"/>
              </a:rPr>
              <a:t>və</a:t>
            </a:r>
            <a:r>
              <a:rPr lang="en-US" sz="2000" dirty="0">
                <a:solidFill>
                  <a:schemeClr val="accent3">
                    <a:lumMod val="75000"/>
                  </a:schemeClr>
                </a:solidFill>
                <a:latin typeface="Footlight MT Light" panose="0204060206030A020304" pitchFamily="18" charset="0"/>
              </a:rPr>
              <a:t> </a:t>
            </a:r>
            <a:r>
              <a:rPr lang="en-US" sz="2000" dirty="0" err="1">
                <a:solidFill>
                  <a:schemeClr val="accent3">
                    <a:lumMod val="75000"/>
                  </a:schemeClr>
                </a:solidFill>
                <a:latin typeface="Footlight MT Light" panose="0204060206030A020304" pitchFamily="18" charset="0"/>
              </a:rPr>
              <a:t>perikard</a:t>
            </a:r>
            <a:r>
              <a:rPr lang="en-US" sz="2000" dirty="0">
                <a:solidFill>
                  <a:schemeClr val="accent3">
                    <a:lumMod val="75000"/>
                  </a:schemeClr>
                </a:solidFill>
                <a:latin typeface="Footlight MT Light" panose="0204060206030A020304" pitchFamily="18" charset="0"/>
              </a:rPr>
              <a:t>, </a:t>
            </a:r>
            <a:r>
              <a:rPr lang="en-US" sz="2000" dirty="0" err="1">
                <a:solidFill>
                  <a:schemeClr val="accent3">
                    <a:lumMod val="75000"/>
                  </a:schemeClr>
                </a:solidFill>
                <a:latin typeface="Footlight MT Light" panose="0204060206030A020304" pitchFamily="18" charset="0"/>
              </a:rPr>
              <a:t>böyük</a:t>
            </a:r>
            <a:r>
              <a:rPr lang="en-US" sz="2000" dirty="0">
                <a:solidFill>
                  <a:schemeClr val="accent3">
                    <a:lumMod val="75000"/>
                  </a:schemeClr>
                </a:solidFill>
                <a:latin typeface="Footlight MT Light" panose="0204060206030A020304" pitchFamily="18" charset="0"/>
              </a:rPr>
              <a:t> </a:t>
            </a:r>
            <a:r>
              <a:rPr lang="en-US" sz="2000" dirty="0" err="1">
                <a:solidFill>
                  <a:schemeClr val="accent3">
                    <a:lumMod val="75000"/>
                  </a:schemeClr>
                </a:solidFill>
                <a:latin typeface="Footlight MT Light" panose="0204060206030A020304" pitchFamily="18" charset="0"/>
              </a:rPr>
              <a:t>damarlar</a:t>
            </a:r>
            <a:r>
              <a:rPr lang="en-US" sz="2000" dirty="0">
                <a:solidFill>
                  <a:schemeClr val="accent3">
                    <a:lumMod val="75000"/>
                  </a:schemeClr>
                </a:solidFill>
                <a:latin typeface="Footlight MT Light" panose="0204060206030A020304" pitchFamily="18" charset="0"/>
              </a:rPr>
              <a:t>, </a:t>
            </a:r>
            <a:r>
              <a:rPr lang="en-US" sz="2000" dirty="0" err="1">
                <a:solidFill>
                  <a:schemeClr val="accent3">
                    <a:lumMod val="75000"/>
                  </a:schemeClr>
                </a:solidFill>
                <a:latin typeface="Footlight MT Light" panose="0204060206030A020304" pitchFamily="18" charset="0"/>
              </a:rPr>
              <a:t>traxeya</a:t>
            </a:r>
            <a:r>
              <a:rPr lang="en-US" sz="2000" dirty="0">
                <a:solidFill>
                  <a:schemeClr val="accent3">
                    <a:lumMod val="75000"/>
                  </a:schemeClr>
                </a:solidFill>
                <a:latin typeface="Footlight MT Light" panose="0204060206030A020304" pitchFamily="18" charset="0"/>
              </a:rPr>
              <a:t> </a:t>
            </a:r>
            <a:r>
              <a:rPr lang="en-US" sz="2000" dirty="0" err="1">
                <a:solidFill>
                  <a:schemeClr val="accent3">
                    <a:lumMod val="75000"/>
                  </a:schemeClr>
                </a:solidFill>
                <a:latin typeface="Footlight MT Light" panose="0204060206030A020304" pitchFamily="18" charset="0"/>
              </a:rPr>
              <a:t>və</a:t>
            </a:r>
            <a:r>
              <a:rPr lang="en-US" sz="2000" dirty="0">
                <a:solidFill>
                  <a:schemeClr val="accent3">
                    <a:lumMod val="75000"/>
                  </a:schemeClr>
                </a:solidFill>
                <a:latin typeface="Footlight MT Light" panose="0204060206030A020304" pitchFamily="18" charset="0"/>
              </a:rPr>
              <a:t> </a:t>
            </a:r>
            <a:r>
              <a:rPr lang="en-US" sz="2000" dirty="0" err="1">
                <a:solidFill>
                  <a:schemeClr val="accent3">
                    <a:lumMod val="75000"/>
                  </a:schemeClr>
                </a:solidFill>
                <a:latin typeface="Footlight MT Light" panose="0204060206030A020304" pitchFamily="18" charset="0"/>
              </a:rPr>
              <a:t>bronxlar</a:t>
            </a:r>
            <a:r>
              <a:rPr lang="en-US" sz="2000" dirty="0">
                <a:solidFill>
                  <a:schemeClr val="accent3">
                    <a:lumMod val="75000"/>
                  </a:schemeClr>
                </a:solidFill>
                <a:latin typeface="Footlight MT Light" panose="0204060206030A020304" pitchFamily="18" charset="0"/>
              </a:rPr>
              <a:t>, </a:t>
            </a:r>
            <a:r>
              <a:rPr lang="en-US" sz="2000" dirty="0" err="1">
                <a:solidFill>
                  <a:schemeClr val="accent3">
                    <a:lumMod val="75000"/>
                  </a:schemeClr>
                </a:solidFill>
                <a:latin typeface="Footlight MT Light" panose="0204060206030A020304" pitchFamily="18" charset="0"/>
              </a:rPr>
              <a:t>qida</a:t>
            </a:r>
            <a:r>
              <a:rPr lang="en-US" sz="2000" dirty="0">
                <a:solidFill>
                  <a:schemeClr val="accent3">
                    <a:lumMod val="75000"/>
                  </a:schemeClr>
                </a:solidFill>
                <a:latin typeface="Footlight MT Light" panose="0204060206030A020304" pitchFamily="18" charset="0"/>
              </a:rPr>
              <a:t> </a:t>
            </a:r>
            <a:r>
              <a:rPr lang="en-US" sz="2000" dirty="0" err="1">
                <a:solidFill>
                  <a:schemeClr val="accent3">
                    <a:lumMod val="75000"/>
                  </a:schemeClr>
                </a:solidFill>
                <a:latin typeface="Footlight MT Light" panose="0204060206030A020304" pitchFamily="18" charset="0"/>
              </a:rPr>
              <a:t>borusu</a:t>
            </a:r>
            <a:r>
              <a:rPr lang="en-US" sz="2000" dirty="0">
                <a:solidFill>
                  <a:schemeClr val="accent3">
                    <a:lumMod val="75000"/>
                  </a:schemeClr>
                </a:solidFill>
                <a:latin typeface="Footlight MT Light" panose="0204060206030A020304" pitchFamily="18" charset="0"/>
              </a:rPr>
              <a:t>, </a:t>
            </a:r>
            <a:r>
              <a:rPr lang="en-US" sz="2000" dirty="0" err="1">
                <a:solidFill>
                  <a:schemeClr val="accent3">
                    <a:lumMod val="75000"/>
                  </a:schemeClr>
                </a:solidFill>
                <a:latin typeface="Footlight MT Light" panose="0204060206030A020304" pitchFamily="18" charset="0"/>
              </a:rPr>
              <a:t>diafraqmal</a:t>
            </a:r>
            <a:r>
              <a:rPr lang="en-US" sz="2000" dirty="0">
                <a:solidFill>
                  <a:schemeClr val="accent3">
                    <a:lumMod val="75000"/>
                  </a:schemeClr>
                </a:solidFill>
                <a:latin typeface="Footlight MT Light" panose="0204060206030A020304" pitchFamily="18" charset="0"/>
              </a:rPr>
              <a:t> </a:t>
            </a:r>
            <a:r>
              <a:rPr lang="en-US" sz="2000" dirty="0" err="1">
                <a:solidFill>
                  <a:schemeClr val="accent3">
                    <a:lumMod val="75000"/>
                  </a:schemeClr>
                </a:solidFill>
                <a:latin typeface="Footlight MT Light" panose="0204060206030A020304" pitchFamily="18" charset="0"/>
              </a:rPr>
              <a:t>sinirlər</a:t>
            </a:r>
            <a:r>
              <a:rPr lang="en-US" sz="2000" dirty="0">
                <a:solidFill>
                  <a:schemeClr val="accent3">
                    <a:lumMod val="75000"/>
                  </a:schemeClr>
                </a:solidFill>
                <a:latin typeface="Footlight MT Light" panose="0204060206030A020304" pitchFamily="18" charset="0"/>
              </a:rPr>
              <a:t>, </a:t>
            </a:r>
            <a:r>
              <a:rPr lang="en-US" sz="2000" dirty="0" err="1">
                <a:solidFill>
                  <a:schemeClr val="accent3">
                    <a:lumMod val="75000"/>
                  </a:schemeClr>
                </a:solidFill>
                <a:latin typeface="Footlight MT Light" panose="0204060206030A020304" pitchFamily="18" charset="0"/>
              </a:rPr>
              <a:t>limfa</a:t>
            </a:r>
            <a:r>
              <a:rPr lang="en-US" sz="2000" dirty="0">
                <a:solidFill>
                  <a:schemeClr val="accent3">
                    <a:lumMod val="75000"/>
                  </a:schemeClr>
                </a:solidFill>
                <a:latin typeface="Footlight MT Light" panose="0204060206030A020304" pitchFamily="18" charset="0"/>
              </a:rPr>
              <a:t> </a:t>
            </a:r>
            <a:r>
              <a:rPr lang="en-US" sz="2000" dirty="0" err="1">
                <a:solidFill>
                  <a:schemeClr val="accent3">
                    <a:lumMod val="75000"/>
                  </a:schemeClr>
                </a:solidFill>
                <a:latin typeface="Footlight MT Light" panose="0204060206030A020304" pitchFamily="18" charset="0"/>
              </a:rPr>
              <a:t>düyünləri</a:t>
            </a:r>
            <a:r>
              <a:rPr lang="en-US" sz="2000" dirty="0">
                <a:solidFill>
                  <a:schemeClr val="accent3">
                    <a:lumMod val="75000"/>
                  </a:schemeClr>
                </a:solidFill>
                <a:latin typeface="Footlight MT Light" panose="0204060206030A020304" pitchFamily="18" charset="0"/>
              </a:rPr>
              <a:t> </a:t>
            </a:r>
            <a:r>
              <a:rPr lang="en-US" sz="2000" dirty="0" err="1">
                <a:solidFill>
                  <a:schemeClr val="accent3">
                    <a:lumMod val="75000"/>
                  </a:schemeClr>
                </a:solidFill>
                <a:latin typeface="Footlight MT Light" panose="0204060206030A020304" pitchFamily="18" charset="0"/>
              </a:rPr>
              <a:t>və</a:t>
            </a:r>
            <a:r>
              <a:rPr lang="en-US" sz="2000" dirty="0">
                <a:solidFill>
                  <a:schemeClr val="accent3">
                    <a:lumMod val="75000"/>
                  </a:schemeClr>
                </a:solidFill>
                <a:latin typeface="Footlight MT Light" panose="0204060206030A020304" pitchFamily="18" charset="0"/>
              </a:rPr>
              <a:t> </a:t>
            </a:r>
            <a:r>
              <a:rPr lang="en-US" sz="2000" dirty="0" err="1">
                <a:solidFill>
                  <a:schemeClr val="accent3">
                    <a:lumMod val="75000"/>
                  </a:schemeClr>
                </a:solidFill>
                <a:latin typeface="Footlight MT Light" panose="0204060206030A020304" pitchFamily="18" charset="0"/>
              </a:rPr>
              <a:t>kövşək</a:t>
            </a:r>
            <a:r>
              <a:rPr lang="en-US" sz="2000" dirty="0">
                <a:solidFill>
                  <a:schemeClr val="accent3">
                    <a:lumMod val="75000"/>
                  </a:schemeClr>
                </a:solidFill>
                <a:latin typeface="Footlight MT Light" panose="0204060206030A020304" pitchFamily="18" charset="0"/>
              </a:rPr>
              <a:t> </a:t>
            </a:r>
            <a:r>
              <a:rPr lang="en-US" sz="2000" dirty="0" err="1">
                <a:solidFill>
                  <a:schemeClr val="accent3">
                    <a:lumMod val="75000"/>
                  </a:schemeClr>
                </a:solidFill>
                <a:latin typeface="Footlight MT Light" panose="0204060206030A020304" pitchFamily="18" charset="0"/>
              </a:rPr>
              <a:t>toxuma</a:t>
            </a:r>
            <a:r>
              <a:rPr lang="en-US" sz="2000" dirty="0">
                <a:solidFill>
                  <a:schemeClr val="accent3">
                    <a:lumMod val="75000"/>
                  </a:schemeClr>
                </a:solidFill>
                <a:latin typeface="Footlight MT Light" panose="0204060206030A020304" pitchFamily="18" charset="0"/>
              </a:rPr>
              <a:t> </a:t>
            </a:r>
            <a:r>
              <a:rPr lang="en-US" sz="2000" dirty="0" err="1">
                <a:solidFill>
                  <a:schemeClr val="accent3">
                    <a:lumMod val="75000"/>
                  </a:schemeClr>
                </a:solidFill>
                <a:latin typeface="Footlight MT Light" panose="0204060206030A020304" pitchFamily="18" charset="0"/>
              </a:rPr>
              <a:t>yerləşir</a:t>
            </a:r>
            <a:r>
              <a:rPr lang="en-US" sz="2000" dirty="0">
                <a:solidFill>
                  <a:schemeClr val="accent3">
                    <a:lumMod val="75000"/>
                  </a:schemeClr>
                </a:solidFill>
                <a:latin typeface="Footlight MT Light" panose="0204060206030A020304" pitchFamily="18" charset="0"/>
              </a:rPr>
              <a:t>. Bu </a:t>
            </a:r>
            <a:r>
              <a:rPr lang="en-US" sz="2000" dirty="0" err="1">
                <a:solidFill>
                  <a:schemeClr val="accent3">
                    <a:lumMod val="75000"/>
                  </a:schemeClr>
                </a:solidFill>
                <a:latin typeface="Footlight MT Light" panose="0204060206030A020304" pitchFamily="18" charset="0"/>
              </a:rPr>
              <a:t>hissədə</a:t>
            </a:r>
            <a:r>
              <a:rPr lang="en-US" sz="2000" dirty="0">
                <a:solidFill>
                  <a:schemeClr val="accent3">
                    <a:lumMod val="75000"/>
                  </a:schemeClr>
                </a:solidFill>
                <a:latin typeface="Footlight MT Light" panose="0204060206030A020304" pitchFamily="18" charset="0"/>
              </a:rPr>
              <a:t> </a:t>
            </a:r>
            <a:r>
              <a:rPr lang="en-US" sz="2000" dirty="0" err="1">
                <a:solidFill>
                  <a:schemeClr val="accent3">
                    <a:lumMod val="75000"/>
                  </a:schemeClr>
                </a:solidFill>
                <a:latin typeface="Footlight MT Light" panose="0204060206030A020304" pitchFamily="18" charset="0"/>
              </a:rPr>
              <a:t>ən</a:t>
            </a:r>
            <a:r>
              <a:rPr lang="en-US" sz="2000" dirty="0">
                <a:solidFill>
                  <a:schemeClr val="accent3">
                    <a:lumMod val="75000"/>
                  </a:schemeClr>
                </a:solidFill>
                <a:latin typeface="Footlight MT Light" panose="0204060206030A020304" pitchFamily="18" charset="0"/>
              </a:rPr>
              <a:t> </a:t>
            </a:r>
            <a:r>
              <a:rPr lang="en-US" sz="2000" dirty="0" err="1">
                <a:solidFill>
                  <a:schemeClr val="accent3">
                    <a:lumMod val="75000"/>
                  </a:schemeClr>
                </a:solidFill>
                <a:latin typeface="Footlight MT Light" panose="0204060206030A020304" pitchFamily="18" charset="0"/>
              </a:rPr>
              <a:t>çox</a:t>
            </a:r>
            <a:r>
              <a:rPr lang="en-US" sz="2000" dirty="0">
                <a:solidFill>
                  <a:schemeClr val="accent3">
                    <a:lumMod val="75000"/>
                  </a:schemeClr>
                </a:solidFill>
                <a:latin typeface="Footlight MT Light" panose="0204060206030A020304" pitchFamily="18" charset="0"/>
              </a:rPr>
              <a:t> </a:t>
            </a:r>
            <a:r>
              <a:rPr lang="en-US" sz="2000" dirty="0" err="1">
                <a:solidFill>
                  <a:schemeClr val="accent3">
                    <a:lumMod val="75000"/>
                  </a:schemeClr>
                </a:solidFill>
                <a:latin typeface="Footlight MT Light" panose="0204060206030A020304" pitchFamily="18" charset="0"/>
              </a:rPr>
              <a:t>rast</a:t>
            </a:r>
            <a:r>
              <a:rPr lang="en-US" sz="2000" dirty="0">
                <a:solidFill>
                  <a:schemeClr val="accent3">
                    <a:lumMod val="75000"/>
                  </a:schemeClr>
                </a:solidFill>
                <a:latin typeface="Footlight MT Light" panose="0204060206030A020304" pitchFamily="18" charset="0"/>
              </a:rPr>
              <a:t> </a:t>
            </a:r>
            <a:r>
              <a:rPr lang="en-US" sz="2000" dirty="0" err="1">
                <a:solidFill>
                  <a:schemeClr val="accent3">
                    <a:lumMod val="75000"/>
                  </a:schemeClr>
                </a:solidFill>
                <a:latin typeface="Footlight MT Light" panose="0204060206030A020304" pitchFamily="18" charset="0"/>
              </a:rPr>
              <a:t>gəlinən</a:t>
            </a:r>
            <a:r>
              <a:rPr lang="en-US" sz="2000" dirty="0">
                <a:solidFill>
                  <a:schemeClr val="accent3">
                    <a:lumMod val="75000"/>
                  </a:schemeClr>
                </a:solidFill>
                <a:latin typeface="Footlight MT Light" panose="0204060206030A020304" pitchFamily="18" charset="0"/>
              </a:rPr>
              <a:t> </a:t>
            </a:r>
            <a:r>
              <a:rPr lang="en-US" sz="2000" dirty="0" err="1">
                <a:solidFill>
                  <a:schemeClr val="accent3">
                    <a:lumMod val="75000"/>
                  </a:schemeClr>
                </a:solidFill>
                <a:latin typeface="Footlight MT Light" panose="0204060206030A020304" pitchFamily="18" charset="0"/>
              </a:rPr>
              <a:t>törəmələr</a:t>
            </a:r>
            <a:r>
              <a:rPr lang="en-US" sz="2000" dirty="0">
                <a:solidFill>
                  <a:schemeClr val="accent3">
                    <a:lumMod val="75000"/>
                  </a:schemeClr>
                </a:solidFill>
                <a:latin typeface="Footlight MT Light" panose="0204060206030A020304" pitchFamily="18" charset="0"/>
              </a:rPr>
              <a:t> </a:t>
            </a:r>
            <a:r>
              <a:rPr lang="en-US" sz="2000" dirty="0" err="1">
                <a:solidFill>
                  <a:schemeClr val="accent3">
                    <a:lumMod val="75000"/>
                  </a:schemeClr>
                </a:solidFill>
                <a:latin typeface="Footlight MT Light" panose="0204060206030A020304" pitchFamily="18" charset="0"/>
              </a:rPr>
              <a:t>limfatik</a:t>
            </a:r>
            <a:r>
              <a:rPr lang="en-US" sz="2000" dirty="0">
                <a:solidFill>
                  <a:schemeClr val="accent3">
                    <a:lumMod val="75000"/>
                  </a:schemeClr>
                </a:solidFill>
                <a:latin typeface="Footlight MT Light" panose="0204060206030A020304" pitchFamily="18" charset="0"/>
              </a:rPr>
              <a:t> </a:t>
            </a:r>
            <a:r>
              <a:rPr lang="en-US" sz="2000" dirty="0" err="1">
                <a:solidFill>
                  <a:schemeClr val="accent3">
                    <a:lumMod val="75000"/>
                  </a:schemeClr>
                </a:solidFill>
                <a:latin typeface="Footlight MT Light" panose="0204060206030A020304" pitchFamily="18" charset="0"/>
              </a:rPr>
              <a:t>törəmələrdir</a:t>
            </a:r>
            <a:r>
              <a:rPr lang="en-US" sz="2000" dirty="0">
                <a:solidFill>
                  <a:schemeClr val="accent3">
                    <a:lumMod val="75000"/>
                  </a:schemeClr>
                </a:solidFill>
                <a:latin typeface="Footlight MT Light" panose="0204060206030A020304" pitchFamily="18" charset="0"/>
              </a:rPr>
              <a:t> (</a:t>
            </a:r>
            <a:r>
              <a:rPr lang="en-US" sz="2000" dirty="0" err="1">
                <a:solidFill>
                  <a:schemeClr val="accent3">
                    <a:lumMod val="75000"/>
                  </a:schemeClr>
                </a:solidFill>
                <a:latin typeface="Footlight MT Light" panose="0204060206030A020304" pitchFamily="18" charset="0"/>
              </a:rPr>
              <a:t>sarkoidoz</a:t>
            </a:r>
            <a:r>
              <a:rPr lang="en-US" sz="2000" dirty="0">
                <a:solidFill>
                  <a:schemeClr val="accent3">
                    <a:lumMod val="75000"/>
                  </a:schemeClr>
                </a:solidFill>
                <a:latin typeface="Footlight MT Light" panose="0204060206030A020304" pitchFamily="18" charset="0"/>
              </a:rPr>
              <a:t>, </a:t>
            </a:r>
            <a:r>
              <a:rPr lang="en-US" sz="2000" dirty="0" err="1">
                <a:solidFill>
                  <a:schemeClr val="accent3">
                    <a:lumMod val="75000"/>
                  </a:schemeClr>
                </a:solidFill>
                <a:latin typeface="Footlight MT Light" panose="0204060206030A020304" pitchFamily="18" charset="0"/>
              </a:rPr>
              <a:t>limfoma</a:t>
            </a:r>
            <a:r>
              <a:rPr lang="en-US" sz="2000" dirty="0">
                <a:solidFill>
                  <a:schemeClr val="accent3">
                    <a:lumMod val="75000"/>
                  </a:schemeClr>
                </a:solidFill>
                <a:latin typeface="Footlight MT Light" panose="0204060206030A020304" pitchFamily="18" charset="0"/>
              </a:rPr>
              <a:t>, </a:t>
            </a:r>
            <a:r>
              <a:rPr lang="en-US" sz="2000" dirty="0" err="1">
                <a:solidFill>
                  <a:schemeClr val="accent3">
                    <a:lumMod val="75000"/>
                  </a:schemeClr>
                </a:solidFill>
                <a:latin typeface="Footlight MT Light" panose="0204060206030A020304" pitchFamily="18" charset="0"/>
              </a:rPr>
              <a:t>metastatik</a:t>
            </a:r>
            <a:r>
              <a:rPr lang="en-US" sz="2000" dirty="0">
                <a:solidFill>
                  <a:schemeClr val="accent3">
                    <a:lumMod val="75000"/>
                  </a:schemeClr>
                </a:solidFill>
                <a:latin typeface="Footlight MT Light" panose="0204060206030A020304" pitchFamily="18" charset="0"/>
              </a:rPr>
              <a:t>).</a:t>
            </a:r>
            <a:endParaRPr lang="en-US" sz="2000" dirty="0">
              <a:solidFill>
                <a:schemeClr val="accent3">
                  <a:lumMod val="75000"/>
                </a:schemeClr>
              </a:solidFill>
              <a:latin typeface="Footlight MT Light" panose="0204060206030A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rtl="0"/>
            <a:endParaRPr lang="en-US" dirty="0"/>
          </a:p>
        </p:txBody>
      </p:sp>
      <p:pic>
        <p:nvPicPr>
          <p:cNvPr id="4" name="Рисунок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55304" y="457200"/>
            <a:ext cx="7924800" cy="5943600"/>
          </a:xfrm>
          <a:prstGeom prst="rect">
            <a:avLst/>
          </a:prstGeom>
        </p:spPr>
      </p:pic>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7256794" y="1225690"/>
            <a:ext cx="4101548" cy="5392446"/>
          </a:xfrm>
        </p:spPr>
        <p:txBody>
          <a:bodyPr>
            <a:normAutofit/>
          </a:bodyPr>
          <a:lstStyle/>
          <a:p>
            <a:pPr algn="ctr"/>
            <a:r>
              <a:rPr lang="en-US" sz="2400" dirty="0" err="1">
                <a:solidFill>
                  <a:schemeClr val="accent3">
                    <a:lumMod val="75000"/>
                  </a:schemeClr>
                </a:solidFill>
                <a:latin typeface="Footlight MT Light" panose="0204060206030A020304" pitchFamily="18" charset="0"/>
              </a:rPr>
              <a:t>Arxa</a:t>
            </a:r>
            <a:r>
              <a:rPr lang="en-US" sz="2400" dirty="0">
                <a:solidFill>
                  <a:schemeClr val="accent3">
                    <a:lumMod val="75000"/>
                  </a:schemeClr>
                </a:solidFill>
                <a:latin typeface="Footlight MT Light" panose="0204060206030A020304" pitchFamily="18" charset="0"/>
              </a:rPr>
              <a:t> </a:t>
            </a:r>
            <a:r>
              <a:rPr lang="en-US" sz="2400" dirty="0" err="1">
                <a:solidFill>
                  <a:schemeClr val="accent3">
                    <a:lumMod val="75000"/>
                  </a:schemeClr>
                </a:solidFill>
                <a:latin typeface="Footlight MT Light" panose="0204060206030A020304" pitchFamily="18" charset="0"/>
              </a:rPr>
              <a:t>divararalığı</a:t>
            </a:r>
            <a:r>
              <a:rPr lang="en-US" sz="2400" dirty="0">
                <a:solidFill>
                  <a:schemeClr val="accent3">
                    <a:lumMod val="75000"/>
                  </a:schemeClr>
                </a:solidFill>
                <a:latin typeface="Footlight MT Light" panose="0204060206030A020304" pitchFamily="18" charset="0"/>
              </a:rPr>
              <a:t> </a:t>
            </a:r>
            <a:r>
              <a:rPr lang="en-US" sz="2400" dirty="0" err="1">
                <a:solidFill>
                  <a:schemeClr val="accent3">
                    <a:lumMod val="75000"/>
                  </a:schemeClr>
                </a:solidFill>
                <a:latin typeface="Footlight MT Light" panose="0204060206030A020304" pitchFamily="18" charset="0"/>
              </a:rPr>
              <a:t>döş</a:t>
            </a:r>
            <a:r>
              <a:rPr lang="en-US" sz="2400" dirty="0">
                <a:solidFill>
                  <a:schemeClr val="accent3">
                    <a:lumMod val="75000"/>
                  </a:schemeClr>
                </a:solidFill>
                <a:latin typeface="Footlight MT Light" panose="0204060206030A020304" pitchFamily="18" charset="0"/>
              </a:rPr>
              <a:t> </a:t>
            </a:r>
            <a:r>
              <a:rPr lang="en-US" sz="2400" dirty="0" err="1">
                <a:solidFill>
                  <a:schemeClr val="accent3">
                    <a:lumMod val="75000"/>
                  </a:schemeClr>
                </a:solidFill>
                <a:latin typeface="Footlight MT Light" panose="0204060206030A020304" pitchFamily="18" charset="0"/>
              </a:rPr>
              <a:t>fəqərə</a:t>
            </a:r>
            <a:r>
              <a:rPr lang="en-US" sz="2400" dirty="0">
                <a:solidFill>
                  <a:schemeClr val="accent3">
                    <a:lumMod val="75000"/>
                  </a:schemeClr>
                </a:solidFill>
                <a:latin typeface="Footlight MT Light" panose="0204060206030A020304" pitchFamily="18" charset="0"/>
              </a:rPr>
              <a:t> </a:t>
            </a:r>
            <a:r>
              <a:rPr lang="en-US" sz="2400" dirty="0" err="1">
                <a:solidFill>
                  <a:schemeClr val="accent3">
                    <a:lumMod val="75000"/>
                  </a:schemeClr>
                </a:solidFill>
                <a:latin typeface="Footlight MT Light" panose="0204060206030A020304" pitchFamily="18" charset="0"/>
              </a:rPr>
              <a:t>cisimləri</a:t>
            </a:r>
            <a:r>
              <a:rPr lang="en-US" sz="2400" dirty="0">
                <a:solidFill>
                  <a:schemeClr val="accent3">
                    <a:lumMod val="75000"/>
                  </a:schemeClr>
                </a:solidFill>
                <a:latin typeface="Footlight MT Light" panose="0204060206030A020304" pitchFamily="18" charset="0"/>
              </a:rPr>
              <a:t> </a:t>
            </a:r>
            <a:r>
              <a:rPr lang="en-US" sz="2400" dirty="0" err="1">
                <a:solidFill>
                  <a:schemeClr val="accent3">
                    <a:lumMod val="75000"/>
                  </a:schemeClr>
                </a:solidFill>
                <a:latin typeface="Footlight MT Light" panose="0204060206030A020304" pitchFamily="18" charset="0"/>
              </a:rPr>
              <a:t>ilə</a:t>
            </a:r>
            <a:r>
              <a:rPr lang="en-US" sz="2400" dirty="0">
                <a:solidFill>
                  <a:schemeClr val="accent3">
                    <a:lumMod val="75000"/>
                  </a:schemeClr>
                </a:solidFill>
                <a:latin typeface="Footlight MT Light" panose="0204060206030A020304" pitchFamily="18" charset="0"/>
              </a:rPr>
              <a:t> </a:t>
            </a:r>
            <a:r>
              <a:rPr lang="en-US" sz="2400" dirty="0" err="1">
                <a:solidFill>
                  <a:schemeClr val="accent3">
                    <a:lumMod val="75000"/>
                  </a:schemeClr>
                </a:solidFill>
                <a:latin typeface="Footlight MT Light" panose="0204060206030A020304" pitchFamily="18" charset="0"/>
              </a:rPr>
              <a:t>qabırğalar</a:t>
            </a:r>
            <a:r>
              <a:rPr lang="en-US" sz="2400" dirty="0">
                <a:solidFill>
                  <a:schemeClr val="accent3">
                    <a:lumMod val="75000"/>
                  </a:schemeClr>
                </a:solidFill>
                <a:latin typeface="Footlight MT Light" panose="0204060206030A020304" pitchFamily="18" charset="0"/>
              </a:rPr>
              <a:t> </a:t>
            </a:r>
            <a:r>
              <a:rPr lang="en-US" sz="2400" dirty="0" err="1">
                <a:solidFill>
                  <a:schemeClr val="accent3">
                    <a:lumMod val="75000"/>
                  </a:schemeClr>
                </a:solidFill>
                <a:latin typeface="Footlight MT Light" panose="0204060206030A020304" pitchFamily="18" charset="0"/>
              </a:rPr>
              <a:t>arasındakı</a:t>
            </a:r>
            <a:r>
              <a:rPr lang="en-US" sz="2400" dirty="0">
                <a:solidFill>
                  <a:schemeClr val="accent3">
                    <a:lumMod val="75000"/>
                  </a:schemeClr>
                </a:solidFill>
                <a:latin typeface="Footlight MT Light" panose="0204060206030A020304" pitchFamily="18" charset="0"/>
              </a:rPr>
              <a:t> </a:t>
            </a:r>
            <a:r>
              <a:rPr lang="en-US" sz="2400" dirty="0" err="1">
                <a:solidFill>
                  <a:schemeClr val="accent3">
                    <a:lumMod val="75000"/>
                  </a:schemeClr>
                </a:solidFill>
                <a:latin typeface="Footlight MT Light" panose="0204060206030A020304" pitchFamily="18" charset="0"/>
              </a:rPr>
              <a:t>sahəni</a:t>
            </a:r>
            <a:r>
              <a:rPr lang="en-US" sz="2400" dirty="0">
                <a:solidFill>
                  <a:schemeClr val="accent3">
                    <a:lumMod val="75000"/>
                  </a:schemeClr>
                </a:solidFill>
                <a:latin typeface="Footlight MT Light" panose="0204060206030A020304" pitchFamily="18" charset="0"/>
              </a:rPr>
              <a:t> </a:t>
            </a:r>
            <a:r>
              <a:rPr lang="en-US" sz="2400" dirty="0" err="1">
                <a:solidFill>
                  <a:schemeClr val="accent3">
                    <a:lumMod val="75000"/>
                  </a:schemeClr>
                </a:solidFill>
                <a:latin typeface="Footlight MT Light" panose="0204060206030A020304" pitchFamily="18" charset="0"/>
              </a:rPr>
              <a:t>əhatə</a:t>
            </a:r>
            <a:r>
              <a:rPr lang="en-US" sz="2400" dirty="0">
                <a:solidFill>
                  <a:schemeClr val="accent3">
                    <a:lumMod val="75000"/>
                  </a:schemeClr>
                </a:solidFill>
                <a:latin typeface="Footlight MT Light" panose="0204060206030A020304" pitchFamily="18" charset="0"/>
              </a:rPr>
              <a:t> </a:t>
            </a:r>
            <a:r>
              <a:rPr lang="en-US" sz="2400" dirty="0" err="1">
                <a:solidFill>
                  <a:schemeClr val="accent3">
                    <a:lumMod val="75000"/>
                  </a:schemeClr>
                </a:solidFill>
                <a:latin typeface="Footlight MT Light" panose="0204060206030A020304" pitchFamily="18" charset="0"/>
              </a:rPr>
              <a:t>edir</a:t>
            </a:r>
            <a:r>
              <a:rPr lang="en-US" sz="2400" dirty="0">
                <a:solidFill>
                  <a:schemeClr val="accent3">
                    <a:lumMod val="75000"/>
                  </a:schemeClr>
                </a:solidFill>
                <a:latin typeface="Footlight MT Light" panose="0204060206030A020304" pitchFamily="18" charset="0"/>
              </a:rPr>
              <a:t> (</a:t>
            </a:r>
            <a:r>
              <a:rPr lang="en-US" sz="2400" dirty="0" err="1">
                <a:solidFill>
                  <a:schemeClr val="accent3">
                    <a:lumMod val="75000"/>
                  </a:schemeClr>
                </a:solidFill>
                <a:latin typeface="Footlight MT Light" panose="0204060206030A020304" pitchFamily="18" charset="0"/>
              </a:rPr>
              <a:t>fəqərə-qabırğa</a:t>
            </a:r>
            <a:r>
              <a:rPr lang="en-US" sz="2400" dirty="0">
                <a:solidFill>
                  <a:schemeClr val="accent3">
                    <a:lumMod val="75000"/>
                  </a:schemeClr>
                </a:solidFill>
                <a:latin typeface="Footlight MT Light" panose="0204060206030A020304" pitchFamily="18" charset="0"/>
              </a:rPr>
              <a:t> </a:t>
            </a:r>
            <a:r>
              <a:rPr lang="en-US" sz="2400" dirty="0" err="1">
                <a:solidFill>
                  <a:schemeClr val="accent3">
                    <a:lumMod val="75000"/>
                  </a:schemeClr>
                </a:solidFill>
                <a:latin typeface="Footlight MT Light" panose="0204060206030A020304" pitchFamily="18" charset="0"/>
              </a:rPr>
              <a:t>şırımı</a:t>
            </a:r>
            <a:r>
              <a:rPr lang="en-US" sz="2400" dirty="0">
                <a:solidFill>
                  <a:schemeClr val="accent3">
                    <a:lumMod val="75000"/>
                  </a:schemeClr>
                </a:solidFill>
                <a:latin typeface="Footlight MT Light" panose="0204060206030A020304" pitchFamily="18" charset="0"/>
              </a:rPr>
              <a:t>). </a:t>
            </a:r>
            <a:r>
              <a:rPr lang="en-US" sz="2400" dirty="0" err="1">
                <a:solidFill>
                  <a:schemeClr val="accent3">
                    <a:lumMod val="75000"/>
                  </a:schemeClr>
                </a:solidFill>
                <a:latin typeface="Footlight MT Light" panose="0204060206030A020304" pitchFamily="18" charset="0"/>
              </a:rPr>
              <a:t>Burada</a:t>
            </a:r>
            <a:r>
              <a:rPr lang="en-US" sz="2400" dirty="0">
                <a:solidFill>
                  <a:schemeClr val="accent3">
                    <a:lumMod val="75000"/>
                  </a:schemeClr>
                </a:solidFill>
                <a:latin typeface="Footlight MT Light" panose="0204060206030A020304" pitchFamily="18" charset="0"/>
              </a:rPr>
              <a:t> </a:t>
            </a:r>
            <a:r>
              <a:rPr lang="en-US" sz="2400" dirty="0" err="1">
                <a:solidFill>
                  <a:schemeClr val="accent3">
                    <a:lumMod val="75000"/>
                  </a:schemeClr>
                </a:solidFill>
                <a:latin typeface="Footlight MT Light" panose="0204060206030A020304" pitchFamily="18" charset="0"/>
              </a:rPr>
              <a:t>qabırğaarası</a:t>
            </a:r>
            <a:r>
              <a:rPr lang="en-US" sz="2400" dirty="0">
                <a:solidFill>
                  <a:schemeClr val="accent3">
                    <a:lumMod val="75000"/>
                  </a:schemeClr>
                </a:solidFill>
                <a:latin typeface="Footlight MT Light" panose="0204060206030A020304" pitchFamily="18" charset="0"/>
              </a:rPr>
              <a:t> </a:t>
            </a:r>
            <a:r>
              <a:rPr lang="en-US" sz="2400" dirty="0" err="1">
                <a:solidFill>
                  <a:schemeClr val="accent3">
                    <a:lumMod val="75000"/>
                  </a:schemeClr>
                </a:solidFill>
                <a:latin typeface="Footlight MT Light" panose="0204060206030A020304" pitchFamily="18" charset="0"/>
              </a:rPr>
              <a:t>sinir</a:t>
            </a:r>
            <a:r>
              <a:rPr lang="en-US" sz="2400" dirty="0">
                <a:solidFill>
                  <a:schemeClr val="accent3">
                    <a:lumMod val="75000"/>
                  </a:schemeClr>
                </a:solidFill>
                <a:latin typeface="Footlight MT Light" panose="0204060206030A020304" pitchFamily="18" charset="0"/>
              </a:rPr>
              <a:t> </a:t>
            </a:r>
            <a:r>
              <a:rPr lang="en-US" sz="2400" dirty="0" err="1">
                <a:solidFill>
                  <a:schemeClr val="accent3">
                    <a:lumMod val="75000"/>
                  </a:schemeClr>
                </a:solidFill>
                <a:latin typeface="Footlight MT Light" panose="0204060206030A020304" pitchFamily="18" charset="0"/>
              </a:rPr>
              <a:t>və</a:t>
            </a:r>
            <a:r>
              <a:rPr lang="en-US" sz="2400" dirty="0">
                <a:solidFill>
                  <a:schemeClr val="accent3">
                    <a:lumMod val="75000"/>
                  </a:schemeClr>
                </a:solidFill>
                <a:latin typeface="Footlight MT Light" panose="0204060206030A020304" pitchFamily="18" charset="0"/>
              </a:rPr>
              <a:t> </a:t>
            </a:r>
            <a:r>
              <a:rPr lang="en-US" sz="2400" dirty="0" err="1">
                <a:solidFill>
                  <a:schemeClr val="accent3">
                    <a:lumMod val="75000"/>
                  </a:schemeClr>
                </a:solidFill>
                <a:latin typeface="Footlight MT Light" panose="0204060206030A020304" pitchFamily="18" charset="0"/>
              </a:rPr>
              <a:t>damarların</a:t>
            </a:r>
            <a:r>
              <a:rPr lang="en-US" sz="2400" dirty="0">
                <a:solidFill>
                  <a:schemeClr val="accent3">
                    <a:lumMod val="75000"/>
                  </a:schemeClr>
                </a:solidFill>
                <a:latin typeface="Footlight MT Light" panose="0204060206030A020304" pitchFamily="18" charset="0"/>
              </a:rPr>
              <a:t> </a:t>
            </a:r>
            <a:r>
              <a:rPr lang="en-US" sz="2400" dirty="0" err="1">
                <a:solidFill>
                  <a:schemeClr val="accent3">
                    <a:lumMod val="75000"/>
                  </a:schemeClr>
                </a:solidFill>
                <a:latin typeface="Footlight MT Light" panose="0204060206030A020304" pitchFamily="18" charset="0"/>
              </a:rPr>
              <a:t>proksimalı</a:t>
            </a:r>
            <a:r>
              <a:rPr lang="en-US" sz="2400" dirty="0">
                <a:solidFill>
                  <a:schemeClr val="accent3">
                    <a:lumMod val="75000"/>
                  </a:schemeClr>
                </a:solidFill>
                <a:latin typeface="Footlight MT Light" panose="0204060206030A020304" pitchFamily="18" charset="0"/>
              </a:rPr>
              <a:t>, </a:t>
            </a:r>
            <a:r>
              <a:rPr lang="en-US" sz="2400" dirty="0" err="1">
                <a:solidFill>
                  <a:schemeClr val="accent3">
                    <a:lumMod val="75000"/>
                  </a:schemeClr>
                </a:solidFill>
                <a:latin typeface="Footlight MT Light" panose="0204060206030A020304" pitchFamily="18" charset="0"/>
              </a:rPr>
              <a:t>simpatik</a:t>
            </a:r>
            <a:r>
              <a:rPr lang="en-US" sz="2400" dirty="0">
                <a:solidFill>
                  <a:schemeClr val="accent3">
                    <a:lumMod val="75000"/>
                  </a:schemeClr>
                </a:solidFill>
                <a:latin typeface="Footlight MT Light" panose="0204060206030A020304" pitchFamily="18" charset="0"/>
              </a:rPr>
              <a:t> </a:t>
            </a:r>
            <a:r>
              <a:rPr lang="en-US" sz="2400" dirty="0" err="1">
                <a:solidFill>
                  <a:schemeClr val="accent3">
                    <a:lumMod val="75000"/>
                  </a:schemeClr>
                </a:solidFill>
                <a:latin typeface="Footlight MT Light" panose="0204060206030A020304" pitchFamily="18" charset="0"/>
              </a:rPr>
              <a:t>qanqlionlar</a:t>
            </a:r>
            <a:r>
              <a:rPr lang="en-US" sz="2400" dirty="0">
                <a:solidFill>
                  <a:schemeClr val="accent3">
                    <a:lumMod val="75000"/>
                  </a:schemeClr>
                </a:solidFill>
                <a:latin typeface="Footlight MT Light" panose="0204060206030A020304" pitchFamily="18" charset="0"/>
              </a:rPr>
              <a:t> </a:t>
            </a:r>
            <a:r>
              <a:rPr lang="en-US" sz="2400" dirty="0" err="1">
                <a:solidFill>
                  <a:schemeClr val="accent3">
                    <a:lumMod val="75000"/>
                  </a:schemeClr>
                </a:solidFill>
                <a:latin typeface="Footlight MT Light" panose="0204060206030A020304" pitchFamily="18" charset="0"/>
              </a:rPr>
              <a:t>və</a:t>
            </a:r>
            <a:r>
              <a:rPr lang="en-US" sz="2400" dirty="0">
                <a:solidFill>
                  <a:schemeClr val="accent3">
                    <a:lumMod val="75000"/>
                  </a:schemeClr>
                </a:solidFill>
                <a:latin typeface="Footlight MT Light" panose="0204060206030A020304" pitchFamily="18" charset="0"/>
              </a:rPr>
              <a:t> </a:t>
            </a:r>
            <a:r>
              <a:rPr lang="en-US" sz="2400" dirty="0" err="1">
                <a:solidFill>
                  <a:schemeClr val="accent3">
                    <a:lumMod val="75000"/>
                  </a:schemeClr>
                </a:solidFill>
                <a:latin typeface="Footlight MT Light" panose="0204060206030A020304" pitchFamily="18" charset="0"/>
              </a:rPr>
              <a:t>kələf</a:t>
            </a:r>
            <a:r>
              <a:rPr lang="en-US" sz="2400" dirty="0">
                <a:solidFill>
                  <a:schemeClr val="accent3">
                    <a:lumMod val="75000"/>
                  </a:schemeClr>
                </a:solidFill>
                <a:latin typeface="Footlight MT Light" panose="0204060206030A020304" pitchFamily="18" charset="0"/>
              </a:rPr>
              <a:t>, </a:t>
            </a:r>
            <a:r>
              <a:rPr lang="en-US" sz="2400" dirty="0" err="1">
                <a:solidFill>
                  <a:schemeClr val="accent3">
                    <a:lumMod val="75000"/>
                  </a:schemeClr>
                </a:solidFill>
                <a:latin typeface="Footlight MT Light" panose="0204060206030A020304" pitchFamily="18" charset="0"/>
              </a:rPr>
              <a:t>limfatik</a:t>
            </a:r>
            <a:r>
              <a:rPr lang="en-US" sz="2400" dirty="0">
                <a:solidFill>
                  <a:schemeClr val="accent3">
                    <a:lumMod val="75000"/>
                  </a:schemeClr>
                </a:solidFill>
                <a:latin typeface="Footlight MT Light" panose="0204060206030A020304" pitchFamily="18" charset="0"/>
              </a:rPr>
              <a:t> </a:t>
            </a:r>
            <a:r>
              <a:rPr lang="en-US" sz="2400" dirty="0" err="1">
                <a:solidFill>
                  <a:schemeClr val="accent3">
                    <a:lumMod val="75000"/>
                  </a:schemeClr>
                </a:solidFill>
                <a:latin typeface="Footlight MT Light" panose="0204060206030A020304" pitchFamily="18" charset="0"/>
              </a:rPr>
              <a:t>axacaq</a:t>
            </a:r>
            <a:r>
              <a:rPr lang="en-US" sz="2400" dirty="0">
                <a:solidFill>
                  <a:schemeClr val="accent3">
                    <a:lumMod val="75000"/>
                  </a:schemeClr>
                </a:solidFill>
                <a:latin typeface="Footlight MT Light" panose="0204060206030A020304" pitchFamily="18" charset="0"/>
              </a:rPr>
              <a:t>, </a:t>
            </a:r>
            <a:r>
              <a:rPr lang="en-US" sz="2400" dirty="0" err="1">
                <a:solidFill>
                  <a:schemeClr val="accent3">
                    <a:lumMod val="75000"/>
                  </a:schemeClr>
                </a:solidFill>
                <a:latin typeface="Footlight MT Light" panose="0204060206030A020304" pitchFamily="18" charset="0"/>
              </a:rPr>
              <a:t>limfatik</a:t>
            </a:r>
            <a:r>
              <a:rPr lang="en-US" sz="2400" dirty="0">
                <a:solidFill>
                  <a:schemeClr val="accent3">
                    <a:lumMod val="75000"/>
                  </a:schemeClr>
                </a:solidFill>
                <a:latin typeface="Footlight MT Light" panose="0204060206030A020304" pitchFamily="18" charset="0"/>
              </a:rPr>
              <a:t> </a:t>
            </a:r>
            <a:r>
              <a:rPr lang="en-US" sz="2400" dirty="0" err="1">
                <a:solidFill>
                  <a:schemeClr val="accent3">
                    <a:lumMod val="75000"/>
                  </a:schemeClr>
                </a:solidFill>
                <a:latin typeface="Footlight MT Light" panose="0204060206030A020304" pitchFamily="18" charset="0"/>
              </a:rPr>
              <a:t>düyünlər</a:t>
            </a:r>
            <a:r>
              <a:rPr lang="en-US" sz="2400" dirty="0">
                <a:solidFill>
                  <a:schemeClr val="accent3">
                    <a:lumMod val="75000"/>
                  </a:schemeClr>
                </a:solidFill>
                <a:latin typeface="Footlight MT Light" panose="0204060206030A020304" pitchFamily="18" charset="0"/>
              </a:rPr>
              <a:t> </a:t>
            </a:r>
            <a:r>
              <a:rPr lang="en-US" sz="2400" dirty="0" err="1">
                <a:solidFill>
                  <a:schemeClr val="accent3">
                    <a:lumMod val="75000"/>
                  </a:schemeClr>
                </a:solidFill>
                <a:latin typeface="Footlight MT Light" panose="0204060206030A020304" pitchFamily="18" charset="0"/>
              </a:rPr>
              <a:t>və</a:t>
            </a:r>
            <a:r>
              <a:rPr lang="en-US" sz="2400" dirty="0">
                <a:solidFill>
                  <a:schemeClr val="accent3">
                    <a:lumMod val="75000"/>
                  </a:schemeClr>
                </a:solidFill>
                <a:latin typeface="Footlight MT Light" panose="0204060206030A020304" pitchFamily="18" charset="0"/>
              </a:rPr>
              <a:t> </a:t>
            </a:r>
            <a:r>
              <a:rPr lang="en-US" sz="2400" dirty="0" err="1">
                <a:solidFill>
                  <a:schemeClr val="accent3">
                    <a:lumMod val="75000"/>
                  </a:schemeClr>
                </a:solidFill>
                <a:latin typeface="Footlight MT Light" panose="0204060206030A020304" pitchFamily="18" charset="0"/>
              </a:rPr>
              <a:t>kövşək</a:t>
            </a:r>
            <a:r>
              <a:rPr lang="en-US" sz="2400" dirty="0">
                <a:solidFill>
                  <a:schemeClr val="accent3">
                    <a:lumMod val="75000"/>
                  </a:schemeClr>
                </a:solidFill>
                <a:latin typeface="Footlight MT Light" panose="0204060206030A020304" pitchFamily="18" charset="0"/>
              </a:rPr>
              <a:t> </a:t>
            </a:r>
            <a:r>
              <a:rPr lang="en-US" sz="2400" dirty="0" err="1">
                <a:solidFill>
                  <a:schemeClr val="accent3">
                    <a:lumMod val="75000"/>
                  </a:schemeClr>
                </a:solidFill>
                <a:latin typeface="Footlight MT Light" panose="0204060206030A020304" pitchFamily="18" charset="0"/>
              </a:rPr>
              <a:t>toxuma</a:t>
            </a:r>
            <a:r>
              <a:rPr lang="en-US" sz="2400" dirty="0">
                <a:solidFill>
                  <a:schemeClr val="accent3">
                    <a:lumMod val="75000"/>
                  </a:schemeClr>
                </a:solidFill>
                <a:latin typeface="Footlight MT Light" panose="0204060206030A020304" pitchFamily="18" charset="0"/>
              </a:rPr>
              <a:t> </a:t>
            </a:r>
            <a:r>
              <a:rPr lang="en-US" sz="2400" dirty="0" err="1">
                <a:solidFill>
                  <a:schemeClr val="accent3">
                    <a:lumMod val="75000"/>
                  </a:schemeClr>
                </a:solidFill>
                <a:latin typeface="Footlight MT Light" panose="0204060206030A020304" pitchFamily="18" charset="0"/>
              </a:rPr>
              <a:t>yerləşir</a:t>
            </a:r>
            <a:r>
              <a:rPr lang="en-US" sz="2400" dirty="0">
                <a:solidFill>
                  <a:schemeClr val="accent3">
                    <a:lumMod val="75000"/>
                  </a:schemeClr>
                </a:solidFill>
                <a:latin typeface="Footlight MT Light" panose="0204060206030A020304" pitchFamily="18" charset="0"/>
              </a:rPr>
              <a:t>. Bu </a:t>
            </a:r>
            <a:r>
              <a:rPr lang="en-US" sz="2400" dirty="0" err="1">
                <a:solidFill>
                  <a:schemeClr val="accent3">
                    <a:lumMod val="75000"/>
                  </a:schemeClr>
                </a:solidFill>
                <a:latin typeface="Footlight MT Light" panose="0204060206030A020304" pitchFamily="18" charset="0"/>
              </a:rPr>
              <a:t>hissədə</a:t>
            </a:r>
            <a:r>
              <a:rPr lang="en-US" sz="2400" dirty="0">
                <a:solidFill>
                  <a:schemeClr val="accent3">
                    <a:lumMod val="75000"/>
                  </a:schemeClr>
                </a:solidFill>
                <a:latin typeface="Footlight MT Light" panose="0204060206030A020304" pitchFamily="18" charset="0"/>
              </a:rPr>
              <a:t> </a:t>
            </a:r>
            <a:r>
              <a:rPr lang="en-US" sz="2400" dirty="0" err="1">
                <a:solidFill>
                  <a:schemeClr val="accent3">
                    <a:lumMod val="75000"/>
                  </a:schemeClr>
                </a:solidFill>
                <a:latin typeface="Footlight MT Light" panose="0204060206030A020304" pitchFamily="18" charset="0"/>
              </a:rPr>
              <a:t>ən</a:t>
            </a:r>
            <a:r>
              <a:rPr lang="en-US" sz="2400" dirty="0">
                <a:solidFill>
                  <a:schemeClr val="accent3">
                    <a:lumMod val="75000"/>
                  </a:schemeClr>
                </a:solidFill>
                <a:latin typeface="Footlight MT Light" panose="0204060206030A020304" pitchFamily="18" charset="0"/>
              </a:rPr>
              <a:t> </a:t>
            </a:r>
            <a:r>
              <a:rPr lang="en-US" sz="2400" dirty="0" err="1">
                <a:solidFill>
                  <a:schemeClr val="accent3">
                    <a:lumMod val="75000"/>
                  </a:schemeClr>
                </a:solidFill>
                <a:latin typeface="Footlight MT Light" panose="0204060206030A020304" pitchFamily="18" charset="0"/>
              </a:rPr>
              <a:t>çox</a:t>
            </a:r>
            <a:r>
              <a:rPr lang="en-US" sz="2400" dirty="0">
                <a:solidFill>
                  <a:schemeClr val="accent3">
                    <a:lumMod val="75000"/>
                  </a:schemeClr>
                </a:solidFill>
                <a:latin typeface="Footlight MT Light" panose="0204060206030A020304" pitchFamily="18" charset="0"/>
              </a:rPr>
              <a:t> </a:t>
            </a:r>
            <a:r>
              <a:rPr lang="en-US" sz="2400" dirty="0" err="1">
                <a:solidFill>
                  <a:schemeClr val="accent3">
                    <a:lumMod val="75000"/>
                  </a:schemeClr>
                </a:solidFill>
                <a:latin typeface="Footlight MT Light" panose="0204060206030A020304" pitchFamily="18" charset="0"/>
              </a:rPr>
              <a:t>rast</a:t>
            </a:r>
            <a:r>
              <a:rPr lang="en-US" sz="2400" dirty="0">
                <a:solidFill>
                  <a:schemeClr val="accent3">
                    <a:lumMod val="75000"/>
                  </a:schemeClr>
                </a:solidFill>
                <a:latin typeface="Footlight MT Light" panose="0204060206030A020304" pitchFamily="18" charset="0"/>
              </a:rPr>
              <a:t> </a:t>
            </a:r>
            <a:r>
              <a:rPr lang="en-US" sz="2400" dirty="0" err="1">
                <a:solidFill>
                  <a:schemeClr val="accent3">
                    <a:lumMod val="75000"/>
                  </a:schemeClr>
                </a:solidFill>
                <a:latin typeface="Footlight MT Light" panose="0204060206030A020304" pitchFamily="18" charset="0"/>
              </a:rPr>
              <a:t>gəlinən</a:t>
            </a:r>
            <a:r>
              <a:rPr lang="en-US" sz="2400" dirty="0">
                <a:solidFill>
                  <a:schemeClr val="accent3">
                    <a:lumMod val="75000"/>
                  </a:schemeClr>
                </a:solidFill>
                <a:latin typeface="Footlight MT Light" panose="0204060206030A020304" pitchFamily="18" charset="0"/>
              </a:rPr>
              <a:t> </a:t>
            </a:r>
            <a:r>
              <a:rPr lang="en-US" sz="2400" dirty="0" err="1">
                <a:solidFill>
                  <a:schemeClr val="accent3">
                    <a:lumMod val="75000"/>
                  </a:schemeClr>
                </a:solidFill>
                <a:latin typeface="Footlight MT Light" panose="0204060206030A020304" pitchFamily="18" charset="0"/>
              </a:rPr>
              <a:t>törəmələr</a:t>
            </a:r>
            <a:r>
              <a:rPr lang="en-US" sz="2400" dirty="0">
                <a:solidFill>
                  <a:schemeClr val="accent3">
                    <a:lumMod val="75000"/>
                  </a:schemeClr>
                </a:solidFill>
                <a:latin typeface="Footlight MT Light" panose="0204060206030A020304" pitchFamily="18" charset="0"/>
              </a:rPr>
              <a:t> </a:t>
            </a:r>
            <a:r>
              <a:rPr lang="en-US" sz="2400" dirty="0" err="1">
                <a:solidFill>
                  <a:schemeClr val="accent3">
                    <a:lumMod val="75000"/>
                  </a:schemeClr>
                </a:solidFill>
                <a:latin typeface="Footlight MT Light" panose="0204060206030A020304" pitchFamily="18" charset="0"/>
              </a:rPr>
              <a:t>neyrogen</a:t>
            </a:r>
            <a:r>
              <a:rPr lang="en-US" sz="2400" dirty="0">
                <a:solidFill>
                  <a:schemeClr val="accent3">
                    <a:lumMod val="75000"/>
                  </a:schemeClr>
                </a:solidFill>
                <a:latin typeface="Footlight MT Light" panose="0204060206030A020304" pitchFamily="18" charset="0"/>
              </a:rPr>
              <a:t> </a:t>
            </a:r>
            <a:r>
              <a:rPr lang="en-US" sz="2400" dirty="0" err="1">
                <a:solidFill>
                  <a:schemeClr val="accent3">
                    <a:lumMod val="75000"/>
                  </a:schemeClr>
                </a:solidFill>
                <a:latin typeface="Footlight MT Light" panose="0204060206030A020304" pitchFamily="18" charset="0"/>
              </a:rPr>
              <a:t>törəmələrdir</a:t>
            </a:r>
            <a:r>
              <a:rPr lang="en-US" sz="2400" dirty="0">
                <a:solidFill>
                  <a:schemeClr val="accent3">
                    <a:lumMod val="75000"/>
                  </a:schemeClr>
                </a:solidFill>
                <a:latin typeface="Footlight MT Light" panose="0204060206030A020304" pitchFamily="18" charset="0"/>
              </a:rPr>
              <a:t>.</a:t>
            </a:r>
            <a:endParaRPr lang="en-US" sz="2400" dirty="0">
              <a:solidFill>
                <a:schemeClr val="accent3">
                  <a:lumMod val="75000"/>
                </a:schemeClr>
              </a:solidFill>
              <a:latin typeface="Footlight MT Light" panose="0204060206030A020304" pitchFamily="18" charset="0"/>
            </a:endParaRPr>
          </a:p>
        </p:txBody>
      </p:sp>
      <p:sp>
        <p:nvSpPr>
          <p:cNvPr id="4" name="Дата 3"/>
          <p:cNvSpPr>
            <a:spLocks noGrp="1"/>
          </p:cNvSpPr>
          <p:nvPr>
            <p:ph type="dt" sz="half" idx="10"/>
          </p:nvPr>
        </p:nvSpPr>
        <p:spPr/>
        <p:txBody>
          <a:bodyPr/>
          <a:lstStyle/>
          <a:p>
            <a:pPr rtl="0"/>
            <a:fld id="{6506E9A3-1561-45B7-908B-DACC52528ABB}" type="datetime1">
              <a:rPr lang="ru-RU" smtClean="0"/>
            </a:fld>
            <a:endParaRPr lang="en-US" dirty="0"/>
          </a:p>
        </p:txBody>
      </p:sp>
      <p:pic>
        <p:nvPicPr>
          <p:cNvPr id="6" name="Рисунок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53887" y="410816"/>
            <a:ext cx="6304722" cy="5989984"/>
          </a:xfrm>
          <a:prstGeom prst="rect">
            <a:avLst/>
          </a:prstGeom>
        </p:spPr>
      </p:pic>
      <p:sp>
        <p:nvSpPr>
          <p:cNvPr id="8" name="Прямоугольник: скругленные углы 7"/>
          <p:cNvSpPr/>
          <p:nvPr/>
        </p:nvSpPr>
        <p:spPr>
          <a:xfrm>
            <a:off x="7686262" y="569843"/>
            <a:ext cx="3538330" cy="1205948"/>
          </a:xfrm>
          <a:prstGeom prst="roundRect">
            <a:avLst/>
          </a:prstGeom>
          <a:solidFill>
            <a:schemeClr val="bg1">
              <a:lumMod val="95000"/>
            </a:schemeClr>
          </a:solidFill>
          <a:ln w="28575">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Latn-AZ" sz="4000" b="1" dirty="0">
                <a:solidFill>
                  <a:srgbClr val="C00000"/>
                </a:solidFill>
                <a:latin typeface="Footlight MT Light" panose="0204060206030A020304" pitchFamily="18" charset="0"/>
              </a:rPr>
              <a:t>Arxa divararalığı</a:t>
            </a:r>
            <a:endParaRPr lang="en-US" sz="4000" b="1" dirty="0">
              <a:solidFill>
                <a:srgbClr val="C00000"/>
              </a:solidFill>
              <a:latin typeface="Footlight MT Light" panose="0204060206030A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авон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{A25890C6-5474-4F2E-9621-7C19EC5D8B95}tf78438558_win32</Template>
  <TotalTime>0</TotalTime>
  <Words>8667</Words>
  <Application>WPS Presentation</Application>
  <PresentationFormat>Широкоэкранный</PresentationFormat>
  <Paragraphs>171</Paragraphs>
  <Slides>32</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32</vt:i4>
      </vt:variant>
    </vt:vector>
  </HeadingPairs>
  <TitlesOfParts>
    <vt:vector size="42" baseType="lpstr">
      <vt:lpstr>Arial</vt:lpstr>
      <vt:lpstr>SimSun</vt:lpstr>
      <vt:lpstr>Wingdings</vt:lpstr>
      <vt:lpstr>Garamond</vt:lpstr>
      <vt:lpstr>Footlight MT Light</vt:lpstr>
      <vt:lpstr>Century Gothic</vt:lpstr>
      <vt:lpstr>Microsoft YaHei</vt:lpstr>
      <vt:lpstr>Arial Unicode MS</vt:lpstr>
      <vt:lpstr>Calibri</vt:lpstr>
      <vt:lpstr>СавонVTI</vt:lpstr>
      <vt:lpstr>Kəskin və xroniki mediastinit</vt:lpstr>
      <vt:lpstr>DİVARARALIĞININ ANATOMİYASI</vt:lpstr>
      <vt:lpstr>Sərhədləri</vt:lpstr>
      <vt:lpstr>Divararalığının hissələri ilə əlaqədar müxtəlif təsnifatlar var. Ən sadəsinə görə divararaqlığı şərti olaraq 3 hissəyə ayrılır:</vt:lpstr>
      <vt:lpstr>PowerPoint 演示文稿</vt:lpstr>
      <vt:lpstr>PowerPoint 演示文稿</vt:lpstr>
      <vt:lpstr>Orta divararalığı</vt:lpstr>
      <vt:lpstr>PowerPoint 演示文稿</vt:lpstr>
      <vt:lpstr>Arxa divararalığı döş fəqərə cisimləri ilə qabırğalar arasındakı sahəni əhatə edir (fəqərə-qabırğa şırımı). Burada qabırğaarası sinir və damarların proksimalı, simpatik qanqlionlar və kələf, limfatik axacaq, limfatik düyünlər və kövşək toxuma yerləşir. Bu hissədə ən çox rast gəlinən törəmələr neyrogen törəmələrdir.</vt:lpstr>
      <vt:lpstr>PowerPoint 演示文稿</vt:lpstr>
      <vt:lpstr>DİVARARALIĞI XƏSTƏLİKLƏRİ</vt:lpstr>
      <vt:lpstr> Mediastinit divararalığı toxumasının iltihabı xəstəliyidir, kəskin və xroniki formada ortaya çıxa bilir.</vt:lpstr>
      <vt:lpstr>Kəskin Mediastinit</vt:lpstr>
      <vt:lpstr>Patogenetik baxımdan kəskin mediastinitin səbəblərini 3 qrupda cəmləşdirmək olar:  </vt:lpstr>
      <vt:lpstr>PowerPoint 演示文稿</vt:lpstr>
      <vt:lpstr>PowerPoint 演示文稿</vt:lpstr>
      <vt:lpstr>PowerPoint 演示文稿</vt:lpstr>
      <vt:lpstr>PowerPoint 演示文稿</vt:lpstr>
      <vt:lpstr>Gedişi və ağırlaşmaları</vt:lpstr>
      <vt:lpstr>Şübhə</vt:lpstr>
      <vt:lpstr>Kəskin mediastinitin diaqnozunu dəqiqləşdimək üçün ən vacib müayinə KT-dir. KT-də divararalığında ödem, maye, hava, kontrast ekstravazasiyası mediastinitin xarakterik əlamətləridir.  Diaqnostik əlamətləri:  • Anamnezdə qida borusu müayinəsi, güclü qusma, əməliyyatlar, travma, boyunda, qarında və ya döş qəfəsi divarında irinli iltihab olan xəstənin sürətlə pisləşməsi (ağrı, təngnəfəslik və sepsis əlamətləri)  • KT-də divararalığında ödem, maye, hava, bəzən də kontrast ekstravazasiyası</vt:lpstr>
      <vt:lpstr>PowerPoint 演示文稿</vt:lpstr>
      <vt:lpstr>Kəskin mediastinitin müalicəsində cərrahi müalicə əsas tədbirdir və iki məqsədlə yerinə yetirilir: irinliyin sanasiyası-drenajı və səbəbin aradan qaldırılması Sanasiya-drenaj üçün divararalığına yuxarıdan, transsternal, transtorakal yollarla müdaxilə etmək olar. Səbəbi aradan qaldırmaq üçün edilən əməliyyatlar səbəbdən asılı olaraq dəyişir. </vt:lpstr>
      <vt:lpstr>PowerPoint 演示文稿</vt:lpstr>
      <vt:lpstr>Xroniki mediastinit</vt:lpstr>
      <vt:lpstr>PowerPoint 演示文稿</vt:lpstr>
      <vt:lpstr>Patogenez</vt:lpstr>
      <vt:lpstr>PowerPoint 演示文稿</vt:lpstr>
      <vt:lpstr>PowerPoint 演示文稿</vt:lpstr>
      <vt:lpstr>PowerPoint 演示文稿</vt:lpstr>
      <vt:lpstr>Xroniki mediastinit az rast gəlinən xəstəlikdir və adətən “istisna diaqnozudur”. Bu xəstəliyə divararalığı orqanlarında obstruksiya və ya divararalığında kütlə (qranuloma) tapıldıqda və digər xəstəliklər inkar edildikdə yüksək şübhə yaranır. Xroniki mediastinitin diaqnostikasında rentgen müayinəsi spesifik deyil, biopsiya isə məsləhət deyil və təhlükəlidir. Diaqnozu dəqiqləşdirmək üçün ən uyğun müayinə KTdir. Divararalığında qranuloma, infiltrat, xarakterik kalsifikasiya (nöqtəvari kalsifikasiyalar – “qarğıdalı partlaması”), fibroz, orqanlarda sıxılma əlamətləri xroniki mediastinitin xarakterik KT əlamətləridir. MRT fibrozu daha yaxşı göstərir, lakin kalsifikasiyaları yaxşı göstərə bilmir.</vt:lpstr>
      <vt:lpstr>                                                                     Müalicəsi Mediastinal fibrozun radikal müalicəsi yoxdur və mövcud olan konservativ, cərrahi və stent kimi tədbirlər palliativ məqsəd daşıyır. İnfeksiya dəqiqləşərsə antimikrob (vərəm əlehinə) və ya antifunqal (histoplasmosisə görə itrakonazol, amfoterisin B) müalicə verilə bilər. Autoimmun və sarkoidoz mənşəli xroniki mediastinitlərdə kortikosteroidlər faydalı ola bilər.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HELLO</cp:lastModifiedBy>
  <cp:revision>2</cp:revision>
  <dcterms:created xsi:type="dcterms:W3CDTF">2021-10-22T17:08:00Z</dcterms:created>
  <dcterms:modified xsi:type="dcterms:W3CDTF">2023-10-24T18:45:38Z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D0CD42F0EABB4F7AB25E0A8FD18C5EBF_13</vt:lpwstr>
  </property>
  <property fmtid="{D5CDD505-2E9C-101B-9397-08002B2CF9AE}" pid="3" name="KSOProductBuildVer">
    <vt:lpwstr>1033-12.2.0.13266</vt:lpwstr>
  </property>
</Properties>
</file>