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wdp" ContentType="image/vnd.ms-photo"/>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14.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14.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14.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14.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4"/>
  </p:notesMasterIdLst>
  <p:handoutMasterIdLst>
    <p:handoutMasterId r:id="rId41"/>
  </p:handoutMasterIdLst>
  <p:sldIdLst>
    <p:sldId id="257" r:id="rId3"/>
    <p:sldId id="389" r:id="rId5"/>
    <p:sldId id="384" r:id="rId6"/>
    <p:sldId id="268" r:id="rId7"/>
    <p:sldId id="408" r:id="rId8"/>
    <p:sldId id="392" r:id="rId9"/>
    <p:sldId id="317" r:id="rId10"/>
    <p:sldId id="393" r:id="rId11"/>
    <p:sldId id="394" r:id="rId12"/>
    <p:sldId id="395" r:id="rId13"/>
    <p:sldId id="396" r:id="rId14"/>
    <p:sldId id="409" r:id="rId15"/>
    <p:sldId id="398" r:id="rId16"/>
    <p:sldId id="391" r:id="rId17"/>
    <p:sldId id="399" r:id="rId18"/>
    <p:sldId id="401" r:id="rId19"/>
    <p:sldId id="402" r:id="rId20"/>
    <p:sldId id="404" r:id="rId21"/>
    <p:sldId id="403" r:id="rId22"/>
    <p:sldId id="405" r:id="rId23"/>
    <p:sldId id="406" r:id="rId24"/>
    <p:sldId id="410" r:id="rId25"/>
    <p:sldId id="321" r:id="rId26"/>
    <p:sldId id="411" r:id="rId27"/>
    <p:sldId id="412" r:id="rId28"/>
    <p:sldId id="413" r:id="rId29"/>
    <p:sldId id="414" r:id="rId30"/>
    <p:sldId id="415" r:id="rId31"/>
    <p:sldId id="416" r:id="rId32"/>
    <p:sldId id="417" r:id="rId33"/>
    <p:sldId id="418" r:id="rId34"/>
    <p:sldId id="419" r:id="rId35"/>
    <p:sldId id="420" r:id="rId36"/>
    <p:sldId id="421" r:id="rId37"/>
    <p:sldId id="422" r:id="rId38"/>
    <p:sldId id="423" r:id="rId39"/>
    <p:sldId id="424" r:id="rId40"/>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F26B43"/>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725" autoAdjust="0"/>
  </p:normalViewPr>
  <p:slideViewPr>
    <p:cSldViewPr snapToGrid="0" showGuides="1">
      <p:cViewPr varScale="1">
        <p:scale>
          <a:sx n="71" d="100"/>
          <a:sy n="71" d="100"/>
        </p:scale>
        <p:origin x="696" y="72"/>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customXml" Target="../customXml/item3.xml"/><Relationship Id="rId46" Type="http://schemas.openxmlformats.org/officeDocument/2006/relationships/customXml" Target="../customXml/item2.xml"/><Relationship Id="rId45" Type="http://schemas.openxmlformats.org/officeDocument/2006/relationships/customXml" Target="../customXml/item1.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handoutMaster" Target="handoutMasters/handoutMaster1.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038D66D-E284-44B0-9824-23A4D93E23FF}" type="doc">
      <dgm:prSet loTypeId="urn:microsoft.com/office/officeart/2005/8/layout/hProcess4" loCatId="process" qsTypeId="urn:microsoft.com/office/officeart/2005/8/quickstyle/simple5" qsCatId="simple" csTypeId="urn:microsoft.com/office/officeart/2005/8/colors/colorful2" csCatId="colorful" phldr="1"/>
      <dgm:spPr/>
      <dgm:t>
        <a:bodyPr/>
        <a:lstStyle/>
        <a:p>
          <a:endParaRPr lang="en-US"/>
        </a:p>
      </dgm:t>
    </dgm:pt>
    <dgm:pt modelId="{ED55CB4F-E03B-4960-9A1E-D9B3D2FBC108}">
      <dgm:prSet phldrT="[Текст]" custT="1"/>
      <dgm:spPr/>
      <dgm:t>
        <a:bodyPr/>
        <a:lstStyle/>
        <a:p>
          <a:pPr marL="0" marR="0" lvl="0" indent="0" defTabSz="914400" rtl="0" eaLnBrk="1" fontAlgn="auto" latinLnBrk="0" hangingPunct="1">
            <a:lnSpc>
              <a:spcPct val="100000"/>
            </a:lnSpc>
            <a:spcBef>
              <a:spcPts val="0"/>
            </a:spcBef>
            <a:spcAft>
              <a:spcPts val="0"/>
            </a:spcAft>
            <a:buClrTx/>
            <a:buSzTx/>
            <a:buFontTx/>
            <a:buNone/>
          </a:pPr>
          <a:r>
            <a:rPr lang="az-Latn-AZ" sz="2400" dirty="0">
              <a:latin typeface="Footlight MT Light" panose="0204060206030A020304" pitchFamily="18" charset="0"/>
            </a:rPr>
            <a:t>Bir yarımdövrlü ritmiki- BR</a:t>
          </a:r>
          <a:endParaRPr lang="ru-RU" sz="2400" dirty="0"/>
        </a:p>
        <a:p>
          <a:pPr marL="0" lvl="0" defTabSz="2000250">
            <a:lnSpc>
              <a:spcPct val="90000"/>
            </a:lnSpc>
            <a:spcBef>
              <a:spcPct val="0"/>
            </a:spcBef>
            <a:spcAft>
              <a:spcPct val="35000"/>
            </a:spcAft>
            <a:buNone/>
          </a:pPr>
          <a:endParaRPr lang="en-US" sz="1800" dirty="0">
            <a:latin typeface="Footlight MT Light" panose="0204060206030A020304" pitchFamily="18" charset="0"/>
          </a:endParaRPr>
        </a:p>
      </dgm:t>
    </dgm:pt>
    <dgm:pt modelId="{1504CD8E-83D1-4562-8E76-1EA62F3E8BC1}" cxnId="{358E5D89-03F8-4576-8923-53A70FACEBAD}" type="parTrans">
      <dgm:prSet/>
      <dgm:spPr/>
      <dgm:t>
        <a:bodyPr/>
        <a:lstStyle/>
        <a:p>
          <a:endParaRPr lang="en-US"/>
        </a:p>
      </dgm:t>
    </dgm:pt>
    <dgm:pt modelId="{C30AA562-F4DA-4AA4-9DF7-F49F8D1DE686}" cxnId="{358E5D89-03F8-4576-8923-53A70FACEBAD}" type="sibTrans">
      <dgm:prSet/>
      <dgm:spPr/>
      <dgm:t>
        <a:bodyPr/>
        <a:lstStyle/>
        <a:p>
          <a:endParaRPr lang="en-US"/>
        </a:p>
      </dgm:t>
    </dgm:pt>
    <dgm:pt modelId="{47965BAE-3A7E-4AE8-A2CB-CC2712BD7EF5}">
      <dgm:prSet phldrT="[Текст]" custT="1"/>
      <dgm:spPr/>
      <dgm:t>
        <a:bodyPr/>
        <a:lstStyle/>
        <a:p>
          <a:pPr marL="0" marR="0" lvl="0" indent="0" defTabSz="914400" rtl="0" eaLnBrk="1" fontAlgn="auto" latinLnBrk="0" hangingPunct="1">
            <a:lnSpc>
              <a:spcPct val="100000"/>
            </a:lnSpc>
            <a:spcBef>
              <a:spcPts val="0"/>
            </a:spcBef>
            <a:spcAft>
              <a:spcPts val="0"/>
            </a:spcAft>
            <a:buClrTx/>
            <a:buSzTx/>
            <a:buFontTx/>
            <a:buNone/>
          </a:pPr>
          <a:r>
            <a:rPr lang="az-Latn-AZ" sz="1400" dirty="0">
              <a:latin typeface="Footlight MT Light" panose="0204060206030A020304" pitchFamily="18" charset="0"/>
            </a:rPr>
            <a:t>Bu zaman tezliyi 50 Hs, davam etmə müddəti 1-1,5 san. olan bir yarıımdövrlü düzləşdirilmiş cərəyan, davam etmə müddəti bir o qədər olan pauza ilə əvəzlənir. Yüksək miostimulyasiya edici təsirə malikdir </a:t>
          </a:r>
          <a:endParaRPr lang="ru-RU" sz="1400" dirty="0"/>
        </a:p>
        <a:p>
          <a:pPr marL="285750" lvl="1" indent="0" defTabSz="1778000">
            <a:lnSpc>
              <a:spcPct val="90000"/>
            </a:lnSpc>
            <a:spcBef>
              <a:spcPct val="0"/>
            </a:spcBef>
            <a:spcAft>
              <a:spcPct val="15000"/>
            </a:spcAft>
          </a:pPr>
          <a:endParaRPr lang="en-US" sz="1200" dirty="0">
            <a:latin typeface="Footlight MT Light" panose="0204060206030A020304" pitchFamily="18" charset="0"/>
          </a:endParaRPr>
        </a:p>
      </dgm:t>
    </dgm:pt>
    <dgm:pt modelId="{A3F098FF-7614-4AC7-A3A6-38C20DA83347}" cxnId="{1B0173EA-4ABD-4AFF-BC86-82F14B74C1AF}" type="parTrans">
      <dgm:prSet/>
      <dgm:spPr/>
      <dgm:t>
        <a:bodyPr/>
        <a:lstStyle/>
        <a:p>
          <a:endParaRPr lang="en-US"/>
        </a:p>
      </dgm:t>
    </dgm:pt>
    <dgm:pt modelId="{A00BF70B-143D-4FA0-A186-06ED2933DE9D}" cxnId="{1B0173EA-4ABD-4AFF-BC86-82F14B74C1AF}" type="sibTrans">
      <dgm:prSet/>
      <dgm:spPr/>
      <dgm:t>
        <a:bodyPr/>
        <a:lstStyle/>
        <a:p>
          <a:endParaRPr lang="en-US"/>
        </a:p>
      </dgm:t>
    </dgm:pt>
    <dgm:pt modelId="{D52E1866-A0E1-4CC7-A0C9-BF616B0CC922}">
      <dgm:prSet phldrT="[Текст]"/>
      <dgm:spPr/>
      <dgm:t>
        <a:bodyPr/>
        <a:lstStyle/>
        <a:p>
          <a:r>
            <a:rPr lang="az-Latn-AZ" dirty="0">
              <a:latin typeface="Footlight MT Light" panose="0204060206030A020304" pitchFamily="18" charset="0"/>
            </a:rPr>
            <a:t>İki yarmdövrlü dalğalı-İD</a:t>
          </a:r>
          <a:endParaRPr lang="en-US" dirty="0">
            <a:latin typeface="Footlight MT Light" panose="0204060206030A020304" pitchFamily="18" charset="0"/>
          </a:endParaRPr>
        </a:p>
      </dgm:t>
    </dgm:pt>
    <dgm:pt modelId="{F47A8F7E-625E-4DD0-B9A8-8BC283A413C3}" cxnId="{9F11406E-5B74-4368-B618-A721903C00E4}" type="parTrans">
      <dgm:prSet/>
      <dgm:spPr/>
      <dgm:t>
        <a:bodyPr/>
        <a:lstStyle/>
        <a:p>
          <a:endParaRPr lang="en-US"/>
        </a:p>
      </dgm:t>
    </dgm:pt>
    <dgm:pt modelId="{12FBBCC4-5900-417C-B0B1-9A3F48F5AD14}" cxnId="{9F11406E-5B74-4368-B618-A721903C00E4}" type="sibTrans">
      <dgm:prSet/>
      <dgm:spPr/>
      <dgm:t>
        <a:bodyPr/>
        <a:lstStyle/>
        <a:p>
          <a:endParaRPr lang="en-US"/>
        </a:p>
      </dgm:t>
    </dgm:pt>
    <dgm:pt modelId="{7EADEF5C-6C82-4E84-A16E-399A9E350CFA}">
      <dgm:prSet phldrT="[Текст]"/>
      <dgm:spPr/>
      <dgm:t>
        <a:bodyPr/>
        <a:lstStyle/>
        <a:p>
          <a:r>
            <a:rPr lang="en-US" dirty="0" err="1">
              <a:latin typeface="Footlight MT Light" panose="0204060206030A020304" pitchFamily="18" charset="0"/>
            </a:rPr>
            <a:t>tezliyi</a:t>
          </a:r>
          <a:r>
            <a:rPr lang="en-US" dirty="0">
              <a:latin typeface="Footlight MT Light" panose="0204060206030A020304" pitchFamily="18" charset="0"/>
            </a:rPr>
            <a:t> 100 Hs, </a:t>
          </a:r>
          <a:r>
            <a:rPr lang="en-US" dirty="0" err="1">
              <a:latin typeface="Footlight MT Light" panose="0204060206030A020304" pitchFamily="18" charset="0"/>
            </a:rPr>
            <a:t>davam</a:t>
          </a:r>
          <a:r>
            <a:rPr lang="en-US" dirty="0">
              <a:latin typeface="Footlight MT Light" panose="0204060206030A020304" pitchFamily="18" charset="0"/>
            </a:rPr>
            <a:t> </a:t>
          </a:r>
          <a:r>
            <a:rPr lang="en-US" dirty="0" err="1">
              <a:latin typeface="Footlight MT Light" panose="0204060206030A020304" pitchFamily="18" charset="0"/>
            </a:rPr>
            <a:t>etmə</a:t>
          </a:r>
          <a:r>
            <a:rPr lang="en-US" dirty="0">
              <a:latin typeface="Footlight MT Light" panose="0204060206030A020304" pitchFamily="18" charset="0"/>
            </a:rPr>
            <a:t> </a:t>
          </a:r>
          <a:r>
            <a:rPr lang="en-US" dirty="0" err="1">
              <a:latin typeface="Footlight MT Light" panose="0204060206030A020304" pitchFamily="18" charset="0"/>
            </a:rPr>
            <a:t>müddəti</a:t>
          </a:r>
          <a:r>
            <a:rPr lang="en-US" dirty="0">
              <a:latin typeface="Footlight MT Light" panose="0204060206030A020304" pitchFamily="18" charset="0"/>
            </a:rPr>
            <a:t> 8 san., </a:t>
          </a:r>
          <a:r>
            <a:rPr lang="en-US" dirty="0" err="1">
              <a:latin typeface="Footlight MT Light" panose="0204060206030A020304" pitchFamily="18" charset="0"/>
            </a:rPr>
            <a:t>davam</a:t>
          </a:r>
          <a:r>
            <a:rPr lang="en-US" dirty="0">
              <a:latin typeface="Footlight MT Light" panose="0204060206030A020304" pitchFamily="18" charset="0"/>
            </a:rPr>
            <a:t> </a:t>
          </a:r>
          <a:r>
            <a:rPr lang="en-US" dirty="0" err="1">
              <a:latin typeface="Footlight MT Light" panose="0204060206030A020304" pitchFamily="18" charset="0"/>
            </a:rPr>
            <a:t>etmə</a:t>
          </a:r>
          <a:r>
            <a:rPr lang="en-US" dirty="0">
              <a:latin typeface="Footlight MT Light" panose="0204060206030A020304" pitchFamily="18" charset="0"/>
            </a:rPr>
            <a:t> </a:t>
          </a:r>
          <a:r>
            <a:rPr lang="en-US" dirty="0" err="1">
              <a:latin typeface="Footlight MT Light" panose="0204060206030A020304" pitchFamily="18" charset="0"/>
            </a:rPr>
            <a:t>müddəti</a:t>
          </a:r>
          <a:r>
            <a:rPr lang="en-US" dirty="0">
              <a:latin typeface="Footlight MT Light" panose="0204060206030A020304" pitchFamily="18" charset="0"/>
            </a:rPr>
            <a:t> 4 san.-</a:t>
          </a:r>
          <a:r>
            <a:rPr lang="en-US" dirty="0" err="1">
              <a:latin typeface="Footlight MT Light" panose="0204060206030A020304" pitchFamily="18" charset="0"/>
            </a:rPr>
            <a:t>lik</a:t>
          </a:r>
          <a:r>
            <a:rPr lang="en-US" dirty="0">
              <a:latin typeface="Footlight MT Light" panose="0204060206030A020304" pitchFamily="18" charset="0"/>
            </a:rPr>
            <a:t> </a:t>
          </a:r>
          <a:r>
            <a:rPr lang="en-US" dirty="0" err="1">
              <a:latin typeface="Footlight MT Light" panose="0204060206030A020304" pitchFamily="18" charset="0"/>
            </a:rPr>
            <a:t>pauza</a:t>
          </a:r>
          <a:r>
            <a:rPr lang="en-US" dirty="0">
              <a:latin typeface="Footlight MT Light" panose="0204060206030A020304" pitchFamily="18" charset="0"/>
            </a:rPr>
            <a:t> </a:t>
          </a:r>
          <a:r>
            <a:rPr lang="en-US" dirty="0" err="1">
              <a:latin typeface="Footlight MT Light" panose="0204060206030A020304" pitchFamily="18" charset="0"/>
            </a:rPr>
            <a:t>ilə</a:t>
          </a:r>
          <a:r>
            <a:rPr lang="en-US" dirty="0">
              <a:latin typeface="Footlight MT Light" panose="0204060206030A020304" pitchFamily="18" charset="0"/>
            </a:rPr>
            <a:t> </a:t>
          </a:r>
          <a:r>
            <a:rPr lang="en-US" dirty="0" err="1">
              <a:latin typeface="Footlight MT Light" panose="0204060206030A020304" pitchFamily="18" charset="0"/>
            </a:rPr>
            <a:t>əvəzlənən</a:t>
          </a:r>
          <a:r>
            <a:rPr lang="en-US" dirty="0">
              <a:latin typeface="Footlight MT Light" panose="0204060206030A020304" pitchFamily="18" charset="0"/>
            </a:rPr>
            <a:t>, </a:t>
          </a:r>
          <a:r>
            <a:rPr lang="en-US" dirty="0" err="1">
              <a:latin typeface="Footlight MT Light" panose="0204060206030A020304" pitchFamily="18" charset="0"/>
            </a:rPr>
            <a:t>tədriclə</a:t>
          </a:r>
          <a:r>
            <a:rPr lang="en-US" dirty="0">
              <a:latin typeface="Footlight MT Light" panose="0204060206030A020304" pitchFamily="18" charset="0"/>
            </a:rPr>
            <a:t> </a:t>
          </a:r>
          <a:r>
            <a:rPr lang="en-US" dirty="0" err="1">
              <a:latin typeface="Footlight MT Light" panose="0204060206030A020304" pitchFamily="18" charset="0"/>
            </a:rPr>
            <a:t>yüksələn</a:t>
          </a:r>
          <a:r>
            <a:rPr lang="en-US" dirty="0">
              <a:latin typeface="Footlight MT Light" panose="0204060206030A020304" pitchFamily="18" charset="0"/>
            </a:rPr>
            <a:t> </a:t>
          </a:r>
          <a:r>
            <a:rPr lang="en-US" dirty="0" err="1">
              <a:latin typeface="Footlight MT Light" panose="0204060206030A020304" pitchFamily="18" charset="0"/>
            </a:rPr>
            <a:t>və</a:t>
          </a:r>
          <a:r>
            <a:rPr lang="en-US" dirty="0">
              <a:latin typeface="Footlight MT Light" panose="0204060206030A020304" pitchFamily="18" charset="0"/>
            </a:rPr>
            <a:t> o </a:t>
          </a:r>
          <a:r>
            <a:rPr lang="en-US" dirty="0" err="1">
              <a:latin typeface="Footlight MT Light" panose="0204060206030A020304" pitchFamily="18" charset="0"/>
            </a:rPr>
            <a:t>qayda</a:t>
          </a:r>
          <a:r>
            <a:rPr lang="en-US" dirty="0">
              <a:latin typeface="Footlight MT Light" panose="0204060206030A020304" pitchFamily="18" charset="0"/>
            </a:rPr>
            <a:t> </a:t>
          </a:r>
          <a:r>
            <a:rPr lang="en-US" dirty="0" err="1">
              <a:latin typeface="Footlight MT Light" panose="0204060206030A020304" pitchFamily="18" charset="0"/>
            </a:rPr>
            <a:t>ilə</a:t>
          </a:r>
          <a:r>
            <a:rPr lang="en-US" dirty="0">
              <a:latin typeface="Footlight MT Light" panose="0204060206030A020304" pitchFamily="18" charset="0"/>
            </a:rPr>
            <a:t> </a:t>
          </a:r>
          <a:r>
            <a:rPr lang="en-US" dirty="0" err="1">
              <a:latin typeface="Footlight MT Light" panose="0204060206030A020304" pitchFamily="18" charset="0"/>
            </a:rPr>
            <a:t>də</a:t>
          </a:r>
          <a:r>
            <a:rPr lang="en-US" dirty="0">
              <a:latin typeface="Footlight MT Light" panose="0204060206030A020304" pitchFamily="18" charset="0"/>
            </a:rPr>
            <a:t> </a:t>
          </a:r>
          <a:r>
            <a:rPr lang="en-US" dirty="0" err="1">
              <a:latin typeface="Footlight MT Light" panose="0204060206030A020304" pitchFamily="18" charset="0"/>
            </a:rPr>
            <a:t>sönən</a:t>
          </a:r>
          <a:r>
            <a:rPr lang="en-US" dirty="0">
              <a:latin typeface="Footlight MT Light" panose="0204060206030A020304" pitchFamily="18" charset="0"/>
            </a:rPr>
            <a:t> </a:t>
          </a:r>
          <a:r>
            <a:rPr lang="en-US" dirty="0" err="1">
              <a:latin typeface="Footlight MT Light" panose="0204060206030A020304" pitchFamily="18" charset="0"/>
            </a:rPr>
            <a:t>cərəyan</a:t>
          </a:r>
          <a:r>
            <a:rPr lang="en-US" dirty="0">
              <a:latin typeface="Footlight MT Light" panose="0204060206030A020304" pitchFamily="18" charset="0"/>
            </a:rPr>
            <a:t> </a:t>
          </a:r>
          <a:r>
            <a:rPr lang="en-US" dirty="0" err="1">
              <a:latin typeface="Footlight MT Light" panose="0204060206030A020304" pitchFamily="18" charset="0"/>
            </a:rPr>
            <a:t>olub</a:t>
          </a:r>
          <a:r>
            <a:rPr lang="en-US" dirty="0">
              <a:latin typeface="Footlight MT Light" panose="0204060206030A020304" pitchFamily="18" charset="0"/>
            </a:rPr>
            <a:t>, </a:t>
          </a:r>
          <a:r>
            <a:rPr lang="en-US" dirty="0" err="1">
              <a:latin typeface="Footlight MT Light" panose="0204060206030A020304" pitchFamily="18" charset="0"/>
            </a:rPr>
            <a:t>neyrotrofiki</a:t>
          </a:r>
          <a:r>
            <a:rPr lang="en-US" dirty="0">
              <a:latin typeface="Footlight MT Light" panose="0204060206030A020304" pitchFamily="18" charset="0"/>
            </a:rPr>
            <a:t> </a:t>
          </a:r>
          <a:r>
            <a:rPr lang="en-US" dirty="0" err="1">
              <a:latin typeface="Footlight MT Light" panose="0204060206030A020304" pitchFamily="18" charset="0"/>
            </a:rPr>
            <a:t>və</a:t>
          </a:r>
          <a:r>
            <a:rPr lang="en-US" dirty="0">
              <a:latin typeface="Footlight MT Light" panose="0204060206030A020304" pitchFamily="18" charset="0"/>
            </a:rPr>
            <a:t> </a:t>
          </a:r>
          <a:r>
            <a:rPr lang="en-US" dirty="0" err="1">
              <a:latin typeface="Footlight MT Light" panose="0204060206030A020304" pitchFamily="18" charset="0"/>
            </a:rPr>
            <a:t>vazoaktiv</a:t>
          </a:r>
          <a:r>
            <a:rPr lang="en-US" dirty="0">
              <a:latin typeface="Footlight MT Light" panose="0204060206030A020304" pitchFamily="18" charset="0"/>
            </a:rPr>
            <a:t> </a:t>
          </a:r>
          <a:r>
            <a:rPr lang="en-US" dirty="0" err="1">
              <a:latin typeface="Footlight MT Light" panose="0204060206030A020304" pitchFamily="18" charset="0"/>
            </a:rPr>
            <a:t>təsirə</a:t>
          </a:r>
          <a:r>
            <a:rPr lang="en-US" dirty="0">
              <a:latin typeface="Footlight MT Light" panose="0204060206030A020304" pitchFamily="18" charset="0"/>
            </a:rPr>
            <a:t> </a:t>
          </a:r>
          <a:r>
            <a:rPr lang="en-US" dirty="0" err="1">
              <a:latin typeface="Footlight MT Light" panose="0204060206030A020304" pitchFamily="18" charset="0"/>
            </a:rPr>
            <a:t>malikdir</a:t>
          </a:r>
          <a:r>
            <a:rPr lang="en-US" dirty="0">
              <a:latin typeface="Footlight MT Light" panose="0204060206030A020304" pitchFamily="18" charset="0"/>
            </a:rPr>
            <a:t>.</a:t>
          </a:r>
        </a:p>
      </dgm:t>
    </dgm:pt>
    <dgm:pt modelId="{22FE4BC8-CDE4-49C6-ADCA-7E0D9EE3A2A7}" cxnId="{E02B55C6-03CA-4243-9743-BE815FADA634}" type="parTrans">
      <dgm:prSet/>
      <dgm:spPr/>
      <dgm:t>
        <a:bodyPr/>
        <a:lstStyle/>
        <a:p>
          <a:endParaRPr lang="en-US"/>
        </a:p>
      </dgm:t>
    </dgm:pt>
    <dgm:pt modelId="{A858C476-2BB9-43F7-80A3-F3EA1E018F11}" cxnId="{E02B55C6-03CA-4243-9743-BE815FADA634}" type="sibTrans">
      <dgm:prSet/>
      <dgm:spPr/>
      <dgm:t>
        <a:bodyPr/>
        <a:lstStyle/>
        <a:p>
          <a:endParaRPr lang="en-US"/>
        </a:p>
      </dgm:t>
    </dgm:pt>
    <dgm:pt modelId="{99727F19-315E-4005-9E8A-DDCDF428DC9B}">
      <dgm:prSet phldrT="[Текст]"/>
      <dgm:spPr/>
      <dgm:t>
        <a:bodyPr/>
        <a:lstStyle/>
        <a:p>
          <a:r>
            <a:rPr lang="az-Latn-AZ" dirty="0">
              <a:latin typeface="Footlight MT Light" panose="0204060206030A020304" pitchFamily="18" charset="0"/>
            </a:rPr>
            <a:t>Bir yarım dövrlü fasiləsiz-BF</a:t>
          </a:r>
        </a:p>
      </dgm:t>
    </dgm:pt>
    <dgm:pt modelId="{1A987B15-3747-42C7-A786-0DB8330E5C42}" cxnId="{2B23E2B9-5EAA-4C9A-8F99-BCDE41E059FF}" type="parTrans">
      <dgm:prSet/>
      <dgm:spPr/>
      <dgm:t>
        <a:bodyPr/>
        <a:lstStyle/>
        <a:p>
          <a:endParaRPr lang="en-US"/>
        </a:p>
      </dgm:t>
    </dgm:pt>
    <dgm:pt modelId="{12D7C5A6-EB71-4E36-B0C4-08B90D5C8D06}" cxnId="{2B23E2B9-5EAA-4C9A-8F99-BCDE41E059FF}" type="sibTrans">
      <dgm:prSet/>
      <dgm:spPr/>
      <dgm:t>
        <a:bodyPr/>
        <a:lstStyle/>
        <a:p>
          <a:endParaRPr lang="en-US"/>
        </a:p>
      </dgm:t>
    </dgm:pt>
    <dgm:pt modelId="{7AFA06D4-1B38-45EB-B118-B2DD5ECE19AA}">
      <dgm:prSet phldrT="[Текст]"/>
      <dgm:spPr/>
      <dgm:t>
        <a:bodyPr/>
        <a:lstStyle/>
        <a:p>
          <a:r>
            <a:rPr lang="en-US" dirty="0" err="1">
              <a:latin typeface="Footlight MT Light" panose="0204060206030A020304" pitchFamily="18" charset="0"/>
            </a:rPr>
            <a:t>tezliyi</a:t>
          </a:r>
          <a:r>
            <a:rPr lang="en-US" dirty="0">
              <a:latin typeface="Footlight MT Light" panose="0204060206030A020304" pitchFamily="18" charset="0"/>
            </a:rPr>
            <a:t> 50 Hs, </a:t>
          </a:r>
          <a:r>
            <a:rPr lang="en-US" dirty="0" err="1">
              <a:latin typeface="Footlight MT Light" panose="0204060206030A020304" pitchFamily="18" charset="0"/>
            </a:rPr>
            <a:t>impulsun</a:t>
          </a:r>
          <a:r>
            <a:rPr lang="en-US" dirty="0">
              <a:latin typeface="Footlight MT Light" panose="0204060206030A020304" pitchFamily="18" charset="0"/>
            </a:rPr>
            <a:t> </a:t>
          </a:r>
          <a:r>
            <a:rPr lang="en-US" dirty="0" err="1">
              <a:latin typeface="Footlight MT Light" panose="0204060206030A020304" pitchFamily="18" charset="0"/>
            </a:rPr>
            <a:t>davam</a:t>
          </a:r>
          <a:r>
            <a:rPr lang="en-US" dirty="0">
              <a:latin typeface="Footlight MT Light" panose="0204060206030A020304" pitchFamily="18" charset="0"/>
            </a:rPr>
            <a:t> </a:t>
          </a:r>
          <a:r>
            <a:rPr lang="en-US" dirty="0" err="1">
              <a:latin typeface="Footlight MT Light" panose="0204060206030A020304" pitchFamily="18" charset="0"/>
            </a:rPr>
            <a:t>etmə</a:t>
          </a:r>
          <a:r>
            <a:rPr lang="en-US" dirty="0">
              <a:latin typeface="Footlight MT Light" panose="0204060206030A020304" pitchFamily="18" charset="0"/>
            </a:rPr>
            <a:t> </a:t>
          </a:r>
          <a:r>
            <a:rPr lang="en-US" dirty="0" err="1">
              <a:latin typeface="Footlight MT Light" panose="0204060206030A020304" pitchFamily="18" charset="0"/>
            </a:rPr>
            <a:t>müddəti</a:t>
          </a:r>
          <a:r>
            <a:rPr lang="en-US" dirty="0">
              <a:latin typeface="Footlight MT Light" panose="0204060206030A020304" pitchFamily="18" charset="0"/>
            </a:rPr>
            <a:t> 20 </a:t>
          </a:r>
          <a:r>
            <a:rPr lang="en-US" dirty="0" err="1">
              <a:latin typeface="Footlight MT Light" panose="0204060206030A020304" pitchFamily="18" charset="0"/>
            </a:rPr>
            <a:t>ms</a:t>
          </a:r>
          <a:r>
            <a:rPr lang="en-US" dirty="0">
              <a:latin typeface="Footlight MT Light" panose="0204060206030A020304" pitchFamily="18" charset="0"/>
            </a:rPr>
            <a:t> </a:t>
          </a:r>
          <a:r>
            <a:rPr lang="en-US" dirty="0" err="1">
              <a:latin typeface="Footlight MT Light" panose="0204060206030A020304" pitchFamily="18" charset="0"/>
            </a:rPr>
            <a:t>olan</a:t>
          </a:r>
          <a:r>
            <a:rPr lang="en-US" dirty="0">
              <a:latin typeface="Footlight MT Light" panose="0204060206030A020304" pitchFamily="18" charset="0"/>
            </a:rPr>
            <a:t> </a:t>
          </a:r>
          <a:r>
            <a:rPr lang="en-US" dirty="0" err="1">
              <a:latin typeface="Footlight MT Light" panose="0204060206030A020304" pitchFamily="18" charset="0"/>
            </a:rPr>
            <a:t>cərəyandır</a:t>
          </a:r>
          <a:r>
            <a:rPr lang="en-US" dirty="0">
              <a:latin typeface="Footlight MT Light" panose="0204060206030A020304" pitchFamily="18" charset="0"/>
            </a:rPr>
            <a:t>. Bu </a:t>
          </a:r>
          <a:r>
            <a:rPr lang="en-US" dirty="0" err="1">
              <a:latin typeface="Footlight MT Light" panose="0204060206030A020304" pitchFamily="18" charset="0"/>
            </a:rPr>
            <a:t>cərəyan</a:t>
          </a:r>
          <a:r>
            <a:rPr lang="en-US" dirty="0">
              <a:latin typeface="Footlight MT Light" panose="0204060206030A020304" pitchFamily="18" charset="0"/>
            </a:rPr>
            <a:t> </a:t>
          </a:r>
          <a:r>
            <a:rPr lang="en-US" dirty="0" err="1">
              <a:latin typeface="Footlight MT Light" panose="0204060206030A020304" pitchFamily="18" charset="0"/>
            </a:rPr>
            <a:t>yüksək</a:t>
          </a:r>
          <a:r>
            <a:rPr lang="en-US" dirty="0">
              <a:latin typeface="Footlight MT Light" panose="0204060206030A020304" pitchFamily="18" charset="0"/>
            </a:rPr>
            <a:t> </a:t>
          </a:r>
          <a:r>
            <a:rPr lang="en-US" dirty="0" err="1">
              <a:latin typeface="Footlight MT Light" panose="0204060206030A020304" pitchFamily="18" charset="0"/>
            </a:rPr>
            <a:t>qıcıqlandırıcı</a:t>
          </a:r>
          <a:r>
            <a:rPr lang="en-US" dirty="0">
              <a:latin typeface="Footlight MT Light" panose="0204060206030A020304" pitchFamily="18" charset="0"/>
            </a:rPr>
            <a:t> </a:t>
          </a:r>
          <a:r>
            <a:rPr lang="en-US" dirty="0" err="1">
              <a:latin typeface="Footlight MT Light" panose="0204060206030A020304" pitchFamily="18" charset="0"/>
            </a:rPr>
            <a:t>və</a:t>
          </a:r>
          <a:r>
            <a:rPr lang="en-US" dirty="0">
              <a:latin typeface="Footlight MT Light" panose="0204060206030A020304" pitchFamily="18" charset="0"/>
            </a:rPr>
            <a:t> </a:t>
          </a:r>
          <a:r>
            <a:rPr lang="en-US" dirty="0" err="1">
              <a:latin typeface="Footlight MT Light" panose="0204060206030A020304" pitchFamily="18" charset="0"/>
            </a:rPr>
            <a:t>miostimulyasiya</a:t>
          </a:r>
          <a:r>
            <a:rPr lang="en-US" dirty="0">
              <a:latin typeface="Footlight MT Light" panose="0204060206030A020304" pitchFamily="18" charset="0"/>
            </a:rPr>
            <a:t> </a:t>
          </a:r>
          <a:r>
            <a:rPr lang="en-US" dirty="0" err="1">
              <a:latin typeface="Footlight MT Light" panose="0204060206030A020304" pitchFamily="18" charset="0"/>
            </a:rPr>
            <a:t>təsirinə</a:t>
          </a:r>
          <a:r>
            <a:rPr lang="en-US" dirty="0">
              <a:latin typeface="Footlight MT Light" panose="0204060206030A020304" pitchFamily="18" charset="0"/>
            </a:rPr>
            <a:t> malik </a:t>
          </a:r>
          <a:r>
            <a:rPr lang="en-US" dirty="0" err="1">
              <a:latin typeface="Footlight MT Light" panose="0204060206030A020304" pitchFamily="18" charset="0"/>
            </a:rPr>
            <a:t>olub</a:t>
          </a:r>
          <a:r>
            <a:rPr lang="en-US" dirty="0">
              <a:latin typeface="Footlight MT Light" panose="0204060206030A020304" pitchFamily="18" charset="0"/>
            </a:rPr>
            <a:t>, </a:t>
          </a:r>
          <a:r>
            <a:rPr lang="en-US" dirty="0" err="1">
              <a:latin typeface="Footlight MT Light" panose="0204060206030A020304" pitchFamily="18" charset="0"/>
            </a:rPr>
            <a:t>pasientdə</a:t>
          </a:r>
          <a:r>
            <a:rPr lang="en-US" dirty="0">
              <a:latin typeface="Footlight MT Light" panose="0204060206030A020304" pitchFamily="18" charset="0"/>
            </a:rPr>
            <a:t> </a:t>
          </a:r>
          <a:r>
            <a:rPr lang="en-US" dirty="0" err="1">
              <a:latin typeface="Footlight MT Light" panose="0204060206030A020304" pitchFamily="18" charset="0"/>
            </a:rPr>
            <a:t>kobud</a:t>
          </a:r>
          <a:r>
            <a:rPr lang="en-US" dirty="0">
              <a:latin typeface="Footlight MT Light" panose="0204060206030A020304" pitchFamily="18" charset="0"/>
            </a:rPr>
            <a:t> </a:t>
          </a:r>
          <a:r>
            <a:rPr lang="en-US" dirty="0" err="1">
              <a:latin typeface="Footlight MT Light" panose="0204060206030A020304" pitchFamily="18" charset="0"/>
            </a:rPr>
            <a:t>vibrasiya</a:t>
          </a:r>
          <a:r>
            <a:rPr lang="en-US" dirty="0">
              <a:latin typeface="Footlight MT Light" panose="0204060206030A020304" pitchFamily="18" charset="0"/>
            </a:rPr>
            <a:t> </a:t>
          </a:r>
          <a:r>
            <a:rPr lang="en-US" dirty="0" err="1">
              <a:latin typeface="Footlight MT Light" panose="0204060206030A020304" pitchFamily="18" charset="0"/>
            </a:rPr>
            <a:t>törədir</a:t>
          </a:r>
          <a:r>
            <a:rPr lang="en-US" dirty="0"/>
            <a:t>.</a:t>
          </a:r>
        </a:p>
      </dgm:t>
    </dgm:pt>
    <dgm:pt modelId="{AC693DCD-2505-4D20-B09B-FFDEC2AA7057}" cxnId="{55F0148A-3EA6-4105-BB99-FEEEA975E14F}" type="parTrans">
      <dgm:prSet/>
      <dgm:spPr/>
      <dgm:t>
        <a:bodyPr/>
        <a:lstStyle/>
        <a:p>
          <a:endParaRPr lang="en-US"/>
        </a:p>
      </dgm:t>
    </dgm:pt>
    <dgm:pt modelId="{0626DE18-C07E-4986-92AF-9DF8CAE9A463}" cxnId="{55F0148A-3EA6-4105-BB99-FEEEA975E14F}" type="sibTrans">
      <dgm:prSet/>
      <dgm:spPr/>
      <dgm:t>
        <a:bodyPr/>
        <a:lstStyle/>
        <a:p>
          <a:endParaRPr lang="en-US"/>
        </a:p>
      </dgm:t>
    </dgm:pt>
    <dgm:pt modelId="{BF144376-8173-4E08-B672-F5B3E82CF66E}">
      <dgm:prSet/>
      <dgm:spPr/>
      <dgm:t>
        <a:bodyPr/>
        <a:lstStyle/>
        <a:p>
          <a:r>
            <a:rPr lang="az-Latn-AZ" dirty="0">
              <a:latin typeface="Footlight MT Light" panose="0204060206030A020304" pitchFamily="18" charset="0"/>
            </a:rPr>
            <a:t>Bir yarımdövrlü dalğalı-BD</a:t>
          </a:r>
          <a:endParaRPr lang="en-US" dirty="0">
            <a:latin typeface="Footlight MT Light" panose="0204060206030A020304" pitchFamily="18" charset="0"/>
          </a:endParaRPr>
        </a:p>
      </dgm:t>
    </dgm:pt>
    <dgm:pt modelId="{6BB40462-1F12-43F7-A286-D977B51655E5}" cxnId="{98A50597-E6F9-4D08-ABDB-314E46E70529}" type="parTrans">
      <dgm:prSet/>
      <dgm:spPr/>
      <dgm:t>
        <a:bodyPr/>
        <a:lstStyle/>
        <a:p>
          <a:endParaRPr lang="en-US"/>
        </a:p>
      </dgm:t>
    </dgm:pt>
    <dgm:pt modelId="{359BDA1C-FC5A-4303-BE1A-715F1450BBF5}" cxnId="{98A50597-E6F9-4D08-ABDB-314E46E70529}" type="sibTrans">
      <dgm:prSet/>
      <dgm:spPr/>
      <dgm:t>
        <a:bodyPr/>
        <a:lstStyle/>
        <a:p>
          <a:endParaRPr lang="en-US"/>
        </a:p>
      </dgm:t>
    </dgm:pt>
    <dgm:pt modelId="{F3ED46EC-1AF0-4ECE-93F2-E395D7379317}">
      <dgm:prSet/>
      <dgm:spPr/>
      <dgm:t>
        <a:bodyPr/>
        <a:lstStyle/>
        <a:p>
          <a:r>
            <a:rPr lang="az-Latn-AZ" dirty="0">
              <a:latin typeface="Footlight MT Light" panose="0204060206030A020304" pitchFamily="18" charset="0"/>
            </a:rPr>
            <a:t>Bu zaman davam etmə müddəti 4 san. olan tədricən yüksələn və sönən bir yarımdövrlü düzlənmiş cərəyan davam etmə müddəti 2 san. olan pauza ilə əvəzlənir. Bu cərəyan üçün neyrostimulyasiya təsiri xarakterikdir.</a:t>
          </a:r>
          <a:endParaRPr lang="en-US" dirty="0">
            <a:latin typeface="Footlight MT Light" panose="0204060206030A020304" pitchFamily="18" charset="0"/>
          </a:endParaRPr>
        </a:p>
      </dgm:t>
    </dgm:pt>
    <dgm:pt modelId="{C1EB255D-8EEE-4DDA-B0E3-9D85195AF976}" cxnId="{8DE6C0D2-65E9-47BB-A7F1-568CF865722A}" type="parTrans">
      <dgm:prSet/>
      <dgm:spPr/>
      <dgm:t>
        <a:bodyPr/>
        <a:lstStyle/>
        <a:p>
          <a:endParaRPr lang="en-US"/>
        </a:p>
      </dgm:t>
    </dgm:pt>
    <dgm:pt modelId="{C625DA8E-02A0-4DF1-83E9-ACFB3DFB5EAA}" cxnId="{8DE6C0D2-65E9-47BB-A7F1-568CF865722A}" type="sibTrans">
      <dgm:prSet/>
      <dgm:spPr/>
      <dgm:t>
        <a:bodyPr/>
        <a:lstStyle/>
        <a:p>
          <a:endParaRPr lang="en-US"/>
        </a:p>
      </dgm:t>
    </dgm:pt>
    <dgm:pt modelId="{8528B7B5-34F0-45BF-B345-CCED62301B19}" type="pres">
      <dgm:prSet presAssocID="{3038D66D-E284-44B0-9824-23A4D93E23FF}" presName="Name0" presStyleCnt="0">
        <dgm:presLayoutVars>
          <dgm:dir/>
          <dgm:animLvl val="lvl"/>
          <dgm:resizeHandles val="exact"/>
        </dgm:presLayoutVars>
      </dgm:prSet>
      <dgm:spPr/>
    </dgm:pt>
    <dgm:pt modelId="{7FA88353-BBCB-402C-BE46-3DF16D4F613D}" type="pres">
      <dgm:prSet presAssocID="{3038D66D-E284-44B0-9824-23A4D93E23FF}" presName="tSp" presStyleCnt="0"/>
      <dgm:spPr/>
    </dgm:pt>
    <dgm:pt modelId="{F9A9F8D4-C82A-463A-9910-3067A38A8F8F}" type="pres">
      <dgm:prSet presAssocID="{3038D66D-E284-44B0-9824-23A4D93E23FF}" presName="bSp" presStyleCnt="0"/>
      <dgm:spPr/>
    </dgm:pt>
    <dgm:pt modelId="{F3DE10D1-4CEB-4F72-B922-583615B6D1FC}" type="pres">
      <dgm:prSet presAssocID="{3038D66D-E284-44B0-9824-23A4D93E23FF}" presName="process" presStyleCnt="0"/>
      <dgm:spPr/>
    </dgm:pt>
    <dgm:pt modelId="{5B39EC5E-3A23-4BF2-960B-C961B004CE99}" type="pres">
      <dgm:prSet presAssocID="{ED55CB4F-E03B-4960-9A1E-D9B3D2FBC108}" presName="composite1" presStyleCnt="0"/>
      <dgm:spPr/>
    </dgm:pt>
    <dgm:pt modelId="{4A4797C7-1F67-47E7-877A-D039E36EB324}" type="pres">
      <dgm:prSet presAssocID="{ED55CB4F-E03B-4960-9A1E-D9B3D2FBC108}" presName="dummyNode1" presStyleLbl="node1" presStyleIdx="0" presStyleCnt="4"/>
      <dgm:spPr/>
    </dgm:pt>
    <dgm:pt modelId="{D7C8DDB6-45E1-4E47-9110-3F0225C87488}" type="pres">
      <dgm:prSet presAssocID="{ED55CB4F-E03B-4960-9A1E-D9B3D2FBC108}" presName="childNode1" presStyleLbl="bgAcc1" presStyleIdx="0" presStyleCnt="4">
        <dgm:presLayoutVars>
          <dgm:bulletEnabled val="1"/>
        </dgm:presLayoutVars>
      </dgm:prSet>
      <dgm:spPr/>
    </dgm:pt>
    <dgm:pt modelId="{AA434389-6BB0-4DD0-A34F-ACD907C5C6B4}" type="pres">
      <dgm:prSet presAssocID="{ED55CB4F-E03B-4960-9A1E-D9B3D2FBC108}" presName="childNode1tx" presStyleLbl="bgAcc1" presStyleIdx="0" presStyleCnt="4">
        <dgm:presLayoutVars>
          <dgm:bulletEnabled val="1"/>
        </dgm:presLayoutVars>
      </dgm:prSet>
      <dgm:spPr/>
    </dgm:pt>
    <dgm:pt modelId="{9D83513F-B3E9-4710-BDE9-FF0ADDE53481}" type="pres">
      <dgm:prSet presAssocID="{ED55CB4F-E03B-4960-9A1E-D9B3D2FBC108}" presName="parentNode1" presStyleLbl="node1" presStyleIdx="0" presStyleCnt="4">
        <dgm:presLayoutVars>
          <dgm:chMax val="1"/>
          <dgm:bulletEnabled val="1"/>
        </dgm:presLayoutVars>
      </dgm:prSet>
      <dgm:spPr/>
    </dgm:pt>
    <dgm:pt modelId="{2642CA4B-3D44-40A6-963E-285B1F2264F3}" type="pres">
      <dgm:prSet presAssocID="{ED55CB4F-E03B-4960-9A1E-D9B3D2FBC108}" presName="connSite1" presStyleCnt="0"/>
      <dgm:spPr/>
    </dgm:pt>
    <dgm:pt modelId="{B7D073E4-3B30-4ED1-9B4A-1AC551F53FBF}" type="pres">
      <dgm:prSet presAssocID="{C30AA562-F4DA-4AA4-9DF7-F49F8D1DE686}" presName="Name9" presStyleLbl="sibTrans2D1" presStyleIdx="0" presStyleCnt="3"/>
      <dgm:spPr/>
    </dgm:pt>
    <dgm:pt modelId="{7E45E755-706E-4C85-86A9-C0DC1D849F67}" type="pres">
      <dgm:prSet presAssocID="{BF144376-8173-4E08-B672-F5B3E82CF66E}" presName="composite2" presStyleCnt="0"/>
      <dgm:spPr/>
    </dgm:pt>
    <dgm:pt modelId="{4784B320-4CEC-419B-B009-6A9C36AFF178}" type="pres">
      <dgm:prSet presAssocID="{BF144376-8173-4E08-B672-F5B3E82CF66E}" presName="dummyNode2" presStyleLbl="node1" presStyleIdx="0" presStyleCnt="4"/>
      <dgm:spPr/>
    </dgm:pt>
    <dgm:pt modelId="{13D26316-2587-4AA1-89FB-EA9F35617DF6}" type="pres">
      <dgm:prSet presAssocID="{BF144376-8173-4E08-B672-F5B3E82CF66E}" presName="childNode2" presStyleLbl="bgAcc1" presStyleIdx="1" presStyleCnt="4">
        <dgm:presLayoutVars>
          <dgm:bulletEnabled val="1"/>
        </dgm:presLayoutVars>
      </dgm:prSet>
      <dgm:spPr/>
    </dgm:pt>
    <dgm:pt modelId="{0603F86D-22AC-4389-9905-7DD285413910}" type="pres">
      <dgm:prSet presAssocID="{BF144376-8173-4E08-B672-F5B3E82CF66E}" presName="childNode2tx" presStyleLbl="bgAcc1" presStyleIdx="1" presStyleCnt="4">
        <dgm:presLayoutVars>
          <dgm:bulletEnabled val="1"/>
        </dgm:presLayoutVars>
      </dgm:prSet>
      <dgm:spPr/>
    </dgm:pt>
    <dgm:pt modelId="{D54BCCEB-A764-4DF5-9222-95EDA7C12C04}" type="pres">
      <dgm:prSet presAssocID="{BF144376-8173-4E08-B672-F5B3E82CF66E}" presName="parentNode2" presStyleLbl="node1" presStyleIdx="1" presStyleCnt="4">
        <dgm:presLayoutVars>
          <dgm:chMax val="0"/>
          <dgm:bulletEnabled val="1"/>
        </dgm:presLayoutVars>
      </dgm:prSet>
      <dgm:spPr/>
    </dgm:pt>
    <dgm:pt modelId="{2E89E564-962B-4E64-86BA-7D22F6B8B445}" type="pres">
      <dgm:prSet presAssocID="{BF144376-8173-4E08-B672-F5B3E82CF66E}" presName="connSite2" presStyleCnt="0"/>
      <dgm:spPr/>
    </dgm:pt>
    <dgm:pt modelId="{12B71610-5464-47E9-91F0-8D147BFEDCD7}" type="pres">
      <dgm:prSet presAssocID="{359BDA1C-FC5A-4303-BE1A-715F1450BBF5}" presName="Name18" presStyleLbl="sibTrans2D1" presStyleIdx="1" presStyleCnt="3"/>
      <dgm:spPr/>
    </dgm:pt>
    <dgm:pt modelId="{EA471F12-D165-4B58-BA65-C87EF98008B9}" type="pres">
      <dgm:prSet presAssocID="{D52E1866-A0E1-4CC7-A0C9-BF616B0CC922}" presName="composite1" presStyleCnt="0"/>
      <dgm:spPr/>
    </dgm:pt>
    <dgm:pt modelId="{0E1A4863-0933-4369-9F57-3CE4DF3AA1D3}" type="pres">
      <dgm:prSet presAssocID="{D52E1866-A0E1-4CC7-A0C9-BF616B0CC922}" presName="dummyNode1" presStyleLbl="node1" presStyleIdx="1" presStyleCnt="4"/>
      <dgm:spPr/>
    </dgm:pt>
    <dgm:pt modelId="{7F84ADC2-51A3-40D3-96DB-996F5EC3462A}" type="pres">
      <dgm:prSet presAssocID="{D52E1866-A0E1-4CC7-A0C9-BF616B0CC922}" presName="childNode1" presStyleLbl="bgAcc1" presStyleIdx="2" presStyleCnt="4">
        <dgm:presLayoutVars>
          <dgm:bulletEnabled val="1"/>
        </dgm:presLayoutVars>
      </dgm:prSet>
      <dgm:spPr/>
    </dgm:pt>
    <dgm:pt modelId="{14D9F4B0-9D0A-4F9B-9055-6910644695EB}" type="pres">
      <dgm:prSet presAssocID="{D52E1866-A0E1-4CC7-A0C9-BF616B0CC922}" presName="childNode1tx" presStyleLbl="bgAcc1" presStyleIdx="2" presStyleCnt="4">
        <dgm:presLayoutVars>
          <dgm:bulletEnabled val="1"/>
        </dgm:presLayoutVars>
      </dgm:prSet>
      <dgm:spPr/>
    </dgm:pt>
    <dgm:pt modelId="{B9B6813A-8145-4FC9-8084-78BC2B187DF9}" type="pres">
      <dgm:prSet presAssocID="{D52E1866-A0E1-4CC7-A0C9-BF616B0CC922}" presName="parentNode1" presStyleLbl="node1" presStyleIdx="2" presStyleCnt="4">
        <dgm:presLayoutVars>
          <dgm:chMax val="1"/>
          <dgm:bulletEnabled val="1"/>
        </dgm:presLayoutVars>
      </dgm:prSet>
      <dgm:spPr/>
    </dgm:pt>
    <dgm:pt modelId="{1A9C0876-B3FC-492A-A7E0-1D7134E4BA85}" type="pres">
      <dgm:prSet presAssocID="{D52E1866-A0E1-4CC7-A0C9-BF616B0CC922}" presName="connSite1" presStyleCnt="0"/>
      <dgm:spPr/>
    </dgm:pt>
    <dgm:pt modelId="{754C4E6A-2561-474C-9C11-12F5E2F35A44}" type="pres">
      <dgm:prSet presAssocID="{12FBBCC4-5900-417C-B0B1-9A3F48F5AD14}" presName="Name9" presStyleLbl="sibTrans2D1" presStyleIdx="2" presStyleCnt="3"/>
      <dgm:spPr/>
    </dgm:pt>
    <dgm:pt modelId="{3AB899BA-671C-4976-9396-A4DB7441AF71}" type="pres">
      <dgm:prSet presAssocID="{99727F19-315E-4005-9E8A-DDCDF428DC9B}" presName="composite2" presStyleCnt="0"/>
      <dgm:spPr/>
    </dgm:pt>
    <dgm:pt modelId="{97481E4A-759B-462F-B792-CB894A16A498}" type="pres">
      <dgm:prSet presAssocID="{99727F19-315E-4005-9E8A-DDCDF428DC9B}" presName="dummyNode2" presStyleLbl="node1" presStyleIdx="2" presStyleCnt="4"/>
      <dgm:spPr/>
    </dgm:pt>
    <dgm:pt modelId="{603D6E43-8683-4F48-9F77-7B90C744EACC}" type="pres">
      <dgm:prSet presAssocID="{99727F19-315E-4005-9E8A-DDCDF428DC9B}" presName="childNode2" presStyleLbl="bgAcc1" presStyleIdx="3" presStyleCnt="4">
        <dgm:presLayoutVars>
          <dgm:bulletEnabled val="1"/>
        </dgm:presLayoutVars>
      </dgm:prSet>
      <dgm:spPr/>
    </dgm:pt>
    <dgm:pt modelId="{585AF74D-0148-45FB-BA15-BB1436DCCE28}" type="pres">
      <dgm:prSet presAssocID="{99727F19-315E-4005-9E8A-DDCDF428DC9B}" presName="childNode2tx" presStyleLbl="bgAcc1" presStyleIdx="3" presStyleCnt="4">
        <dgm:presLayoutVars>
          <dgm:bulletEnabled val="1"/>
        </dgm:presLayoutVars>
      </dgm:prSet>
      <dgm:spPr/>
    </dgm:pt>
    <dgm:pt modelId="{1084E24A-D87E-48E5-B0C5-905972BB71DE}" type="pres">
      <dgm:prSet presAssocID="{99727F19-315E-4005-9E8A-DDCDF428DC9B}" presName="parentNode2" presStyleLbl="node1" presStyleIdx="3" presStyleCnt="4">
        <dgm:presLayoutVars>
          <dgm:chMax val="0"/>
          <dgm:bulletEnabled val="1"/>
        </dgm:presLayoutVars>
      </dgm:prSet>
      <dgm:spPr/>
    </dgm:pt>
    <dgm:pt modelId="{538EB5FA-5EE3-4EDC-A072-68FA5C1B7842}" type="pres">
      <dgm:prSet presAssocID="{99727F19-315E-4005-9E8A-DDCDF428DC9B}" presName="connSite2" presStyleCnt="0"/>
      <dgm:spPr/>
    </dgm:pt>
  </dgm:ptLst>
  <dgm:cxnLst>
    <dgm:cxn modelId="{2247AF1D-94C6-4F51-9206-BF774B4BC993}" type="presOf" srcId="{7AFA06D4-1B38-45EB-B118-B2DD5ECE19AA}" destId="{585AF74D-0148-45FB-BA15-BB1436DCCE28}" srcOrd="1" destOrd="0" presId="urn:microsoft.com/office/officeart/2005/8/layout/hProcess4"/>
    <dgm:cxn modelId="{541B7222-F992-4E3A-B6B3-15EBD3192BED}" type="presOf" srcId="{F3ED46EC-1AF0-4ECE-93F2-E395D7379317}" destId="{0603F86D-22AC-4389-9905-7DD285413910}" srcOrd="1" destOrd="0" presId="urn:microsoft.com/office/officeart/2005/8/layout/hProcess4"/>
    <dgm:cxn modelId="{3E94A12F-DDC1-4129-B46A-DC374B152A57}" type="presOf" srcId="{F3ED46EC-1AF0-4ECE-93F2-E395D7379317}" destId="{13D26316-2587-4AA1-89FB-EA9F35617DF6}" srcOrd="0" destOrd="0" presId="urn:microsoft.com/office/officeart/2005/8/layout/hProcess4"/>
    <dgm:cxn modelId="{9C336F34-12BA-4DF8-B25B-5B41553CB3BB}" type="presOf" srcId="{7EADEF5C-6C82-4E84-A16E-399A9E350CFA}" destId="{7F84ADC2-51A3-40D3-96DB-996F5EC3462A}" srcOrd="0" destOrd="0" presId="urn:microsoft.com/office/officeart/2005/8/layout/hProcess4"/>
    <dgm:cxn modelId="{E8396237-EA40-433D-A51C-68B13EB9A9FB}" type="presOf" srcId="{47965BAE-3A7E-4AE8-A2CB-CC2712BD7EF5}" destId="{AA434389-6BB0-4DD0-A34F-ACD907C5C6B4}" srcOrd="1" destOrd="0" presId="urn:microsoft.com/office/officeart/2005/8/layout/hProcess4"/>
    <dgm:cxn modelId="{63399861-8B14-4D8B-B4C5-EE6EC6C56DFB}" type="presOf" srcId="{7AFA06D4-1B38-45EB-B118-B2DD5ECE19AA}" destId="{603D6E43-8683-4F48-9F77-7B90C744EACC}" srcOrd="0" destOrd="0" presId="urn:microsoft.com/office/officeart/2005/8/layout/hProcess4"/>
    <dgm:cxn modelId="{747E3D48-AA18-4FF9-A34F-3EFF07D8BBE8}" type="presOf" srcId="{D52E1866-A0E1-4CC7-A0C9-BF616B0CC922}" destId="{B9B6813A-8145-4FC9-8084-78BC2B187DF9}" srcOrd="0" destOrd="0" presId="urn:microsoft.com/office/officeart/2005/8/layout/hProcess4"/>
    <dgm:cxn modelId="{9F11406E-5B74-4368-B618-A721903C00E4}" srcId="{3038D66D-E284-44B0-9824-23A4D93E23FF}" destId="{D52E1866-A0E1-4CC7-A0C9-BF616B0CC922}" srcOrd="2" destOrd="0" parTransId="{F47A8F7E-625E-4DD0-B9A8-8BC283A413C3}" sibTransId="{12FBBCC4-5900-417C-B0B1-9A3F48F5AD14}"/>
    <dgm:cxn modelId="{1A379E4E-A0BD-4316-80C8-3C9E64A43EF1}" type="presOf" srcId="{3038D66D-E284-44B0-9824-23A4D93E23FF}" destId="{8528B7B5-34F0-45BF-B345-CCED62301B19}" srcOrd="0" destOrd="0" presId="urn:microsoft.com/office/officeart/2005/8/layout/hProcess4"/>
    <dgm:cxn modelId="{358E5D89-03F8-4576-8923-53A70FACEBAD}" srcId="{3038D66D-E284-44B0-9824-23A4D93E23FF}" destId="{ED55CB4F-E03B-4960-9A1E-D9B3D2FBC108}" srcOrd="0" destOrd="0" parTransId="{1504CD8E-83D1-4562-8E76-1EA62F3E8BC1}" sibTransId="{C30AA562-F4DA-4AA4-9DF7-F49F8D1DE686}"/>
    <dgm:cxn modelId="{55F0148A-3EA6-4105-BB99-FEEEA975E14F}" srcId="{99727F19-315E-4005-9E8A-DDCDF428DC9B}" destId="{7AFA06D4-1B38-45EB-B118-B2DD5ECE19AA}" srcOrd="0" destOrd="0" parTransId="{AC693DCD-2505-4D20-B09B-FFDEC2AA7057}" sibTransId="{0626DE18-C07E-4986-92AF-9DF8CAE9A463}"/>
    <dgm:cxn modelId="{4DC8188A-4BD8-461F-88FA-25DD96FBB012}" type="presOf" srcId="{47965BAE-3A7E-4AE8-A2CB-CC2712BD7EF5}" destId="{D7C8DDB6-45E1-4E47-9110-3F0225C87488}" srcOrd="0" destOrd="0" presId="urn:microsoft.com/office/officeart/2005/8/layout/hProcess4"/>
    <dgm:cxn modelId="{1E5D1392-861D-482F-A98B-D1663207A615}" type="presOf" srcId="{12FBBCC4-5900-417C-B0B1-9A3F48F5AD14}" destId="{754C4E6A-2561-474C-9C11-12F5E2F35A44}" srcOrd="0" destOrd="0" presId="urn:microsoft.com/office/officeart/2005/8/layout/hProcess4"/>
    <dgm:cxn modelId="{98A50597-E6F9-4D08-ABDB-314E46E70529}" srcId="{3038D66D-E284-44B0-9824-23A4D93E23FF}" destId="{BF144376-8173-4E08-B672-F5B3E82CF66E}" srcOrd="1" destOrd="0" parTransId="{6BB40462-1F12-43F7-A286-D977B51655E5}" sibTransId="{359BDA1C-FC5A-4303-BE1A-715F1450BBF5}"/>
    <dgm:cxn modelId="{8B5C51A2-C09A-4EA4-883A-4AB446950461}" type="presOf" srcId="{ED55CB4F-E03B-4960-9A1E-D9B3D2FBC108}" destId="{9D83513F-B3E9-4710-BDE9-FF0ADDE53481}" srcOrd="0" destOrd="0" presId="urn:microsoft.com/office/officeart/2005/8/layout/hProcess4"/>
    <dgm:cxn modelId="{BC3F6AAA-13C8-4746-9079-0D35315A3FE9}" type="presOf" srcId="{C30AA562-F4DA-4AA4-9DF7-F49F8D1DE686}" destId="{B7D073E4-3B30-4ED1-9B4A-1AC551F53FBF}" srcOrd="0" destOrd="0" presId="urn:microsoft.com/office/officeart/2005/8/layout/hProcess4"/>
    <dgm:cxn modelId="{2B23E2B9-5EAA-4C9A-8F99-BCDE41E059FF}" srcId="{3038D66D-E284-44B0-9824-23A4D93E23FF}" destId="{99727F19-315E-4005-9E8A-DDCDF428DC9B}" srcOrd="3" destOrd="0" parTransId="{1A987B15-3747-42C7-A786-0DB8330E5C42}" sibTransId="{12D7C5A6-EB71-4E36-B0C4-08B90D5C8D06}"/>
    <dgm:cxn modelId="{E02B55C6-03CA-4243-9743-BE815FADA634}" srcId="{D52E1866-A0E1-4CC7-A0C9-BF616B0CC922}" destId="{7EADEF5C-6C82-4E84-A16E-399A9E350CFA}" srcOrd="0" destOrd="0" parTransId="{22FE4BC8-CDE4-49C6-ADCA-7E0D9EE3A2A7}" sibTransId="{A858C476-2BB9-43F7-80A3-F3EA1E018F11}"/>
    <dgm:cxn modelId="{8DE6C0D2-65E9-47BB-A7F1-568CF865722A}" srcId="{BF144376-8173-4E08-B672-F5B3E82CF66E}" destId="{F3ED46EC-1AF0-4ECE-93F2-E395D7379317}" srcOrd="0" destOrd="0" parTransId="{C1EB255D-8EEE-4DDA-B0E3-9D85195AF976}" sibTransId="{C625DA8E-02A0-4DF1-83E9-ACFB3DFB5EAA}"/>
    <dgm:cxn modelId="{E35C28E5-5C0E-4445-8F20-684B3338E275}" type="presOf" srcId="{7EADEF5C-6C82-4E84-A16E-399A9E350CFA}" destId="{14D9F4B0-9D0A-4F9B-9055-6910644695EB}" srcOrd="1" destOrd="0" presId="urn:microsoft.com/office/officeart/2005/8/layout/hProcess4"/>
    <dgm:cxn modelId="{1B0173EA-4ABD-4AFF-BC86-82F14B74C1AF}" srcId="{ED55CB4F-E03B-4960-9A1E-D9B3D2FBC108}" destId="{47965BAE-3A7E-4AE8-A2CB-CC2712BD7EF5}" srcOrd="0" destOrd="0" parTransId="{A3F098FF-7614-4AC7-A3A6-38C20DA83347}" sibTransId="{A00BF70B-143D-4FA0-A186-06ED2933DE9D}"/>
    <dgm:cxn modelId="{87DAC5ED-1F81-4171-9DB0-67B0C7BC9218}" type="presOf" srcId="{359BDA1C-FC5A-4303-BE1A-715F1450BBF5}" destId="{12B71610-5464-47E9-91F0-8D147BFEDCD7}" srcOrd="0" destOrd="0" presId="urn:microsoft.com/office/officeart/2005/8/layout/hProcess4"/>
    <dgm:cxn modelId="{48C978F3-FF10-4EF7-88F3-4BC25D82F9B6}" type="presOf" srcId="{BF144376-8173-4E08-B672-F5B3E82CF66E}" destId="{D54BCCEB-A764-4DF5-9222-95EDA7C12C04}" srcOrd="0" destOrd="0" presId="urn:microsoft.com/office/officeart/2005/8/layout/hProcess4"/>
    <dgm:cxn modelId="{CBCD94F7-5FFA-46A3-AD5B-AD5339ADA487}" type="presOf" srcId="{99727F19-315E-4005-9E8A-DDCDF428DC9B}" destId="{1084E24A-D87E-48E5-B0C5-905972BB71DE}" srcOrd="0" destOrd="0" presId="urn:microsoft.com/office/officeart/2005/8/layout/hProcess4"/>
    <dgm:cxn modelId="{1E72DBDB-D8D6-4F31-B823-232B542CC187}" type="presParOf" srcId="{8528B7B5-34F0-45BF-B345-CCED62301B19}" destId="{7FA88353-BBCB-402C-BE46-3DF16D4F613D}" srcOrd="0" destOrd="0" presId="urn:microsoft.com/office/officeart/2005/8/layout/hProcess4"/>
    <dgm:cxn modelId="{C36CCC3C-8B48-4408-8FC2-6EC63494D216}" type="presParOf" srcId="{8528B7B5-34F0-45BF-B345-CCED62301B19}" destId="{F9A9F8D4-C82A-463A-9910-3067A38A8F8F}" srcOrd="1" destOrd="0" presId="urn:microsoft.com/office/officeart/2005/8/layout/hProcess4"/>
    <dgm:cxn modelId="{E59F1F4D-E685-4522-B564-E07FCEA54E23}" type="presParOf" srcId="{8528B7B5-34F0-45BF-B345-CCED62301B19}" destId="{F3DE10D1-4CEB-4F72-B922-583615B6D1FC}" srcOrd="2" destOrd="0" presId="urn:microsoft.com/office/officeart/2005/8/layout/hProcess4"/>
    <dgm:cxn modelId="{EF2A7DB1-E47F-45A6-A689-7E10EBA49060}" type="presParOf" srcId="{F3DE10D1-4CEB-4F72-B922-583615B6D1FC}" destId="{5B39EC5E-3A23-4BF2-960B-C961B004CE99}" srcOrd="0" destOrd="0" presId="urn:microsoft.com/office/officeart/2005/8/layout/hProcess4"/>
    <dgm:cxn modelId="{7615C92A-4389-4BC8-881B-50C0C487FD43}" type="presParOf" srcId="{5B39EC5E-3A23-4BF2-960B-C961B004CE99}" destId="{4A4797C7-1F67-47E7-877A-D039E36EB324}" srcOrd="0" destOrd="0" presId="urn:microsoft.com/office/officeart/2005/8/layout/hProcess4"/>
    <dgm:cxn modelId="{B5A54BFB-34BA-41DB-85F7-571F73DD0F39}" type="presParOf" srcId="{5B39EC5E-3A23-4BF2-960B-C961B004CE99}" destId="{D7C8DDB6-45E1-4E47-9110-3F0225C87488}" srcOrd="1" destOrd="0" presId="urn:microsoft.com/office/officeart/2005/8/layout/hProcess4"/>
    <dgm:cxn modelId="{20738D2A-D54A-407E-8138-BD28FDFB40C4}" type="presParOf" srcId="{5B39EC5E-3A23-4BF2-960B-C961B004CE99}" destId="{AA434389-6BB0-4DD0-A34F-ACD907C5C6B4}" srcOrd="2" destOrd="0" presId="urn:microsoft.com/office/officeart/2005/8/layout/hProcess4"/>
    <dgm:cxn modelId="{627AD10A-2AE7-4D9B-BB39-9FBFE6CD9342}" type="presParOf" srcId="{5B39EC5E-3A23-4BF2-960B-C961B004CE99}" destId="{9D83513F-B3E9-4710-BDE9-FF0ADDE53481}" srcOrd="3" destOrd="0" presId="urn:microsoft.com/office/officeart/2005/8/layout/hProcess4"/>
    <dgm:cxn modelId="{D07375BA-3F72-4580-ACD9-C17B6C616D6B}" type="presParOf" srcId="{5B39EC5E-3A23-4BF2-960B-C961B004CE99}" destId="{2642CA4B-3D44-40A6-963E-285B1F2264F3}" srcOrd="4" destOrd="0" presId="urn:microsoft.com/office/officeart/2005/8/layout/hProcess4"/>
    <dgm:cxn modelId="{D1115CA4-27BE-48A9-8254-F990CAF74DAE}" type="presParOf" srcId="{F3DE10D1-4CEB-4F72-B922-583615B6D1FC}" destId="{B7D073E4-3B30-4ED1-9B4A-1AC551F53FBF}" srcOrd="1" destOrd="0" presId="urn:microsoft.com/office/officeart/2005/8/layout/hProcess4"/>
    <dgm:cxn modelId="{FDE72B0D-40A6-4225-839A-E11FAE97031E}" type="presParOf" srcId="{F3DE10D1-4CEB-4F72-B922-583615B6D1FC}" destId="{7E45E755-706E-4C85-86A9-C0DC1D849F67}" srcOrd="2" destOrd="0" presId="urn:microsoft.com/office/officeart/2005/8/layout/hProcess4"/>
    <dgm:cxn modelId="{704E9ADB-2648-4967-B8EE-BA9732263C9F}" type="presParOf" srcId="{7E45E755-706E-4C85-86A9-C0DC1D849F67}" destId="{4784B320-4CEC-419B-B009-6A9C36AFF178}" srcOrd="0" destOrd="0" presId="urn:microsoft.com/office/officeart/2005/8/layout/hProcess4"/>
    <dgm:cxn modelId="{6CCE715C-72A5-4E06-824F-E77DED8CFFF4}" type="presParOf" srcId="{7E45E755-706E-4C85-86A9-C0DC1D849F67}" destId="{13D26316-2587-4AA1-89FB-EA9F35617DF6}" srcOrd="1" destOrd="0" presId="urn:microsoft.com/office/officeart/2005/8/layout/hProcess4"/>
    <dgm:cxn modelId="{D32B3744-00B9-49E8-AC39-0DF1DECC3C32}" type="presParOf" srcId="{7E45E755-706E-4C85-86A9-C0DC1D849F67}" destId="{0603F86D-22AC-4389-9905-7DD285413910}" srcOrd="2" destOrd="0" presId="urn:microsoft.com/office/officeart/2005/8/layout/hProcess4"/>
    <dgm:cxn modelId="{3CF0720C-0300-40A6-ADAF-446A93609F04}" type="presParOf" srcId="{7E45E755-706E-4C85-86A9-C0DC1D849F67}" destId="{D54BCCEB-A764-4DF5-9222-95EDA7C12C04}" srcOrd="3" destOrd="0" presId="urn:microsoft.com/office/officeart/2005/8/layout/hProcess4"/>
    <dgm:cxn modelId="{74972B38-3D54-4DF4-A078-BF14468036BE}" type="presParOf" srcId="{7E45E755-706E-4C85-86A9-C0DC1D849F67}" destId="{2E89E564-962B-4E64-86BA-7D22F6B8B445}" srcOrd="4" destOrd="0" presId="urn:microsoft.com/office/officeart/2005/8/layout/hProcess4"/>
    <dgm:cxn modelId="{3F426042-C225-40FE-8869-1FD44F7F5371}" type="presParOf" srcId="{F3DE10D1-4CEB-4F72-B922-583615B6D1FC}" destId="{12B71610-5464-47E9-91F0-8D147BFEDCD7}" srcOrd="3" destOrd="0" presId="urn:microsoft.com/office/officeart/2005/8/layout/hProcess4"/>
    <dgm:cxn modelId="{401C7C20-6D5F-4D5D-A0D8-E2BD8279AADA}" type="presParOf" srcId="{F3DE10D1-4CEB-4F72-B922-583615B6D1FC}" destId="{EA471F12-D165-4B58-BA65-C87EF98008B9}" srcOrd="4" destOrd="0" presId="urn:microsoft.com/office/officeart/2005/8/layout/hProcess4"/>
    <dgm:cxn modelId="{58A21D76-978F-4DDD-AEDF-136B6A3195C9}" type="presParOf" srcId="{EA471F12-D165-4B58-BA65-C87EF98008B9}" destId="{0E1A4863-0933-4369-9F57-3CE4DF3AA1D3}" srcOrd="0" destOrd="0" presId="urn:microsoft.com/office/officeart/2005/8/layout/hProcess4"/>
    <dgm:cxn modelId="{6D349FA5-F37C-422C-9A4A-E265A3213980}" type="presParOf" srcId="{EA471F12-D165-4B58-BA65-C87EF98008B9}" destId="{7F84ADC2-51A3-40D3-96DB-996F5EC3462A}" srcOrd="1" destOrd="0" presId="urn:microsoft.com/office/officeart/2005/8/layout/hProcess4"/>
    <dgm:cxn modelId="{61E490A8-76C1-43E1-B5C6-CCE43897FCC4}" type="presParOf" srcId="{EA471F12-D165-4B58-BA65-C87EF98008B9}" destId="{14D9F4B0-9D0A-4F9B-9055-6910644695EB}" srcOrd="2" destOrd="0" presId="urn:microsoft.com/office/officeart/2005/8/layout/hProcess4"/>
    <dgm:cxn modelId="{A0989717-9B53-4F2C-B171-EDCA4CB044CB}" type="presParOf" srcId="{EA471F12-D165-4B58-BA65-C87EF98008B9}" destId="{B9B6813A-8145-4FC9-8084-78BC2B187DF9}" srcOrd="3" destOrd="0" presId="urn:microsoft.com/office/officeart/2005/8/layout/hProcess4"/>
    <dgm:cxn modelId="{961FD285-6F0A-4821-9CD7-AB9155F9C526}" type="presParOf" srcId="{EA471F12-D165-4B58-BA65-C87EF98008B9}" destId="{1A9C0876-B3FC-492A-A7E0-1D7134E4BA85}" srcOrd="4" destOrd="0" presId="urn:microsoft.com/office/officeart/2005/8/layout/hProcess4"/>
    <dgm:cxn modelId="{A2DCEE21-FE8D-4C29-92C4-1AE4EFB1E9B6}" type="presParOf" srcId="{F3DE10D1-4CEB-4F72-B922-583615B6D1FC}" destId="{754C4E6A-2561-474C-9C11-12F5E2F35A44}" srcOrd="5" destOrd="0" presId="urn:microsoft.com/office/officeart/2005/8/layout/hProcess4"/>
    <dgm:cxn modelId="{460D1089-72EE-4F64-AA01-11275DA5E4B5}" type="presParOf" srcId="{F3DE10D1-4CEB-4F72-B922-583615B6D1FC}" destId="{3AB899BA-671C-4976-9396-A4DB7441AF71}" srcOrd="6" destOrd="0" presId="urn:microsoft.com/office/officeart/2005/8/layout/hProcess4"/>
    <dgm:cxn modelId="{7D6D58B9-2394-4162-ABC6-CC9AD0129785}" type="presParOf" srcId="{3AB899BA-671C-4976-9396-A4DB7441AF71}" destId="{97481E4A-759B-462F-B792-CB894A16A498}" srcOrd="0" destOrd="0" presId="urn:microsoft.com/office/officeart/2005/8/layout/hProcess4"/>
    <dgm:cxn modelId="{2F3D9B95-1553-463B-A4FA-86055998E51F}" type="presParOf" srcId="{3AB899BA-671C-4976-9396-A4DB7441AF71}" destId="{603D6E43-8683-4F48-9F77-7B90C744EACC}" srcOrd="1" destOrd="0" presId="urn:microsoft.com/office/officeart/2005/8/layout/hProcess4"/>
    <dgm:cxn modelId="{1A5E4AE2-BCBB-435C-875C-EFDD58F5878D}" type="presParOf" srcId="{3AB899BA-671C-4976-9396-A4DB7441AF71}" destId="{585AF74D-0148-45FB-BA15-BB1436DCCE28}" srcOrd="2" destOrd="0" presId="urn:microsoft.com/office/officeart/2005/8/layout/hProcess4"/>
    <dgm:cxn modelId="{B62021BC-EA83-41B1-AB9E-587AD2ACDB5A}" type="presParOf" srcId="{3AB899BA-671C-4976-9396-A4DB7441AF71}" destId="{1084E24A-D87E-48E5-B0C5-905972BB71DE}" srcOrd="3" destOrd="0" presId="urn:microsoft.com/office/officeart/2005/8/layout/hProcess4"/>
    <dgm:cxn modelId="{7726CE61-ACCE-4A99-84BE-2FDC53F11077}" type="presParOf" srcId="{3AB899BA-671C-4976-9396-A4DB7441AF71}" destId="{538EB5FA-5EE3-4EDC-A072-68FA5C1B7842}" srcOrd="4" destOrd="0" presId="urn:microsoft.com/office/officeart/2005/8/layout/hProcess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B80BB1-A88C-49AF-9944-5978799E3D1E}" type="doc">
      <dgm:prSet loTypeId="urn:microsoft.com/office/officeart/2008/layout/HorizontalMultiLevelHierarchy" loCatId="hierarchy" qsTypeId="urn:microsoft.com/office/officeart/2005/8/quickstyle/3d1" qsCatId="3D" csTypeId="urn:microsoft.com/office/officeart/2005/8/colors/colorful4" csCatId="colorful" phldr="1"/>
      <dgm:spPr/>
      <dgm:t>
        <a:bodyPr/>
        <a:lstStyle/>
        <a:p>
          <a:endParaRPr lang="en-US"/>
        </a:p>
      </dgm:t>
    </dgm:pt>
    <dgm:pt modelId="{77A4D388-CF81-4E66-809E-582D6F4E95A7}">
      <dgm:prSet phldrT="[Текст]"/>
      <dgm:spPr/>
      <dgm:t>
        <a:bodyPr/>
        <a:lstStyle/>
        <a:p>
          <a:r>
            <a:rPr lang="en-US" dirty="0" err="1">
              <a:latin typeface="Footlight MT Light" panose="0204060206030A020304" pitchFamily="18" charset="0"/>
            </a:rPr>
            <a:t>Əks</a:t>
          </a:r>
          <a:r>
            <a:rPr lang="en-US" dirty="0">
              <a:latin typeface="Footlight MT Light" panose="0204060206030A020304" pitchFamily="18" charset="0"/>
            </a:rPr>
            <a:t> </a:t>
          </a:r>
          <a:r>
            <a:rPr lang="en-US" dirty="0" err="1">
              <a:latin typeface="Footlight MT Light" panose="0204060206030A020304" pitchFamily="18" charset="0"/>
            </a:rPr>
            <a:t>göstərişlər</a:t>
          </a:r>
          <a:endParaRPr lang="en-US" dirty="0">
            <a:latin typeface="Footlight MT Light" panose="0204060206030A020304" pitchFamily="18" charset="0"/>
          </a:endParaRPr>
        </a:p>
      </dgm:t>
    </dgm:pt>
    <dgm:pt modelId="{2B2C191D-E15D-43AC-8A53-80E1CB71C099}" cxnId="{DEDB1AD7-C9FD-43CE-8BFF-3663D50067DA}" type="parTrans">
      <dgm:prSet/>
      <dgm:spPr/>
      <dgm:t>
        <a:bodyPr/>
        <a:lstStyle/>
        <a:p>
          <a:endParaRPr lang="en-US"/>
        </a:p>
      </dgm:t>
    </dgm:pt>
    <dgm:pt modelId="{BF6528B1-68DD-44BC-B7A0-D0F95BD65D69}" cxnId="{DEDB1AD7-C9FD-43CE-8BFF-3663D50067DA}" type="sibTrans">
      <dgm:prSet/>
      <dgm:spPr/>
      <dgm:t>
        <a:bodyPr/>
        <a:lstStyle/>
        <a:p>
          <a:endParaRPr lang="en-US"/>
        </a:p>
      </dgm:t>
    </dgm:pt>
    <dgm:pt modelId="{A7638B7A-0546-4725-A833-46E3D367B17B}">
      <dgm:prSet phldrT="[Текст]" custT="1"/>
      <dgm:spPr/>
      <dgm:t>
        <a:bodyPr/>
        <a:lstStyle/>
        <a:p>
          <a:r>
            <a:rPr lang="en-US" sz="2800" dirty="0" err="1">
              <a:latin typeface="Footlight MT Light" panose="0204060206030A020304" pitchFamily="18" charset="0"/>
            </a:rPr>
            <a:t>Immobilizasiya</a:t>
          </a:r>
          <a:r>
            <a:rPr lang="en-US" sz="2800" dirty="0">
              <a:latin typeface="Footlight MT Light" panose="0204060206030A020304" pitchFamily="18" charset="0"/>
            </a:rPr>
            <a:t> </a:t>
          </a:r>
          <a:r>
            <a:rPr lang="en-US" sz="2800" dirty="0" err="1">
              <a:latin typeface="Footlight MT Light" panose="0204060206030A020304" pitchFamily="18" charset="0"/>
            </a:rPr>
            <a:t>sarğısı</a:t>
          </a:r>
          <a:r>
            <a:rPr lang="en-US" sz="2800" dirty="0">
              <a:latin typeface="Footlight MT Light" panose="0204060206030A020304" pitchFamily="18" charset="0"/>
            </a:rPr>
            <a:t> </a:t>
          </a:r>
          <a:r>
            <a:rPr lang="en-US" sz="2800" dirty="0" err="1">
              <a:latin typeface="Footlight MT Light" panose="0204060206030A020304" pitchFamily="18" charset="0"/>
            </a:rPr>
            <a:t>qoyulmuş</a:t>
          </a:r>
          <a:r>
            <a:rPr lang="en-US" sz="2800" dirty="0">
              <a:latin typeface="Footlight MT Light" panose="0204060206030A020304" pitchFamily="18" charset="0"/>
            </a:rPr>
            <a:t> </a:t>
          </a:r>
          <a:r>
            <a:rPr lang="en-US" sz="2800" dirty="0" err="1">
              <a:latin typeface="Footlight MT Light" panose="0204060206030A020304" pitchFamily="18" charset="0"/>
            </a:rPr>
            <a:t>qəlpəli</a:t>
          </a:r>
          <a:r>
            <a:rPr lang="en-US" sz="2800" dirty="0">
              <a:latin typeface="Footlight MT Light" panose="0204060206030A020304" pitchFamily="18" charset="0"/>
            </a:rPr>
            <a:t> </a:t>
          </a:r>
          <a:r>
            <a:rPr lang="en-US" sz="2800" dirty="0" err="1">
              <a:latin typeface="Footlight MT Light" panose="0204060206030A020304" pitchFamily="18" charset="0"/>
            </a:rPr>
            <a:t>sümük</a:t>
          </a:r>
          <a:r>
            <a:rPr lang="en-US" sz="2800" dirty="0">
              <a:latin typeface="Footlight MT Light" panose="0204060206030A020304" pitchFamily="18" charset="0"/>
            </a:rPr>
            <a:t> </a:t>
          </a:r>
          <a:r>
            <a:rPr lang="en-US" sz="2800" dirty="0" err="1">
              <a:latin typeface="Footlight MT Light" panose="0204060206030A020304" pitchFamily="18" charset="0"/>
            </a:rPr>
            <a:t>sınıqları</a:t>
          </a:r>
          <a:endParaRPr lang="en-US" sz="2800" dirty="0">
            <a:latin typeface="Footlight MT Light" panose="0204060206030A020304" pitchFamily="18" charset="0"/>
          </a:endParaRPr>
        </a:p>
      </dgm:t>
    </dgm:pt>
    <dgm:pt modelId="{9FD4E0D1-8DD7-4BA1-ACB0-4F2A4D41A276}" cxnId="{5EF4A983-5A7D-4859-B7F6-FF69564C483E}" type="parTrans">
      <dgm:prSet/>
      <dgm:spPr/>
      <dgm:t>
        <a:bodyPr/>
        <a:lstStyle/>
        <a:p>
          <a:endParaRPr lang="en-US"/>
        </a:p>
      </dgm:t>
    </dgm:pt>
    <dgm:pt modelId="{6165A733-7C6B-4100-B149-D0877CEFBDD7}" cxnId="{5EF4A983-5A7D-4859-B7F6-FF69564C483E}" type="sibTrans">
      <dgm:prSet/>
      <dgm:spPr/>
      <dgm:t>
        <a:bodyPr/>
        <a:lstStyle/>
        <a:p>
          <a:endParaRPr lang="en-US"/>
        </a:p>
      </dgm:t>
    </dgm:pt>
    <dgm:pt modelId="{E09A5BE3-AF5B-4DC9-86BA-28517B673169}">
      <dgm:prSet phldrT="[Текст]" custT="1"/>
      <dgm:spPr/>
      <dgm:t>
        <a:bodyPr/>
        <a:lstStyle/>
        <a:p>
          <a:r>
            <a:rPr lang="en-US" sz="2800" dirty="0" err="1">
              <a:latin typeface="Footlight MT Light" panose="0204060206030A020304" pitchFamily="18" charset="0"/>
            </a:rPr>
            <a:t>sidik</a:t>
          </a:r>
          <a:r>
            <a:rPr lang="en-US" sz="2800" dirty="0">
              <a:latin typeface="Footlight MT Light" panose="0204060206030A020304" pitchFamily="18" charset="0"/>
            </a:rPr>
            <a:t> v</a:t>
          </a:r>
          <a:r>
            <a:rPr lang="az-Latn-AZ" sz="2800" dirty="0">
              <a:latin typeface="Footlight MT Light" panose="0204060206030A020304" pitchFamily="18" charset="0"/>
            </a:rPr>
            <a:t>ə</a:t>
          </a:r>
          <a:r>
            <a:rPr lang="en-US" sz="2800" dirty="0">
              <a:latin typeface="Footlight MT Light" panose="0204060206030A020304" pitchFamily="18" charset="0"/>
            </a:rPr>
            <a:t> </a:t>
          </a:r>
          <a:r>
            <a:rPr lang="en-US" sz="2800" dirty="0" err="1">
              <a:latin typeface="Footlight MT Light" panose="0204060206030A020304" pitchFamily="18" charset="0"/>
            </a:rPr>
            <a:t>öd</a:t>
          </a:r>
          <a:r>
            <a:rPr lang="en-US" sz="2800" dirty="0">
              <a:latin typeface="Footlight MT Light" panose="0204060206030A020304" pitchFamily="18" charset="0"/>
            </a:rPr>
            <a:t> </a:t>
          </a:r>
          <a:r>
            <a:rPr lang="en-US" sz="2800" dirty="0" err="1">
              <a:latin typeface="Footlight MT Light" panose="0204060206030A020304" pitchFamily="18" charset="0"/>
            </a:rPr>
            <a:t>daşı</a:t>
          </a:r>
          <a:r>
            <a:rPr lang="en-US" sz="2800" dirty="0">
              <a:latin typeface="Footlight MT Light" panose="0204060206030A020304" pitchFamily="18" charset="0"/>
            </a:rPr>
            <a:t> </a:t>
          </a:r>
          <a:r>
            <a:rPr lang="en-US" sz="2800" dirty="0" err="1">
              <a:latin typeface="Footlight MT Light" panose="0204060206030A020304" pitchFamily="18" charset="0"/>
            </a:rPr>
            <a:t>xəstəlikləri</a:t>
          </a:r>
          <a:endParaRPr lang="en-US" sz="2800" dirty="0">
            <a:latin typeface="Footlight MT Light" panose="0204060206030A020304" pitchFamily="18" charset="0"/>
          </a:endParaRPr>
        </a:p>
      </dgm:t>
    </dgm:pt>
    <dgm:pt modelId="{9458AA55-81D5-4EC2-838C-23C3C70CAFD3}" cxnId="{C6974AD7-2C6B-4D1C-BDF4-05A072612D62}" type="parTrans">
      <dgm:prSet/>
      <dgm:spPr/>
      <dgm:t>
        <a:bodyPr/>
        <a:lstStyle/>
        <a:p>
          <a:endParaRPr lang="en-US"/>
        </a:p>
      </dgm:t>
    </dgm:pt>
    <dgm:pt modelId="{FE44B1BD-4417-4152-B955-454822D6DE51}" cxnId="{C6974AD7-2C6B-4D1C-BDF4-05A072612D62}" type="sibTrans">
      <dgm:prSet/>
      <dgm:spPr/>
      <dgm:t>
        <a:bodyPr/>
        <a:lstStyle/>
        <a:p>
          <a:endParaRPr lang="en-US"/>
        </a:p>
      </dgm:t>
    </dgm:pt>
    <dgm:pt modelId="{214E7154-6974-4E72-8F5A-B2074FB7ADA5}">
      <dgm:prSet phldrT="[Текст]" custT="1"/>
      <dgm:spPr/>
      <dgm:t>
        <a:bodyPr/>
        <a:lstStyle/>
        <a:p>
          <a:r>
            <a:rPr lang="en-US" sz="2800" dirty="0" err="1">
              <a:latin typeface="Footlight MT Light" panose="0204060206030A020304" pitchFamily="18" charset="0"/>
            </a:rPr>
            <a:t>Tromboflebit</a:t>
          </a:r>
          <a:endParaRPr lang="en-US" sz="2800" dirty="0">
            <a:latin typeface="Footlight MT Light" panose="0204060206030A020304" pitchFamily="18" charset="0"/>
          </a:endParaRPr>
        </a:p>
      </dgm:t>
    </dgm:pt>
    <dgm:pt modelId="{79F160AB-12EC-439F-ABBE-8D18BA26CF0C}" cxnId="{AA1ED8E8-7EFC-4879-BBF4-D80319D279B1}" type="parTrans">
      <dgm:prSet/>
      <dgm:spPr/>
      <dgm:t>
        <a:bodyPr/>
        <a:lstStyle/>
        <a:p>
          <a:endParaRPr lang="en-US"/>
        </a:p>
      </dgm:t>
    </dgm:pt>
    <dgm:pt modelId="{A1AB5E2A-719F-41D6-BBA4-0863B29871BF}" cxnId="{AA1ED8E8-7EFC-4879-BBF4-D80319D279B1}" type="sibTrans">
      <dgm:prSet/>
      <dgm:spPr/>
      <dgm:t>
        <a:bodyPr/>
        <a:lstStyle/>
        <a:p>
          <a:endParaRPr lang="en-US"/>
        </a:p>
      </dgm:t>
    </dgm:pt>
    <dgm:pt modelId="{C7494E76-9469-446D-A189-41EE732CF14A}">
      <dgm:prSet phldrT="[Текст]" custT="1"/>
      <dgm:spPr/>
      <dgm:t>
        <a:bodyPr/>
        <a:lstStyle/>
        <a:p>
          <a:r>
            <a:rPr lang="en-US" sz="2800" dirty="0" err="1">
              <a:latin typeface="Footlight MT Light" panose="0204060206030A020304" pitchFamily="18" charset="0"/>
            </a:rPr>
            <a:t>yayılmış</a:t>
          </a:r>
          <a:r>
            <a:rPr lang="en-US" sz="2800" dirty="0">
              <a:latin typeface="Footlight MT Light" panose="0204060206030A020304" pitchFamily="18" charset="0"/>
            </a:rPr>
            <a:t> </a:t>
          </a:r>
          <a:r>
            <a:rPr lang="en-US" sz="2800" dirty="0" err="1">
              <a:latin typeface="Footlight MT Light" panose="0204060206030A020304" pitchFamily="18" charset="0"/>
            </a:rPr>
            <a:t>skleroz</a:t>
          </a:r>
          <a:endParaRPr lang="az-Latn-AZ" sz="2800" dirty="0">
            <a:latin typeface="Footlight MT Light" panose="0204060206030A020304" pitchFamily="18" charset="0"/>
          </a:endParaRPr>
        </a:p>
      </dgm:t>
    </dgm:pt>
    <dgm:pt modelId="{F85AD32E-7AE1-4BFF-90CB-A110B63D8CBD}" cxnId="{4B259D4C-56B5-42B2-8793-9435270BB717}" type="parTrans">
      <dgm:prSet/>
      <dgm:spPr/>
      <dgm:t>
        <a:bodyPr/>
        <a:lstStyle/>
        <a:p>
          <a:endParaRPr lang="en-US"/>
        </a:p>
      </dgm:t>
    </dgm:pt>
    <dgm:pt modelId="{DE8AD6AC-9AE2-4E90-A9A3-F16DF4F0BCA1}" cxnId="{4B259D4C-56B5-42B2-8793-9435270BB717}" type="sibTrans">
      <dgm:prSet/>
      <dgm:spPr/>
      <dgm:t>
        <a:bodyPr/>
        <a:lstStyle/>
        <a:p>
          <a:endParaRPr lang="en-US"/>
        </a:p>
      </dgm:t>
    </dgm:pt>
    <dgm:pt modelId="{F4244E6A-5C56-4229-8A2C-0F0F62D56E5C}">
      <dgm:prSet phldrT="[Текст]" custT="1"/>
      <dgm:spPr/>
      <dgm:t>
        <a:bodyPr/>
        <a:lstStyle/>
        <a:p>
          <a:r>
            <a:rPr lang="en-US" sz="2000" dirty="0" err="1">
              <a:latin typeface="Footlight MT Light" panose="0204060206030A020304" pitchFamily="18" charset="0"/>
            </a:rPr>
            <a:t>kəskin</a:t>
          </a:r>
          <a:r>
            <a:rPr lang="en-US" sz="2000" dirty="0">
              <a:latin typeface="Footlight MT Light" panose="0204060206030A020304" pitchFamily="18" charset="0"/>
            </a:rPr>
            <a:t> </a:t>
          </a:r>
          <a:r>
            <a:rPr lang="en-US" sz="2000" dirty="0" err="1">
              <a:latin typeface="Footlight MT Light" panose="0204060206030A020304" pitchFamily="18" charset="0"/>
            </a:rPr>
            <a:t>visseral</a:t>
          </a:r>
          <a:r>
            <a:rPr lang="en-US" sz="2000" dirty="0">
              <a:latin typeface="Footlight MT Light" panose="0204060206030A020304" pitchFamily="18" charset="0"/>
            </a:rPr>
            <a:t> </a:t>
          </a:r>
          <a:r>
            <a:rPr lang="en-US" sz="2000" dirty="0" err="1">
              <a:latin typeface="Footlight MT Light" panose="0204060206030A020304" pitchFamily="18" charset="0"/>
            </a:rPr>
            <a:t>ağrılar</a:t>
          </a:r>
          <a:r>
            <a:rPr lang="en-US" sz="2000" dirty="0">
              <a:latin typeface="Footlight MT Light" panose="0204060206030A020304" pitchFamily="18" charset="0"/>
            </a:rPr>
            <a:t> (</a:t>
          </a:r>
          <a:r>
            <a:rPr lang="en-US" sz="2000" dirty="0" err="1">
              <a:latin typeface="Footlight MT Light" panose="0204060206030A020304" pitchFamily="18" charset="0"/>
            </a:rPr>
            <a:t>stenokardiya</a:t>
          </a:r>
          <a:r>
            <a:rPr lang="en-US" sz="2000" dirty="0">
              <a:latin typeface="Footlight MT Light" panose="0204060206030A020304" pitchFamily="18" charset="0"/>
            </a:rPr>
            <a:t> </a:t>
          </a:r>
          <a:r>
            <a:rPr lang="en-US" sz="2000" dirty="0" err="1">
              <a:latin typeface="Footlight MT Light" panose="0204060206030A020304" pitchFamily="18" charset="0"/>
            </a:rPr>
            <a:t>tutması</a:t>
          </a:r>
          <a:r>
            <a:rPr lang="en-US" sz="2000" dirty="0">
              <a:latin typeface="Footlight MT Light" panose="0204060206030A020304" pitchFamily="18" charset="0"/>
            </a:rPr>
            <a:t>, </a:t>
          </a:r>
          <a:r>
            <a:rPr lang="en-US" sz="2000" dirty="0" err="1">
              <a:latin typeface="Footlight MT Light" panose="0204060206030A020304" pitchFamily="18" charset="0"/>
            </a:rPr>
            <a:t>miokard</a:t>
          </a:r>
          <a:r>
            <a:rPr lang="en-US" sz="2000" dirty="0">
              <a:latin typeface="Footlight MT Light" panose="0204060206030A020304" pitchFamily="18" charset="0"/>
            </a:rPr>
            <a:t> </a:t>
          </a:r>
          <a:r>
            <a:rPr lang="en-US" sz="2000" dirty="0" err="1">
              <a:latin typeface="Footlight MT Light" panose="0204060206030A020304" pitchFamily="18" charset="0"/>
            </a:rPr>
            <a:t>infarkt</a:t>
          </a:r>
          <a:r>
            <a:rPr lang="az-Latn-AZ" sz="2000" dirty="0">
              <a:latin typeface="Footlight MT Light" panose="0204060206030A020304" pitchFamily="18" charset="0"/>
            </a:rPr>
            <a:t>ı</a:t>
          </a:r>
          <a:r>
            <a:rPr lang="en-US" sz="2000" dirty="0">
              <a:latin typeface="Footlight MT Light" panose="0204060206030A020304" pitchFamily="18" charset="0"/>
            </a:rPr>
            <a:t>, </a:t>
          </a:r>
          <a:r>
            <a:rPr lang="en-US" sz="2000" dirty="0" err="1">
              <a:latin typeface="Footlight MT Light" panose="0204060206030A020304" pitchFamily="18" charset="0"/>
            </a:rPr>
            <a:t>böyrək</a:t>
          </a:r>
          <a:r>
            <a:rPr lang="en-US" sz="2000" dirty="0">
              <a:latin typeface="Footlight MT Light" panose="0204060206030A020304" pitchFamily="18" charset="0"/>
            </a:rPr>
            <a:t> </a:t>
          </a:r>
          <a:r>
            <a:rPr lang="en-US" sz="2000" dirty="0" err="1">
              <a:latin typeface="Footlight MT Light" panose="0204060206030A020304" pitchFamily="18" charset="0"/>
            </a:rPr>
            <a:t>sancısı</a:t>
          </a:r>
          <a:r>
            <a:rPr lang="en-US" sz="2000" dirty="0">
              <a:latin typeface="Footlight MT Light" panose="0204060206030A020304" pitchFamily="18" charset="0"/>
            </a:rPr>
            <a:t>, </a:t>
          </a:r>
          <a:r>
            <a:rPr lang="en-US" sz="2000" dirty="0" err="1">
              <a:latin typeface="Footlight MT Light" panose="0204060206030A020304" pitchFamily="18" charset="0"/>
            </a:rPr>
            <a:t>cərrahi</a:t>
          </a:r>
          <a:r>
            <a:rPr lang="en-US" sz="2000" dirty="0">
              <a:latin typeface="Footlight MT Light" panose="0204060206030A020304" pitchFamily="18" charset="0"/>
            </a:rPr>
            <a:t> </a:t>
          </a:r>
          <a:r>
            <a:rPr lang="en-US" sz="2000" dirty="0" err="1">
              <a:latin typeface="Footlight MT Light" panose="0204060206030A020304" pitchFamily="18" charset="0"/>
            </a:rPr>
            <a:t>əməliyyatlar</a:t>
          </a:r>
          <a:r>
            <a:rPr lang="en-US" sz="2000" dirty="0">
              <a:latin typeface="Footlight MT Light" panose="0204060206030A020304" pitchFamily="18" charset="0"/>
            </a:rPr>
            <a:t>) </a:t>
          </a:r>
        </a:p>
      </dgm:t>
    </dgm:pt>
    <dgm:pt modelId="{3A3A431B-842D-454D-B865-B2150472497A}" cxnId="{C3321773-66CD-46F4-81FE-1AAB5CC86A45}" type="parTrans">
      <dgm:prSet/>
      <dgm:spPr/>
      <dgm:t>
        <a:bodyPr/>
        <a:lstStyle/>
        <a:p>
          <a:endParaRPr lang="en-US"/>
        </a:p>
      </dgm:t>
    </dgm:pt>
    <dgm:pt modelId="{66A82270-C2C2-425A-A311-9C236B951C6B}" cxnId="{C3321773-66CD-46F4-81FE-1AAB5CC86A45}" type="sibTrans">
      <dgm:prSet/>
      <dgm:spPr/>
      <dgm:t>
        <a:bodyPr/>
        <a:lstStyle/>
        <a:p>
          <a:endParaRPr lang="en-US"/>
        </a:p>
      </dgm:t>
    </dgm:pt>
    <dgm:pt modelId="{7393295B-E2B4-4454-8F7A-F1419DC3BE25}">
      <dgm:prSet phldrT="[Текст]" custT="1"/>
      <dgm:spPr/>
      <dgm:t>
        <a:bodyPr/>
        <a:lstStyle/>
        <a:p>
          <a:r>
            <a:rPr lang="en-US" sz="2800" dirty="0" err="1">
              <a:latin typeface="Footlight MT Light" panose="0204060206030A020304" pitchFamily="18" charset="0"/>
            </a:rPr>
            <a:t>psixozlar</a:t>
          </a:r>
          <a:endParaRPr lang="en-US" sz="2800" dirty="0">
            <a:latin typeface="Footlight MT Light" panose="0204060206030A020304" pitchFamily="18" charset="0"/>
          </a:endParaRPr>
        </a:p>
      </dgm:t>
    </dgm:pt>
    <dgm:pt modelId="{372C7CD3-3668-4ED0-95C2-679413DE1E3B}" cxnId="{194A4B07-EE93-44E8-BF8A-82DEEE302E73}" type="parTrans">
      <dgm:prSet/>
      <dgm:spPr/>
      <dgm:t>
        <a:bodyPr/>
        <a:lstStyle/>
        <a:p>
          <a:endParaRPr lang="en-US"/>
        </a:p>
      </dgm:t>
    </dgm:pt>
    <dgm:pt modelId="{650F16A6-7978-4B83-9A6E-5A3D91FDA593}" cxnId="{194A4B07-EE93-44E8-BF8A-82DEEE302E73}" type="sibTrans">
      <dgm:prSet/>
      <dgm:spPr/>
      <dgm:t>
        <a:bodyPr/>
        <a:lstStyle/>
        <a:p>
          <a:endParaRPr lang="en-US"/>
        </a:p>
      </dgm:t>
    </dgm:pt>
    <dgm:pt modelId="{8D47DF35-E6C7-4B97-B617-4B7744023273}">
      <dgm:prSet phldrT="[Текст]" custT="1"/>
      <dgm:spPr/>
      <dgm:t>
        <a:bodyPr/>
        <a:lstStyle/>
        <a:p>
          <a:r>
            <a:rPr lang="en-US" sz="2800" dirty="0" err="1">
              <a:latin typeface="Footlight MT Light" panose="0204060206030A020304" pitchFamily="18" charset="0"/>
            </a:rPr>
            <a:t>elektrik</a:t>
          </a:r>
          <a:r>
            <a:rPr lang="en-US" sz="2800" dirty="0">
              <a:latin typeface="Footlight MT Light" panose="0204060206030A020304" pitchFamily="18" charset="0"/>
            </a:rPr>
            <a:t> </a:t>
          </a:r>
          <a:r>
            <a:rPr lang="en-US" sz="2800" dirty="0" err="1">
              <a:latin typeface="Footlight MT Light" panose="0204060206030A020304" pitchFamily="18" charset="0"/>
            </a:rPr>
            <a:t>cərəyanına</a:t>
          </a:r>
          <a:r>
            <a:rPr lang="en-US" sz="2800" dirty="0">
              <a:latin typeface="Footlight MT Light" panose="0204060206030A020304" pitchFamily="18" charset="0"/>
            </a:rPr>
            <a:t> </a:t>
          </a:r>
          <a:r>
            <a:rPr lang="en-US" sz="2800" dirty="0" err="1">
              <a:latin typeface="Footlight MT Light" panose="0204060206030A020304" pitchFamily="18" charset="0"/>
            </a:rPr>
            <a:t>fərdi</a:t>
          </a:r>
          <a:r>
            <a:rPr lang="en-US" sz="2800" dirty="0">
              <a:latin typeface="Footlight MT Light" panose="0204060206030A020304" pitchFamily="18" charset="0"/>
            </a:rPr>
            <a:t> </a:t>
          </a:r>
          <a:r>
            <a:rPr lang="en-US" sz="2800" dirty="0" err="1">
              <a:latin typeface="Footlight MT Light" panose="0204060206030A020304" pitchFamily="18" charset="0"/>
            </a:rPr>
            <a:t>həssaslıq</a:t>
          </a:r>
          <a:endParaRPr lang="az-Latn-AZ" sz="2800" dirty="0">
            <a:latin typeface="Footlight MT Light" panose="0204060206030A020304" pitchFamily="18" charset="0"/>
          </a:endParaRPr>
        </a:p>
      </dgm:t>
    </dgm:pt>
    <dgm:pt modelId="{0D9BE8AC-570E-4D94-9140-FB7FDE34FD2E}" cxnId="{FED5CE2C-D017-4828-A23C-EAB593C85B6A}" type="parTrans">
      <dgm:prSet/>
      <dgm:spPr/>
      <dgm:t>
        <a:bodyPr/>
        <a:lstStyle/>
        <a:p>
          <a:endParaRPr lang="en-US"/>
        </a:p>
      </dgm:t>
    </dgm:pt>
    <dgm:pt modelId="{FCF51530-99D5-4B5E-96F3-20548808345D}" cxnId="{FED5CE2C-D017-4828-A23C-EAB593C85B6A}" type="sibTrans">
      <dgm:prSet/>
      <dgm:spPr/>
      <dgm:t>
        <a:bodyPr/>
        <a:lstStyle/>
        <a:p>
          <a:endParaRPr lang="en-US"/>
        </a:p>
      </dgm:t>
    </dgm:pt>
    <dgm:pt modelId="{2FD0AAEF-5E3E-44DC-952D-06EE15E53DEC}" type="pres">
      <dgm:prSet presAssocID="{77B80BB1-A88C-49AF-9944-5978799E3D1E}" presName="Name0" presStyleCnt="0">
        <dgm:presLayoutVars>
          <dgm:chPref val="1"/>
          <dgm:dir/>
          <dgm:animOne val="branch"/>
          <dgm:animLvl val="lvl"/>
          <dgm:resizeHandles val="exact"/>
        </dgm:presLayoutVars>
      </dgm:prSet>
      <dgm:spPr/>
    </dgm:pt>
    <dgm:pt modelId="{078A3B4D-265D-4CB0-8D23-8452AEFFBE04}" type="pres">
      <dgm:prSet presAssocID="{77A4D388-CF81-4E66-809E-582D6F4E95A7}" presName="root1" presStyleCnt="0"/>
      <dgm:spPr/>
    </dgm:pt>
    <dgm:pt modelId="{117A0804-F2BB-4B07-BABD-774AE1F122E6}" type="pres">
      <dgm:prSet presAssocID="{77A4D388-CF81-4E66-809E-582D6F4E95A7}" presName="LevelOneTextNode" presStyleLbl="node0" presStyleIdx="0" presStyleCnt="1" custScaleY="114347">
        <dgm:presLayoutVars>
          <dgm:chPref val="3"/>
        </dgm:presLayoutVars>
      </dgm:prSet>
      <dgm:spPr/>
    </dgm:pt>
    <dgm:pt modelId="{EB3FD1EC-1991-4817-A123-9ACCC26F401A}" type="pres">
      <dgm:prSet presAssocID="{77A4D388-CF81-4E66-809E-582D6F4E95A7}" presName="level2hierChild" presStyleCnt="0"/>
      <dgm:spPr/>
    </dgm:pt>
    <dgm:pt modelId="{956061F6-CFC3-4592-A42B-829F03B522F4}" type="pres">
      <dgm:prSet presAssocID="{9FD4E0D1-8DD7-4BA1-ACB0-4F2A4D41A276}" presName="conn2-1" presStyleLbl="parChTrans1D2" presStyleIdx="0" presStyleCnt="7"/>
      <dgm:spPr/>
    </dgm:pt>
    <dgm:pt modelId="{7B39A3D9-3BF7-4F1B-8ED1-4F4E54DC1F56}" type="pres">
      <dgm:prSet presAssocID="{9FD4E0D1-8DD7-4BA1-ACB0-4F2A4D41A276}" presName="connTx" presStyleLbl="parChTrans1D2" presStyleIdx="0" presStyleCnt="7"/>
      <dgm:spPr/>
    </dgm:pt>
    <dgm:pt modelId="{34290ED3-9022-4FA8-816E-FF1820FE50FE}" type="pres">
      <dgm:prSet presAssocID="{A7638B7A-0546-4725-A833-46E3D367B17B}" presName="root2" presStyleCnt="0"/>
      <dgm:spPr/>
    </dgm:pt>
    <dgm:pt modelId="{125A9368-CC70-48A2-89D1-C1617CA56C0F}" type="pres">
      <dgm:prSet presAssocID="{A7638B7A-0546-4725-A833-46E3D367B17B}" presName="LevelTwoTextNode" presStyleLbl="node2" presStyleIdx="0" presStyleCnt="7" custScaleX="252754">
        <dgm:presLayoutVars>
          <dgm:chPref val="3"/>
        </dgm:presLayoutVars>
      </dgm:prSet>
      <dgm:spPr/>
    </dgm:pt>
    <dgm:pt modelId="{81073EDA-7D6C-44CC-97EE-20958E727809}" type="pres">
      <dgm:prSet presAssocID="{A7638B7A-0546-4725-A833-46E3D367B17B}" presName="level3hierChild" presStyleCnt="0"/>
      <dgm:spPr/>
    </dgm:pt>
    <dgm:pt modelId="{5468C7E5-0B3D-473B-AC3D-31F3343B6532}" type="pres">
      <dgm:prSet presAssocID="{9458AA55-81D5-4EC2-838C-23C3C70CAFD3}" presName="conn2-1" presStyleLbl="parChTrans1D2" presStyleIdx="1" presStyleCnt="7"/>
      <dgm:spPr/>
    </dgm:pt>
    <dgm:pt modelId="{CCD1F6D6-48F5-4A50-96CC-109B8401511B}" type="pres">
      <dgm:prSet presAssocID="{9458AA55-81D5-4EC2-838C-23C3C70CAFD3}" presName="connTx" presStyleLbl="parChTrans1D2" presStyleIdx="1" presStyleCnt="7"/>
      <dgm:spPr/>
    </dgm:pt>
    <dgm:pt modelId="{58C04B1E-C0B6-4E1F-8282-C81E7B2F2253}" type="pres">
      <dgm:prSet presAssocID="{E09A5BE3-AF5B-4DC9-86BA-28517B673169}" presName="root2" presStyleCnt="0"/>
      <dgm:spPr/>
    </dgm:pt>
    <dgm:pt modelId="{1AD17D28-79C2-4371-B9D1-7FD831C38364}" type="pres">
      <dgm:prSet presAssocID="{E09A5BE3-AF5B-4DC9-86BA-28517B673169}" presName="LevelTwoTextNode" presStyleLbl="node2" presStyleIdx="1" presStyleCnt="7" custScaleX="253874">
        <dgm:presLayoutVars>
          <dgm:chPref val="3"/>
        </dgm:presLayoutVars>
      </dgm:prSet>
      <dgm:spPr/>
    </dgm:pt>
    <dgm:pt modelId="{F7819C58-DE91-4003-B2B2-6DC3148A29B9}" type="pres">
      <dgm:prSet presAssocID="{E09A5BE3-AF5B-4DC9-86BA-28517B673169}" presName="level3hierChild" presStyleCnt="0"/>
      <dgm:spPr/>
    </dgm:pt>
    <dgm:pt modelId="{8F44C90B-8091-41D5-880F-962A2E6D79C5}" type="pres">
      <dgm:prSet presAssocID="{79F160AB-12EC-439F-ABBE-8D18BA26CF0C}" presName="conn2-1" presStyleLbl="parChTrans1D2" presStyleIdx="2" presStyleCnt="7"/>
      <dgm:spPr/>
    </dgm:pt>
    <dgm:pt modelId="{EA72F4EA-E2D7-43DC-9F37-77E6A9E18C25}" type="pres">
      <dgm:prSet presAssocID="{79F160AB-12EC-439F-ABBE-8D18BA26CF0C}" presName="connTx" presStyleLbl="parChTrans1D2" presStyleIdx="2" presStyleCnt="7"/>
      <dgm:spPr/>
    </dgm:pt>
    <dgm:pt modelId="{F54C6D70-E794-4FE2-9BF1-FB596D37FD0E}" type="pres">
      <dgm:prSet presAssocID="{214E7154-6974-4E72-8F5A-B2074FB7ADA5}" presName="root2" presStyleCnt="0"/>
      <dgm:spPr/>
    </dgm:pt>
    <dgm:pt modelId="{156F25D2-F8A3-486C-8FAE-CD0F89B55D9F}" type="pres">
      <dgm:prSet presAssocID="{214E7154-6974-4E72-8F5A-B2074FB7ADA5}" presName="LevelTwoTextNode" presStyleLbl="node2" presStyleIdx="2" presStyleCnt="7" custScaleX="253833">
        <dgm:presLayoutVars>
          <dgm:chPref val="3"/>
        </dgm:presLayoutVars>
      </dgm:prSet>
      <dgm:spPr/>
    </dgm:pt>
    <dgm:pt modelId="{F53D69DB-48FC-4066-827F-286E1A123E7F}" type="pres">
      <dgm:prSet presAssocID="{214E7154-6974-4E72-8F5A-B2074FB7ADA5}" presName="level3hierChild" presStyleCnt="0"/>
      <dgm:spPr/>
    </dgm:pt>
    <dgm:pt modelId="{6B1A218B-A97A-4EFD-8464-794E2994328E}" type="pres">
      <dgm:prSet presAssocID="{3A3A431B-842D-454D-B865-B2150472497A}" presName="conn2-1" presStyleLbl="parChTrans1D2" presStyleIdx="3" presStyleCnt="7"/>
      <dgm:spPr/>
    </dgm:pt>
    <dgm:pt modelId="{D2227E5A-97A5-43B0-9B08-5788B4B65DE8}" type="pres">
      <dgm:prSet presAssocID="{3A3A431B-842D-454D-B865-B2150472497A}" presName="connTx" presStyleLbl="parChTrans1D2" presStyleIdx="3" presStyleCnt="7"/>
      <dgm:spPr/>
    </dgm:pt>
    <dgm:pt modelId="{7DDDA56C-8FF8-4605-9CFD-CA6D221E7685}" type="pres">
      <dgm:prSet presAssocID="{F4244E6A-5C56-4229-8A2C-0F0F62D56E5C}" presName="root2" presStyleCnt="0"/>
      <dgm:spPr/>
    </dgm:pt>
    <dgm:pt modelId="{2653ECD6-9A4E-4C38-923D-0636298BCA90}" type="pres">
      <dgm:prSet presAssocID="{F4244E6A-5C56-4229-8A2C-0F0F62D56E5C}" presName="LevelTwoTextNode" presStyleLbl="node2" presStyleIdx="3" presStyleCnt="7" custScaleX="253832">
        <dgm:presLayoutVars>
          <dgm:chPref val="3"/>
        </dgm:presLayoutVars>
      </dgm:prSet>
      <dgm:spPr/>
    </dgm:pt>
    <dgm:pt modelId="{C5A3E693-EC4F-4A43-9DA5-91400F08B40A}" type="pres">
      <dgm:prSet presAssocID="{F4244E6A-5C56-4229-8A2C-0F0F62D56E5C}" presName="level3hierChild" presStyleCnt="0"/>
      <dgm:spPr/>
    </dgm:pt>
    <dgm:pt modelId="{2B6D5023-898C-4825-A2FD-9B7A46A50687}" type="pres">
      <dgm:prSet presAssocID="{372C7CD3-3668-4ED0-95C2-679413DE1E3B}" presName="conn2-1" presStyleLbl="parChTrans1D2" presStyleIdx="4" presStyleCnt="7"/>
      <dgm:spPr/>
    </dgm:pt>
    <dgm:pt modelId="{266EFE23-F219-4472-BA46-C9214965367E}" type="pres">
      <dgm:prSet presAssocID="{372C7CD3-3668-4ED0-95C2-679413DE1E3B}" presName="connTx" presStyleLbl="parChTrans1D2" presStyleIdx="4" presStyleCnt="7"/>
      <dgm:spPr/>
    </dgm:pt>
    <dgm:pt modelId="{3A24EE12-966C-4D9F-A5ED-81729AAF7577}" type="pres">
      <dgm:prSet presAssocID="{7393295B-E2B4-4454-8F7A-F1419DC3BE25}" presName="root2" presStyleCnt="0"/>
      <dgm:spPr/>
    </dgm:pt>
    <dgm:pt modelId="{D98318C7-194F-4385-9356-559E333126CD}" type="pres">
      <dgm:prSet presAssocID="{7393295B-E2B4-4454-8F7A-F1419DC3BE25}" presName="LevelTwoTextNode" presStyleLbl="node2" presStyleIdx="4" presStyleCnt="7" custScaleX="254595">
        <dgm:presLayoutVars>
          <dgm:chPref val="3"/>
        </dgm:presLayoutVars>
      </dgm:prSet>
      <dgm:spPr/>
    </dgm:pt>
    <dgm:pt modelId="{8DE81970-44E0-4567-AA63-3D4E1C1DDDB0}" type="pres">
      <dgm:prSet presAssocID="{7393295B-E2B4-4454-8F7A-F1419DC3BE25}" presName="level3hierChild" presStyleCnt="0"/>
      <dgm:spPr/>
    </dgm:pt>
    <dgm:pt modelId="{14A2FFD6-970A-46BC-86B9-35EA07DE1396}" type="pres">
      <dgm:prSet presAssocID="{F85AD32E-7AE1-4BFF-90CB-A110B63D8CBD}" presName="conn2-1" presStyleLbl="parChTrans1D2" presStyleIdx="5" presStyleCnt="7"/>
      <dgm:spPr/>
    </dgm:pt>
    <dgm:pt modelId="{A02BBDC7-60B6-4624-8210-A24DA6312070}" type="pres">
      <dgm:prSet presAssocID="{F85AD32E-7AE1-4BFF-90CB-A110B63D8CBD}" presName="connTx" presStyleLbl="parChTrans1D2" presStyleIdx="5" presStyleCnt="7"/>
      <dgm:spPr/>
    </dgm:pt>
    <dgm:pt modelId="{615681D8-3F78-471B-9B4E-FB5AA0D86C75}" type="pres">
      <dgm:prSet presAssocID="{C7494E76-9469-446D-A189-41EE732CF14A}" presName="root2" presStyleCnt="0"/>
      <dgm:spPr/>
    </dgm:pt>
    <dgm:pt modelId="{2A9B15E2-3B1A-46CF-9A6C-D06D9C1E4652}" type="pres">
      <dgm:prSet presAssocID="{C7494E76-9469-446D-A189-41EE732CF14A}" presName="LevelTwoTextNode" presStyleLbl="node2" presStyleIdx="5" presStyleCnt="7" custScaleX="254637">
        <dgm:presLayoutVars>
          <dgm:chPref val="3"/>
        </dgm:presLayoutVars>
      </dgm:prSet>
      <dgm:spPr/>
    </dgm:pt>
    <dgm:pt modelId="{2DE62FE8-4F11-4562-ADF0-4D21E9D0AD8F}" type="pres">
      <dgm:prSet presAssocID="{C7494E76-9469-446D-A189-41EE732CF14A}" presName="level3hierChild" presStyleCnt="0"/>
      <dgm:spPr/>
    </dgm:pt>
    <dgm:pt modelId="{0CC11080-6049-4EBE-A318-5EE4FD84BEC5}" type="pres">
      <dgm:prSet presAssocID="{0D9BE8AC-570E-4D94-9140-FB7FDE34FD2E}" presName="conn2-1" presStyleLbl="parChTrans1D2" presStyleIdx="6" presStyleCnt="7"/>
      <dgm:spPr/>
    </dgm:pt>
    <dgm:pt modelId="{4834C5D3-E523-44A4-A0DA-36E9ACD77575}" type="pres">
      <dgm:prSet presAssocID="{0D9BE8AC-570E-4D94-9140-FB7FDE34FD2E}" presName="connTx" presStyleLbl="parChTrans1D2" presStyleIdx="6" presStyleCnt="7"/>
      <dgm:spPr/>
    </dgm:pt>
    <dgm:pt modelId="{5243630B-B1C8-4B26-8468-DE02B9ED93AA}" type="pres">
      <dgm:prSet presAssocID="{8D47DF35-E6C7-4B97-B617-4B7744023273}" presName="root2" presStyleCnt="0"/>
      <dgm:spPr/>
    </dgm:pt>
    <dgm:pt modelId="{2CC49C78-7238-4440-800C-2F99BF29064B}" type="pres">
      <dgm:prSet presAssocID="{8D47DF35-E6C7-4B97-B617-4B7744023273}" presName="LevelTwoTextNode" presStyleLbl="node2" presStyleIdx="6" presStyleCnt="7" custScaleX="256032">
        <dgm:presLayoutVars>
          <dgm:chPref val="3"/>
        </dgm:presLayoutVars>
      </dgm:prSet>
      <dgm:spPr/>
    </dgm:pt>
    <dgm:pt modelId="{CB718196-C91D-4B99-BFA3-67E8F9407BBB}" type="pres">
      <dgm:prSet presAssocID="{8D47DF35-E6C7-4B97-B617-4B7744023273}" presName="level3hierChild" presStyleCnt="0"/>
      <dgm:spPr/>
    </dgm:pt>
  </dgm:ptLst>
  <dgm:cxnLst>
    <dgm:cxn modelId="{194A4B07-EE93-44E8-BF8A-82DEEE302E73}" srcId="{77A4D388-CF81-4E66-809E-582D6F4E95A7}" destId="{7393295B-E2B4-4454-8F7A-F1419DC3BE25}" srcOrd="4" destOrd="0" parTransId="{372C7CD3-3668-4ED0-95C2-679413DE1E3B}" sibTransId="{650F16A6-7978-4B83-9A6E-5A3D91FDA593}"/>
    <dgm:cxn modelId="{C260F714-3250-4BFE-9CBF-9D9C3FC5289B}" type="presOf" srcId="{9458AA55-81D5-4EC2-838C-23C3C70CAFD3}" destId="{5468C7E5-0B3D-473B-AC3D-31F3343B6532}" srcOrd="0" destOrd="0" presId="urn:microsoft.com/office/officeart/2008/layout/HorizontalMultiLevelHierarchy"/>
    <dgm:cxn modelId="{C36F4E1E-EE48-4B31-9410-FC92DC753851}" type="presOf" srcId="{79F160AB-12EC-439F-ABBE-8D18BA26CF0C}" destId="{EA72F4EA-E2D7-43DC-9F37-77E6A9E18C25}" srcOrd="1" destOrd="0" presId="urn:microsoft.com/office/officeart/2008/layout/HorizontalMultiLevelHierarchy"/>
    <dgm:cxn modelId="{35CD2E27-250D-4551-BFCC-1DB92998050B}" type="presOf" srcId="{214E7154-6974-4E72-8F5A-B2074FB7ADA5}" destId="{156F25D2-F8A3-486C-8FAE-CD0F89B55D9F}" srcOrd="0" destOrd="0" presId="urn:microsoft.com/office/officeart/2008/layout/HorizontalMultiLevelHierarchy"/>
    <dgm:cxn modelId="{FED5CE2C-D017-4828-A23C-EAB593C85B6A}" srcId="{77A4D388-CF81-4E66-809E-582D6F4E95A7}" destId="{8D47DF35-E6C7-4B97-B617-4B7744023273}" srcOrd="6" destOrd="0" parTransId="{0D9BE8AC-570E-4D94-9140-FB7FDE34FD2E}" sibTransId="{FCF51530-99D5-4B5E-96F3-20548808345D}"/>
    <dgm:cxn modelId="{9D2A3633-ECDD-48C8-849B-A4FE567D0E2A}" type="presOf" srcId="{9FD4E0D1-8DD7-4BA1-ACB0-4F2A4D41A276}" destId="{956061F6-CFC3-4592-A42B-829F03B522F4}" srcOrd="0" destOrd="0" presId="urn:microsoft.com/office/officeart/2008/layout/HorizontalMultiLevelHierarchy"/>
    <dgm:cxn modelId="{C9B00C42-EC52-4239-B9D0-13D6755544D8}" type="presOf" srcId="{0D9BE8AC-570E-4D94-9140-FB7FDE34FD2E}" destId="{4834C5D3-E523-44A4-A0DA-36E9ACD77575}" srcOrd="1" destOrd="0" presId="urn:microsoft.com/office/officeart/2008/layout/HorizontalMultiLevelHierarchy"/>
    <dgm:cxn modelId="{F141AE65-5BD3-4E78-B904-EC18D1931860}" type="presOf" srcId="{79F160AB-12EC-439F-ABBE-8D18BA26CF0C}" destId="{8F44C90B-8091-41D5-880F-962A2E6D79C5}" srcOrd="0" destOrd="0" presId="urn:microsoft.com/office/officeart/2008/layout/HorizontalMultiLevelHierarchy"/>
    <dgm:cxn modelId="{3A8C8B48-FD3B-47AE-9FF6-1920E00A0B54}" type="presOf" srcId="{F4244E6A-5C56-4229-8A2C-0F0F62D56E5C}" destId="{2653ECD6-9A4E-4C38-923D-0636298BCA90}" srcOrd="0" destOrd="0" presId="urn:microsoft.com/office/officeart/2008/layout/HorizontalMultiLevelHierarchy"/>
    <dgm:cxn modelId="{A395B048-A466-41FC-A97F-09FB41B87378}" type="presOf" srcId="{3A3A431B-842D-454D-B865-B2150472497A}" destId="{D2227E5A-97A5-43B0-9B08-5788B4B65DE8}" srcOrd="1" destOrd="0" presId="urn:microsoft.com/office/officeart/2008/layout/HorizontalMultiLevelHierarchy"/>
    <dgm:cxn modelId="{4B259D4C-56B5-42B2-8793-9435270BB717}" srcId="{77A4D388-CF81-4E66-809E-582D6F4E95A7}" destId="{C7494E76-9469-446D-A189-41EE732CF14A}" srcOrd="5" destOrd="0" parTransId="{F85AD32E-7AE1-4BFF-90CB-A110B63D8CBD}" sibTransId="{DE8AD6AC-9AE2-4E90-A9A3-F16DF4F0BCA1}"/>
    <dgm:cxn modelId="{C3321773-66CD-46F4-81FE-1AAB5CC86A45}" srcId="{77A4D388-CF81-4E66-809E-582D6F4E95A7}" destId="{F4244E6A-5C56-4229-8A2C-0F0F62D56E5C}" srcOrd="3" destOrd="0" parTransId="{3A3A431B-842D-454D-B865-B2150472497A}" sibTransId="{66A82270-C2C2-425A-A311-9C236B951C6B}"/>
    <dgm:cxn modelId="{62517B80-A3FC-48F7-B6A4-B32E107C64A2}" type="presOf" srcId="{C7494E76-9469-446D-A189-41EE732CF14A}" destId="{2A9B15E2-3B1A-46CF-9A6C-D06D9C1E4652}" srcOrd="0" destOrd="0" presId="urn:microsoft.com/office/officeart/2008/layout/HorizontalMultiLevelHierarchy"/>
    <dgm:cxn modelId="{5EF4A983-5A7D-4859-B7F6-FF69564C483E}" srcId="{77A4D388-CF81-4E66-809E-582D6F4E95A7}" destId="{A7638B7A-0546-4725-A833-46E3D367B17B}" srcOrd="0" destOrd="0" parTransId="{9FD4E0D1-8DD7-4BA1-ACB0-4F2A4D41A276}" sibTransId="{6165A733-7C6B-4100-B149-D0877CEFBDD7}"/>
    <dgm:cxn modelId="{97F51284-49F3-4C84-8966-822A621F95DA}" type="presOf" srcId="{A7638B7A-0546-4725-A833-46E3D367B17B}" destId="{125A9368-CC70-48A2-89D1-C1617CA56C0F}" srcOrd="0" destOrd="0" presId="urn:microsoft.com/office/officeart/2008/layout/HorizontalMultiLevelHierarchy"/>
    <dgm:cxn modelId="{AC700D91-B9AB-4CFD-852C-0801D532826F}" type="presOf" srcId="{3A3A431B-842D-454D-B865-B2150472497A}" destId="{6B1A218B-A97A-4EFD-8464-794E2994328E}" srcOrd="0" destOrd="0" presId="urn:microsoft.com/office/officeart/2008/layout/HorizontalMultiLevelHierarchy"/>
    <dgm:cxn modelId="{6B47EE96-8983-4868-8253-E8F34090A35F}" type="presOf" srcId="{77B80BB1-A88C-49AF-9944-5978799E3D1E}" destId="{2FD0AAEF-5E3E-44DC-952D-06EE15E53DEC}" srcOrd="0" destOrd="0" presId="urn:microsoft.com/office/officeart/2008/layout/HorizontalMultiLevelHierarchy"/>
    <dgm:cxn modelId="{FCBB8997-104A-484F-94F2-6C8539DE28D1}" type="presOf" srcId="{9FD4E0D1-8DD7-4BA1-ACB0-4F2A4D41A276}" destId="{7B39A3D9-3BF7-4F1B-8ED1-4F4E54DC1F56}" srcOrd="1" destOrd="0" presId="urn:microsoft.com/office/officeart/2008/layout/HorizontalMultiLevelHierarchy"/>
    <dgm:cxn modelId="{EEEBADA1-6C79-4F47-A220-C243D14A2F1B}" type="presOf" srcId="{E09A5BE3-AF5B-4DC9-86BA-28517B673169}" destId="{1AD17D28-79C2-4371-B9D1-7FD831C38364}" srcOrd="0" destOrd="0" presId="urn:microsoft.com/office/officeart/2008/layout/HorizontalMultiLevelHierarchy"/>
    <dgm:cxn modelId="{0CD1DAA8-FF02-4E6E-8307-4075CFA5ED3D}" type="presOf" srcId="{F85AD32E-7AE1-4BFF-90CB-A110B63D8CBD}" destId="{A02BBDC7-60B6-4624-8210-A24DA6312070}" srcOrd="1" destOrd="0" presId="urn:microsoft.com/office/officeart/2008/layout/HorizontalMultiLevelHierarchy"/>
    <dgm:cxn modelId="{B39069AF-32CC-4914-9C92-3231334B34E2}" type="presOf" srcId="{77A4D388-CF81-4E66-809E-582D6F4E95A7}" destId="{117A0804-F2BB-4B07-BABD-774AE1F122E6}" srcOrd="0" destOrd="0" presId="urn:microsoft.com/office/officeart/2008/layout/HorizontalMultiLevelHierarchy"/>
    <dgm:cxn modelId="{EF7B16B2-D28B-421A-84C4-C511F6B0E02D}" type="presOf" srcId="{8D47DF35-E6C7-4B97-B617-4B7744023273}" destId="{2CC49C78-7238-4440-800C-2F99BF29064B}" srcOrd="0" destOrd="0" presId="urn:microsoft.com/office/officeart/2008/layout/HorizontalMultiLevelHierarchy"/>
    <dgm:cxn modelId="{DC8947B5-6787-481E-A879-5E3E30E138CF}" type="presOf" srcId="{0D9BE8AC-570E-4D94-9140-FB7FDE34FD2E}" destId="{0CC11080-6049-4EBE-A318-5EE4FD84BEC5}" srcOrd="0" destOrd="0" presId="urn:microsoft.com/office/officeart/2008/layout/HorizontalMultiLevelHierarchy"/>
    <dgm:cxn modelId="{722B2DBF-71FD-4059-81C3-1AC7D374DC17}" type="presOf" srcId="{7393295B-E2B4-4454-8F7A-F1419DC3BE25}" destId="{D98318C7-194F-4385-9356-559E333126CD}" srcOrd="0" destOrd="0" presId="urn:microsoft.com/office/officeart/2008/layout/HorizontalMultiLevelHierarchy"/>
    <dgm:cxn modelId="{DEDB1AD7-C9FD-43CE-8BFF-3663D50067DA}" srcId="{77B80BB1-A88C-49AF-9944-5978799E3D1E}" destId="{77A4D388-CF81-4E66-809E-582D6F4E95A7}" srcOrd="0" destOrd="0" parTransId="{2B2C191D-E15D-43AC-8A53-80E1CB71C099}" sibTransId="{BF6528B1-68DD-44BC-B7A0-D0F95BD65D69}"/>
    <dgm:cxn modelId="{C6974AD7-2C6B-4D1C-BDF4-05A072612D62}" srcId="{77A4D388-CF81-4E66-809E-582D6F4E95A7}" destId="{E09A5BE3-AF5B-4DC9-86BA-28517B673169}" srcOrd="1" destOrd="0" parTransId="{9458AA55-81D5-4EC2-838C-23C3C70CAFD3}" sibTransId="{FE44B1BD-4417-4152-B955-454822D6DE51}"/>
    <dgm:cxn modelId="{AA1ED8E8-7EFC-4879-BBF4-D80319D279B1}" srcId="{77A4D388-CF81-4E66-809E-582D6F4E95A7}" destId="{214E7154-6974-4E72-8F5A-B2074FB7ADA5}" srcOrd="2" destOrd="0" parTransId="{79F160AB-12EC-439F-ABBE-8D18BA26CF0C}" sibTransId="{A1AB5E2A-719F-41D6-BBA4-0863B29871BF}"/>
    <dgm:cxn modelId="{65039DEF-FEF4-4214-92AE-4E287D01277B}" type="presOf" srcId="{372C7CD3-3668-4ED0-95C2-679413DE1E3B}" destId="{266EFE23-F219-4472-BA46-C9214965367E}" srcOrd="1" destOrd="0" presId="urn:microsoft.com/office/officeart/2008/layout/HorizontalMultiLevelHierarchy"/>
    <dgm:cxn modelId="{DA6C86F3-DC7E-450F-80DD-A79053C222B9}" type="presOf" srcId="{372C7CD3-3668-4ED0-95C2-679413DE1E3B}" destId="{2B6D5023-898C-4825-A2FD-9B7A46A50687}" srcOrd="0" destOrd="0" presId="urn:microsoft.com/office/officeart/2008/layout/HorizontalMultiLevelHierarchy"/>
    <dgm:cxn modelId="{5EA76AF7-3F30-4FE4-8711-6A5664CE9D23}" type="presOf" srcId="{9458AA55-81D5-4EC2-838C-23C3C70CAFD3}" destId="{CCD1F6D6-48F5-4A50-96CC-109B8401511B}" srcOrd="1" destOrd="0" presId="urn:microsoft.com/office/officeart/2008/layout/HorizontalMultiLevelHierarchy"/>
    <dgm:cxn modelId="{802C25FA-ACD8-498F-80A3-7098EA8A8DB8}" type="presOf" srcId="{F85AD32E-7AE1-4BFF-90CB-A110B63D8CBD}" destId="{14A2FFD6-970A-46BC-86B9-35EA07DE1396}" srcOrd="0" destOrd="0" presId="urn:microsoft.com/office/officeart/2008/layout/HorizontalMultiLevelHierarchy"/>
    <dgm:cxn modelId="{D06A0B62-9C70-4370-8BAF-56DAB366BC38}" type="presParOf" srcId="{2FD0AAEF-5E3E-44DC-952D-06EE15E53DEC}" destId="{078A3B4D-265D-4CB0-8D23-8452AEFFBE04}" srcOrd="0" destOrd="0" presId="urn:microsoft.com/office/officeart/2008/layout/HorizontalMultiLevelHierarchy"/>
    <dgm:cxn modelId="{49273C22-90AE-437C-806C-E21023CA4D1E}" type="presParOf" srcId="{078A3B4D-265D-4CB0-8D23-8452AEFFBE04}" destId="{117A0804-F2BB-4B07-BABD-774AE1F122E6}" srcOrd="0" destOrd="0" presId="urn:microsoft.com/office/officeart/2008/layout/HorizontalMultiLevelHierarchy"/>
    <dgm:cxn modelId="{329318AA-0D8B-4578-98A2-1EFF7A62FCE8}" type="presParOf" srcId="{078A3B4D-265D-4CB0-8D23-8452AEFFBE04}" destId="{EB3FD1EC-1991-4817-A123-9ACCC26F401A}" srcOrd="1" destOrd="0" presId="urn:microsoft.com/office/officeart/2008/layout/HorizontalMultiLevelHierarchy"/>
    <dgm:cxn modelId="{F30D22A1-DEBF-4EB8-91DE-BE52B1DA62D5}" type="presParOf" srcId="{EB3FD1EC-1991-4817-A123-9ACCC26F401A}" destId="{956061F6-CFC3-4592-A42B-829F03B522F4}" srcOrd="0" destOrd="0" presId="urn:microsoft.com/office/officeart/2008/layout/HorizontalMultiLevelHierarchy"/>
    <dgm:cxn modelId="{806DF56F-86C0-45CC-9D1D-E434861C8A3D}" type="presParOf" srcId="{956061F6-CFC3-4592-A42B-829F03B522F4}" destId="{7B39A3D9-3BF7-4F1B-8ED1-4F4E54DC1F56}" srcOrd="0" destOrd="0" presId="urn:microsoft.com/office/officeart/2008/layout/HorizontalMultiLevelHierarchy"/>
    <dgm:cxn modelId="{C5F78B74-4E31-4BA4-93D9-CB9F49F9EFED}" type="presParOf" srcId="{EB3FD1EC-1991-4817-A123-9ACCC26F401A}" destId="{34290ED3-9022-4FA8-816E-FF1820FE50FE}" srcOrd="1" destOrd="0" presId="urn:microsoft.com/office/officeart/2008/layout/HorizontalMultiLevelHierarchy"/>
    <dgm:cxn modelId="{39A51009-6EFF-4FBA-B8D6-A899CC84B2DD}" type="presParOf" srcId="{34290ED3-9022-4FA8-816E-FF1820FE50FE}" destId="{125A9368-CC70-48A2-89D1-C1617CA56C0F}" srcOrd="0" destOrd="0" presId="urn:microsoft.com/office/officeart/2008/layout/HorizontalMultiLevelHierarchy"/>
    <dgm:cxn modelId="{7FC68210-7757-4273-AAC0-C64A4EF97D07}" type="presParOf" srcId="{34290ED3-9022-4FA8-816E-FF1820FE50FE}" destId="{81073EDA-7D6C-44CC-97EE-20958E727809}" srcOrd="1" destOrd="0" presId="urn:microsoft.com/office/officeart/2008/layout/HorizontalMultiLevelHierarchy"/>
    <dgm:cxn modelId="{146E4C8E-1A8D-4CFE-87E5-1480CFF603F0}" type="presParOf" srcId="{EB3FD1EC-1991-4817-A123-9ACCC26F401A}" destId="{5468C7E5-0B3D-473B-AC3D-31F3343B6532}" srcOrd="2" destOrd="0" presId="urn:microsoft.com/office/officeart/2008/layout/HorizontalMultiLevelHierarchy"/>
    <dgm:cxn modelId="{05E380FF-CCC3-42F8-9D78-74D1F0DFBB6A}" type="presParOf" srcId="{5468C7E5-0B3D-473B-AC3D-31F3343B6532}" destId="{CCD1F6D6-48F5-4A50-96CC-109B8401511B}" srcOrd="0" destOrd="0" presId="urn:microsoft.com/office/officeart/2008/layout/HorizontalMultiLevelHierarchy"/>
    <dgm:cxn modelId="{B80F7966-D2F2-4310-AEC5-5251291B9E43}" type="presParOf" srcId="{EB3FD1EC-1991-4817-A123-9ACCC26F401A}" destId="{58C04B1E-C0B6-4E1F-8282-C81E7B2F2253}" srcOrd="3" destOrd="0" presId="urn:microsoft.com/office/officeart/2008/layout/HorizontalMultiLevelHierarchy"/>
    <dgm:cxn modelId="{E6BEBE84-D074-42C1-A6C1-E5599FA400E5}" type="presParOf" srcId="{58C04B1E-C0B6-4E1F-8282-C81E7B2F2253}" destId="{1AD17D28-79C2-4371-B9D1-7FD831C38364}" srcOrd="0" destOrd="0" presId="urn:microsoft.com/office/officeart/2008/layout/HorizontalMultiLevelHierarchy"/>
    <dgm:cxn modelId="{0D4F6D9C-18EF-46F5-A0DB-9D1A1CDD70B8}" type="presParOf" srcId="{58C04B1E-C0B6-4E1F-8282-C81E7B2F2253}" destId="{F7819C58-DE91-4003-B2B2-6DC3148A29B9}" srcOrd="1" destOrd="0" presId="urn:microsoft.com/office/officeart/2008/layout/HorizontalMultiLevelHierarchy"/>
    <dgm:cxn modelId="{EBBF4E6D-7D21-49BC-8657-726E7DEAAAB0}" type="presParOf" srcId="{EB3FD1EC-1991-4817-A123-9ACCC26F401A}" destId="{8F44C90B-8091-41D5-880F-962A2E6D79C5}" srcOrd="4" destOrd="0" presId="urn:microsoft.com/office/officeart/2008/layout/HorizontalMultiLevelHierarchy"/>
    <dgm:cxn modelId="{212AA5A7-FEBB-4368-AE3D-4F45DF2CE5F0}" type="presParOf" srcId="{8F44C90B-8091-41D5-880F-962A2E6D79C5}" destId="{EA72F4EA-E2D7-43DC-9F37-77E6A9E18C25}" srcOrd="0" destOrd="0" presId="urn:microsoft.com/office/officeart/2008/layout/HorizontalMultiLevelHierarchy"/>
    <dgm:cxn modelId="{9DA65B8A-90E5-418B-B074-EDEA4FB2F4B7}" type="presParOf" srcId="{EB3FD1EC-1991-4817-A123-9ACCC26F401A}" destId="{F54C6D70-E794-4FE2-9BF1-FB596D37FD0E}" srcOrd="5" destOrd="0" presId="urn:microsoft.com/office/officeart/2008/layout/HorizontalMultiLevelHierarchy"/>
    <dgm:cxn modelId="{5CD9FEFE-CF04-43AB-9BDA-A6747C29BD9E}" type="presParOf" srcId="{F54C6D70-E794-4FE2-9BF1-FB596D37FD0E}" destId="{156F25D2-F8A3-486C-8FAE-CD0F89B55D9F}" srcOrd="0" destOrd="0" presId="urn:microsoft.com/office/officeart/2008/layout/HorizontalMultiLevelHierarchy"/>
    <dgm:cxn modelId="{F390A8F1-19CA-41F1-966C-7757C9DA8F76}" type="presParOf" srcId="{F54C6D70-E794-4FE2-9BF1-FB596D37FD0E}" destId="{F53D69DB-48FC-4066-827F-286E1A123E7F}" srcOrd="1" destOrd="0" presId="urn:microsoft.com/office/officeart/2008/layout/HorizontalMultiLevelHierarchy"/>
    <dgm:cxn modelId="{11DFF4BC-F33F-469B-A5A3-FB48F726CD99}" type="presParOf" srcId="{EB3FD1EC-1991-4817-A123-9ACCC26F401A}" destId="{6B1A218B-A97A-4EFD-8464-794E2994328E}" srcOrd="6" destOrd="0" presId="urn:microsoft.com/office/officeart/2008/layout/HorizontalMultiLevelHierarchy"/>
    <dgm:cxn modelId="{770EEEF4-5E85-49E2-B853-DDBD1B49C34E}" type="presParOf" srcId="{6B1A218B-A97A-4EFD-8464-794E2994328E}" destId="{D2227E5A-97A5-43B0-9B08-5788B4B65DE8}" srcOrd="0" destOrd="0" presId="urn:microsoft.com/office/officeart/2008/layout/HorizontalMultiLevelHierarchy"/>
    <dgm:cxn modelId="{30EBC9D9-DEFC-413A-B7FC-72EF21B26B70}" type="presParOf" srcId="{EB3FD1EC-1991-4817-A123-9ACCC26F401A}" destId="{7DDDA56C-8FF8-4605-9CFD-CA6D221E7685}" srcOrd="7" destOrd="0" presId="urn:microsoft.com/office/officeart/2008/layout/HorizontalMultiLevelHierarchy"/>
    <dgm:cxn modelId="{F1808542-9954-4B8E-B796-5C9DED45EF51}" type="presParOf" srcId="{7DDDA56C-8FF8-4605-9CFD-CA6D221E7685}" destId="{2653ECD6-9A4E-4C38-923D-0636298BCA90}" srcOrd="0" destOrd="0" presId="urn:microsoft.com/office/officeart/2008/layout/HorizontalMultiLevelHierarchy"/>
    <dgm:cxn modelId="{0623BB9B-8A86-4863-8315-992F682B0C1E}" type="presParOf" srcId="{7DDDA56C-8FF8-4605-9CFD-CA6D221E7685}" destId="{C5A3E693-EC4F-4A43-9DA5-91400F08B40A}" srcOrd="1" destOrd="0" presId="urn:microsoft.com/office/officeart/2008/layout/HorizontalMultiLevelHierarchy"/>
    <dgm:cxn modelId="{0FCA63B8-C9D0-40E1-985D-2C976E39EFCE}" type="presParOf" srcId="{EB3FD1EC-1991-4817-A123-9ACCC26F401A}" destId="{2B6D5023-898C-4825-A2FD-9B7A46A50687}" srcOrd="8" destOrd="0" presId="urn:microsoft.com/office/officeart/2008/layout/HorizontalMultiLevelHierarchy"/>
    <dgm:cxn modelId="{BD3A7DC1-1782-4328-BF23-0FEC814D0612}" type="presParOf" srcId="{2B6D5023-898C-4825-A2FD-9B7A46A50687}" destId="{266EFE23-F219-4472-BA46-C9214965367E}" srcOrd="0" destOrd="0" presId="urn:microsoft.com/office/officeart/2008/layout/HorizontalMultiLevelHierarchy"/>
    <dgm:cxn modelId="{DA65F942-CC6F-4190-AF41-D00346F54B9A}" type="presParOf" srcId="{EB3FD1EC-1991-4817-A123-9ACCC26F401A}" destId="{3A24EE12-966C-4D9F-A5ED-81729AAF7577}" srcOrd="9" destOrd="0" presId="urn:microsoft.com/office/officeart/2008/layout/HorizontalMultiLevelHierarchy"/>
    <dgm:cxn modelId="{B817D1DD-E2DE-49D2-9C3F-D924E586E71A}" type="presParOf" srcId="{3A24EE12-966C-4D9F-A5ED-81729AAF7577}" destId="{D98318C7-194F-4385-9356-559E333126CD}" srcOrd="0" destOrd="0" presId="urn:microsoft.com/office/officeart/2008/layout/HorizontalMultiLevelHierarchy"/>
    <dgm:cxn modelId="{20E5191B-4A90-4639-A50A-C4458E1DF4A2}" type="presParOf" srcId="{3A24EE12-966C-4D9F-A5ED-81729AAF7577}" destId="{8DE81970-44E0-4567-AA63-3D4E1C1DDDB0}" srcOrd="1" destOrd="0" presId="urn:microsoft.com/office/officeart/2008/layout/HorizontalMultiLevelHierarchy"/>
    <dgm:cxn modelId="{F3408B68-0621-486F-93F9-6DEF39BC43AC}" type="presParOf" srcId="{EB3FD1EC-1991-4817-A123-9ACCC26F401A}" destId="{14A2FFD6-970A-46BC-86B9-35EA07DE1396}" srcOrd="10" destOrd="0" presId="urn:microsoft.com/office/officeart/2008/layout/HorizontalMultiLevelHierarchy"/>
    <dgm:cxn modelId="{15D926E4-0904-4565-BD64-062E99846195}" type="presParOf" srcId="{14A2FFD6-970A-46BC-86B9-35EA07DE1396}" destId="{A02BBDC7-60B6-4624-8210-A24DA6312070}" srcOrd="0" destOrd="0" presId="urn:microsoft.com/office/officeart/2008/layout/HorizontalMultiLevelHierarchy"/>
    <dgm:cxn modelId="{456D74D8-A475-4DA9-BF91-CE95185BA232}" type="presParOf" srcId="{EB3FD1EC-1991-4817-A123-9ACCC26F401A}" destId="{615681D8-3F78-471B-9B4E-FB5AA0D86C75}" srcOrd="11" destOrd="0" presId="urn:microsoft.com/office/officeart/2008/layout/HorizontalMultiLevelHierarchy"/>
    <dgm:cxn modelId="{4A1C7425-D9FB-41C4-A9E4-0A68A4C39A80}" type="presParOf" srcId="{615681D8-3F78-471B-9B4E-FB5AA0D86C75}" destId="{2A9B15E2-3B1A-46CF-9A6C-D06D9C1E4652}" srcOrd="0" destOrd="0" presId="urn:microsoft.com/office/officeart/2008/layout/HorizontalMultiLevelHierarchy"/>
    <dgm:cxn modelId="{90E9F9C4-E128-4F74-A548-DB973993D4F6}" type="presParOf" srcId="{615681D8-3F78-471B-9B4E-FB5AA0D86C75}" destId="{2DE62FE8-4F11-4562-ADF0-4D21E9D0AD8F}" srcOrd="1" destOrd="0" presId="urn:microsoft.com/office/officeart/2008/layout/HorizontalMultiLevelHierarchy"/>
    <dgm:cxn modelId="{FF83B4D7-3B6C-4239-A0D0-10595254C3B0}" type="presParOf" srcId="{EB3FD1EC-1991-4817-A123-9ACCC26F401A}" destId="{0CC11080-6049-4EBE-A318-5EE4FD84BEC5}" srcOrd="12" destOrd="0" presId="urn:microsoft.com/office/officeart/2008/layout/HorizontalMultiLevelHierarchy"/>
    <dgm:cxn modelId="{906D2C33-C503-46B7-8DBB-20309649EED7}" type="presParOf" srcId="{0CC11080-6049-4EBE-A318-5EE4FD84BEC5}" destId="{4834C5D3-E523-44A4-A0DA-36E9ACD77575}" srcOrd="0" destOrd="0" presId="urn:microsoft.com/office/officeart/2008/layout/HorizontalMultiLevelHierarchy"/>
    <dgm:cxn modelId="{E87DEDDA-DDE7-4641-A76D-6A467194C73F}" type="presParOf" srcId="{EB3FD1EC-1991-4817-A123-9ACCC26F401A}" destId="{5243630B-B1C8-4B26-8468-DE02B9ED93AA}" srcOrd="13" destOrd="0" presId="urn:microsoft.com/office/officeart/2008/layout/HorizontalMultiLevelHierarchy"/>
    <dgm:cxn modelId="{8A03E81B-ED98-4220-93BB-BF18805AF034}" type="presParOf" srcId="{5243630B-B1C8-4B26-8468-DE02B9ED93AA}" destId="{2CC49C78-7238-4440-800C-2F99BF29064B}" srcOrd="0" destOrd="0" presId="urn:microsoft.com/office/officeart/2008/layout/HorizontalMultiLevelHierarchy"/>
    <dgm:cxn modelId="{10E2F46F-B512-4791-A86B-5593B01F761D}" type="presParOf" srcId="{5243630B-B1C8-4B26-8468-DE02B9ED93AA}" destId="{CB718196-C91D-4B99-BFA3-67E8F9407BBB}" srcOrd="1" destOrd="0" presId="urn:microsoft.com/office/officeart/2008/layout/HorizontalMultiLevelHierarchy"/>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B63911A-7B0F-4272-981A-7CCEC41EE341}"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ACBB470D-7B3C-4F5B-9127-DCE3DCBA7322}">
      <dgm:prSet phldrT="[Текст]"/>
      <dgm:spPr/>
      <dgm:t>
        <a:bodyPr/>
        <a:lstStyle/>
        <a:p>
          <a:r>
            <a:rPr lang="en-US" sz="1800" dirty="0">
              <a:effectLst/>
              <a:latin typeface="Footlight MT Light" panose="0204060206030A020304" pitchFamily="18" charset="0"/>
              <a:ea typeface="Times New Roman" panose="02020603050405020304" pitchFamily="18" charset="0"/>
            </a:rPr>
            <a:t>I </a:t>
          </a:r>
          <a:r>
            <a:rPr lang="en-US" sz="1800" dirty="0" err="1">
              <a:effectLst/>
              <a:latin typeface="Footlight MT Light" panose="0204060206030A020304" pitchFamily="18" charset="0"/>
              <a:ea typeface="Times New Roman" panose="02020603050405020304" pitchFamily="18" charset="0"/>
            </a:rPr>
            <a:t>i</a:t>
          </a:r>
          <a:r>
            <a:rPr lang="az-Latn-AZ" sz="1800" dirty="0">
              <a:latin typeface="Footlight MT Light" panose="0204060206030A020304" pitchFamily="18" charset="0"/>
              <a:ea typeface="Times New Roman" panose="02020603050405020304" pitchFamily="18" charset="0"/>
            </a:rPr>
            <a:t>ş</a:t>
          </a:r>
          <a:r>
            <a:rPr lang="en-US" sz="1800" spc="5" dirty="0">
              <a:effectLst/>
              <a:latin typeface="Footlight MT Light" panose="0204060206030A020304" pitchFamily="18" charset="0"/>
              <a:ea typeface="Times New Roman" panose="02020603050405020304" pitchFamily="18" charset="0"/>
            </a:rPr>
            <a:t> </a:t>
          </a:r>
          <a:r>
            <a:rPr lang="en-US" sz="1800" dirty="0">
              <a:effectLst/>
              <a:latin typeface="Footlight MT Light" panose="0204060206030A020304" pitchFamily="18" charset="0"/>
              <a:ea typeface="Times New Roman" panose="02020603050405020304" pitchFamily="18" charset="0"/>
            </a:rPr>
            <a:t>n</a:t>
          </a:r>
          <a:r>
            <a:rPr lang="az-Latn-AZ" sz="1800" dirty="0">
              <a:effectLst/>
              <a:latin typeface="Footlight MT Light" panose="0204060206030A020304" pitchFamily="18" charset="0"/>
              <a:ea typeface="Times New Roman" panose="02020603050405020304" pitchFamily="18" charset="0"/>
            </a:rPr>
            <a:t>ö</a:t>
          </a:r>
          <a:r>
            <a:rPr lang="en-US" sz="1800" dirty="0">
              <a:effectLst/>
              <a:latin typeface="Footlight MT Light" panose="0204060206030A020304" pitchFamily="18" charset="0"/>
              <a:ea typeface="Times New Roman" panose="02020603050405020304" pitchFamily="18" charset="0"/>
            </a:rPr>
            <a:t>v</a:t>
          </a:r>
          <a:r>
            <a:rPr lang="az-Latn-AZ" sz="1800" dirty="0">
              <a:effectLst/>
              <a:latin typeface="Footlight MT Light" panose="0204060206030A020304" pitchFamily="18" charset="0"/>
              <a:ea typeface="Times New Roman" panose="02020603050405020304" pitchFamily="18" charset="0"/>
            </a:rPr>
            <a:t>ü</a:t>
          </a:r>
          <a:r>
            <a:rPr lang="en-US" sz="1800" dirty="0">
              <a:effectLst/>
              <a:latin typeface="Footlight MT Light" panose="0204060206030A020304" pitchFamily="18" charset="0"/>
              <a:ea typeface="Times New Roman" panose="02020603050405020304" pitchFamily="18" charset="0"/>
            </a:rPr>
            <a:t> </a:t>
          </a:r>
          <a:endParaRPr lang="en-US" dirty="0">
            <a:latin typeface="Footlight MT Light" panose="0204060206030A020304" pitchFamily="18" charset="0"/>
          </a:endParaRPr>
        </a:p>
      </dgm:t>
    </dgm:pt>
    <dgm:pt modelId="{A62CB41F-4331-448B-B301-9D4F712995DC}" cxnId="{8C082ECE-5EA5-455B-BCB9-60A96B22D236}" type="parTrans">
      <dgm:prSet/>
      <dgm:spPr/>
      <dgm:t>
        <a:bodyPr/>
        <a:lstStyle/>
        <a:p>
          <a:endParaRPr lang="en-US"/>
        </a:p>
      </dgm:t>
    </dgm:pt>
    <dgm:pt modelId="{ADA168A7-2A83-4D44-8152-2DF61060B876}" cxnId="{8C082ECE-5EA5-455B-BCB9-60A96B22D236}" type="sibTrans">
      <dgm:prSet/>
      <dgm:spPr/>
      <dgm:t>
        <a:bodyPr/>
        <a:lstStyle/>
        <a:p>
          <a:endParaRPr lang="en-US"/>
        </a:p>
      </dgm:t>
    </dgm:pt>
    <dgm:pt modelId="{2B001B96-0ED2-4E8E-B66A-24A376192813}">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r>
            <a:rPr lang="en-US" sz="1800" dirty="0">
              <a:effectLst/>
              <a:latin typeface="Times New Roman" panose="02020603050405020304" pitchFamily="18" charset="0"/>
              <a:ea typeface="Times New Roman" panose="02020603050405020304" pitchFamily="18" charset="0"/>
            </a:rPr>
            <a:t> </a:t>
          </a:r>
          <a:r>
            <a:rPr lang="en-US" sz="2100" dirty="0" err="1">
              <a:effectLst/>
              <a:latin typeface="Footlight MT Light" panose="0204060206030A020304" pitchFamily="18" charset="0"/>
              <a:ea typeface="Times New Roman" panose="02020603050405020304" pitchFamily="18" charset="0"/>
            </a:rPr>
            <a:t>daimi</a:t>
          </a:r>
          <a:r>
            <a:rPr lang="en-US" sz="2100" dirty="0">
              <a:effectLst/>
              <a:latin typeface="Footlight MT Light" panose="0204060206030A020304" pitchFamily="18" charset="0"/>
              <a:ea typeface="Times New Roman" panose="02020603050405020304" pitchFamily="18" charset="0"/>
            </a:rPr>
            <a:t> </a:t>
          </a:r>
          <a:r>
            <a:rPr lang="en-US" sz="2100" dirty="0" err="1">
              <a:effectLst/>
              <a:latin typeface="Footlight MT Light" panose="0204060206030A020304" pitchFamily="18" charset="0"/>
              <a:ea typeface="Times New Roman" panose="02020603050405020304" pitchFamily="18" charset="0"/>
            </a:rPr>
            <a:t>modulyasiya</a:t>
          </a:r>
          <a:r>
            <a:rPr lang="en-US" sz="2100" dirty="0">
              <a:effectLst/>
              <a:latin typeface="Footlight MT Light" panose="0204060206030A020304" pitchFamily="18" charset="0"/>
              <a:ea typeface="Times New Roman" panose="02020603050405020304" pitchFamily="18" charset="0"/>
            </a:rPr>
            <a:t> (DM) - sinusoidal </a:t>
          </a:r>
          <a:r>
            <a:rPr lang="en-US" sz="2100" dirty="0" err="1">
              <a:effectLst/>
              <a:latin typeface="Footlight MT Light" panose="0204060206030A020304" pitchFamily="18" charset="0"/>
              <a:ea typeface="Times New Roman" panose="02020603050405020304" pitchFamily="18" charset="0"/>
            </a:rPr>
            <a:t>mo­dulla</a:t>
          </a:r>
          <a:r>
            <a:rPr lang="az-Latn-AZ" sz="2100" dirty="0">
              <a:latin typeface="Footlight MT Light" panose="0204060206030A020304" pitchFamily="18" charset="0"/>
              <a:ea typeface="Times New Roman" panose="02020603050405020304" pitchFamily="18" charset="0"/>
            </a:rPr>
            <a:t>ş</a:t>
          </a:r>
          <a:r>
            <a:rPr lang="en-US" sz="2100" dirty="0">
              <a:effectLst/>
              <a:latin typeface="Footlight MT Light" panose="0204060206030A020304" pitchFamily="18" charset="0"/>
              <a:ea typeface="Times New Roman" panose="02020603050405020304" pitchFamily="18" charset="0"/>
            </a:rPr>
            <a:t>m</a:t>
          </a:r>
          <a:r>
            <a:rPr lang="az-Latn-AZ" sz="2100" dirty="0">
              <a:effectLst/>
              <a:latin typeface="Footlight MT Light" panose="0204060206030A020304" pitchFamily="18" charset="0"/>
              <a:ea typeface="Times New Roman" panose="02020603050405020304" pitchFamily="18" charset="0"/>
            </a:rPr>
            <a:t>ış</a:t>
          </a:r>
          <a:r>
            <a:rPr lang="en-US" sz="2100" spc="5" dirty="0">
              <a:effectLst/>
              <a:latin typeface="Footlight MT Light" panose="0204060206030A020304" pitchFamily="18" charset="0"/>
              <a:ea typeface="Times New Roman" panose="02020603050405020304" pitchFamily="18" charset="0"/>
            </a:rPr>
            <a:t> </a:t>
          </a:r>
          <a:r>
            <a:rPr lang="en-US" sz="2100" dirty="0">
              <a:effectLst/>
              <a:latin typeface="Footlight MT Light" panose="0204060206030A020304" pitchFamily="18" charset="0"/>
              <a:ea typeface="Times New Roman" panose="02020603050405020304" pitchFamily="18" charset="0"/>
            </a:rPr>
            <a:t>c</a:t>
          </a:r>
          <a:r>
            <a:rPr lang="az-Latn-AZ" sz="2100" dirty="0">
              <a:effectLst/>
              <a:latin typeface="Footlight MT Light" panose="0204060206030A020304" pitchFamily="18" charset="0"/>
              <a:ea typeface="Times New Roman" panose="02020603050405020304" pitchFamily="18" charset="0"/>
            </a:rPr>
            <a:t>ərəya</a:t>
          </a:r>
          <a:r>
            <a:rPr lang="en-US" sz="2100" dirty="0">
              <a:effectLst/>
              <a:latin typeface="Footlight MT Light" panose="0204060206030A020304" pitchFamily="18" charset="0"/>
              <a:ea typeface="Times New Roman" panose="02020603050405020304" pitchFamily="18" charset="0"/>
            </a:rPr>
            <a:t>n 10-150 Hs </a:t>
          </a:r>
          <a:r>
            <a:rPr lang="en-US" sz="2100" dirty="0" err="1">
              <a:effectLst/>
              <a:latin typeface="Footlight MT Light" panose="0204060206030A020304" pitchFamily="18" charset="0"/>
              <a:ea typeface="Times New Roman" panose="02020603050405020304" pitchFamily="18" charset="0"/>
            </a:rPr>
            <a:t>tezlikli</a:t>
          </a:r>
          <a:r>
            <a:rPr lang="en-US" sz="2100" dirty="0">
              <a:effectLst/>
              <a:latin typeface="Footlight MT Light" panose="0204060206030A020304" pitchFamily="18" charset="0"/>
              <a:ea typeface="Times New Roman" panose="02020603050405020304" pitchFamily="18" charset="0"/>
            </a:rPr>
            <a:t> </a:t>
          </a:r>
          <a:r>
            <a:rPr lang="en-US" sz="2100" dirty="0" err="1">
              <a:effectLst/>
              <a:latin typeface="Footlight MT Light" panose="0204060206030A020304" pitchFamily="18" charset="0"/>
              <a:ea typeface="Times New Roman" panose="02020603050405020304" pitchFamily="18" charset="0"/>
            </a:rPr>
            <a:t>impuls</a:t>
          </a:r>
          <a:r>
            <a:rPr lang="en-US" sz="2100" dirty="0">
              <a:effectLst/>
              <a:latin typeface="Footlight MT Light" panose="0204060206030A020304" pitchFamily="18" charset="0"/>
              <a:ea typeface="Times New Roman" panose="02020603050405020304" pitchFamily="18" charset="0"/>
            </a:rPr>
            <a:t> </a:t>
          </a:r>
          <a:r>
            <a:rPr lang="en-US" sz="2100" dirty="0" err="1">
              <a:effectLst/>
              <a:latin typeface="Footlight MT Light" panose="0204060206030A020304" pitchFamily="18" charset="0"/>
              <a:ea typeface="Times New Roman" panose="02020603050405020304" pitchFamily="18" charset="0"/>
            </a:rPr>
            <a:t>seriyala</a:t>
          </a:r>
          <a:r>
            <a:rPr lang="az-Latn-AZ" sz="2100" dirty="0">
              <a:effectLst/>
              <a:latin typeface="Footlight MT Light" panose="0204060206030A020304" pitchFamily="18" charset="0"/>
              <a:ea typeface="Times New Roman" panose="02020603050405020304" pitchFamily="18" charset="0"/>
            </a:rPr>
            <a:t>rın</a:t>
          </a:r>
          <a:r>
            <a:rPr lang="en-US" sz="2100" dirty="0">
              <a:effectLst/>
              <a:latin typeface="Footlight MT Light" panose="0204060206030A020304" pitchFamily="18" charset="0"/>
              <a:ea typeface="Times New Roman" panose="02020603050405020304" pitchFamily="18" charset="0"/>
            </a:rPr>
            <a:t>dan </a:t>
          </a:r>
          <a:r>
            <a:rPr lang="en-US" sz="2100" dirty="0" err="1">
              <a:effectLst/>
              <a:latin typeface="Footlight MT Light" panose="0204060206030A020304" pitchFamily="18" charset="0"/>
              <a:ea typeface="Times New Roman" panose="02020603050405020304" pitchFamily="18" charset="0"/>
            </a:rPr>
            <a:t>iba­</a:t>
          </a:r>
          <a:r>
            <a:rPr lang="en-US" sz="2100" spc="-5" dirty="0" err="1">
              <a:effectLst/>
              <a:latin typeface="Footlight MT Light" panose="0204060206030A020304" pitchFamily="18" charset="0"/>
              <a:ea typeface="Times New Roman" panose="02020603050405020304" pitchFamily="18" charset="0"/>
            </a:rPr>
            <a:t>r</a:t>
          </a:r>
          <a:r>
            <a:rPr lang="az-Latn-AZ" sz="2100" spc="-5" dirty="0">
              <a:effectLst/>
              <a:latin typeface="Footlight MT Light" panose="0204060206030A020304" pitchFamily="18" charset="0"/>
              <a:ea typeface="Times New Roman" panose="02020603050405020304" pitchFamily="18" charset="0"/>
            </a:rPr>
            <a:t>ə</a:t>
          </a:r>
          <a:r>
            <a:rPr lang="en-US" sz="2100" spc="-5" dirty="0" err="1">
              <a:effectLst/>
              <a:latin typeface="Footlight MT Light" panose="0204060206030A020304" pitchFamily="18" charset="0"/>
              <a:ea typeface="Times New Roman" panose="02020603050405020304" pitchFamily="18" charset="0"/>
            </a:rPr>
            <a:t>tdir</a:t>
          </a:r>
          <a:r>
            <a:rPr lang="en-US" sz="2100" spc="-5" dirty="0">
              <a:effectLst/>
              <a:latin typeface="Footlight MT Light" panose="0204060206030A020304" pitchFamily="18" charset="0"/>
              <a:ea typeface="Times New Roman" panose="02020603050405020304" pitchFamily="18" charset="0"/>
            </a:rPr>
            <a:t>. </a:t>
          </a:r>
          <a:r>
            <a:rPr lang="en-US" sz="2100" spc="-5" dirty="0" err="1">
              <a:effectLst/>
              <a:latin typeface="Footlight MT Light" panose="0204060206030A020304" pitchFamily="18" charset="0"/>
              <a:ea typeface="Times New Roman" panose="02020603050405020304" pitchFamily="18" charset="0"/>
            </a:rPr>
            <a:t>Modulyasiya</a:t>
          </a:r>
          <a:r>
            <a:rPr lang="az-Latn-AZ" sz="2100" spc="-5" dirty="0">
              <a:latin typeface="Footlight MT Light" panose="0204060206030A020304" pitchFamily="18" charset="0"/>
              <a:ea typeface="Times New Roman" panose="02020603050405020304" pitchFamily="18" charset="0"/>
            </a:rPr>
            <a:t>nı</a:t>
          </a:r>
          <a:r>
            <a:rPr lang="en-US" sz="2100" spc="-5" dirty="0">
              <a:effectLst/>
              <a:latin typeface="Footlight MT Light" panose="0204060206030A020304" pitchFamily="18" charset="0"/>
              <a:ea typeface="Times New Roman" panose="02020603050405020304" pitchFamily="18" charset="0"/>
            </a:rPr>
            <a:t>n </a:t>
          </a:r>
          <a:r>
            <a:rPr lang="en-US" sz="2100" spc="-5" dirty="0" err="1">
              <a:effectLst/>
              <a:latin typeface="Footlight MT Light" panose="0204060206030A020304" pitchFamily="18" charset="0"/>
              <a:ea typeface="Times New Roman" panose="02020603050405020304" pitchFamily="18" charset="0"/>
            </a:rPr>
            <a:t>tezliyini</a:t>
          </a:r>
          <a:r>
            <a:rPr lang="en-US" sz="2100" spc="-5" dirty="0">
              <a:effectLst/>
              <a:latin typeface="Footlight MT Light" panose="0204060206030A020304" pitchFamily="18" charset="0"/>
              <a:ea typeface="Times New Roman" panose="02020603050405020304" pitchFamily="18" charset="0"/>
            </a:rPr>
            <a:t> </a:t>
          </a:r>
          <a:r>
            <a:rPr lang="en-US" sz="2100" dirty="0" err="1">
              <a:effectLst/>
              <a:latin typeface="Footlight MT Light" panose="0204060206030A020304" pitchFamily="18" charset="0"/>
              <a:ea typeface="Times New Roman" panose="02020603050405020304" pitchFamily="18" charset="0"/>
            </a:rPr>
            <a:t>azald</a:t>
          </a:r>
          <a:r>
            <a:rPr lang="az-Latn-AZ" sz="2100" dirty="0">
              <a:effectLst/>
              <a:latin typeface="Footlight MT Light" panose="0204060206030A020304" pitchFamily="18" charset="0"/>
              <a:ea typeface="Times New Roman" panose="02020603050405020304" pitchFamily="18" charset="0"/>
            </a:rPr>
            <a:t>ı</a:t>
          </a:r>
          <a:r>
            <a:rPr lang="en-US" sz="2100" dirty="0">
              <a:effectLst/>
              <a:latin typeface="Footlight MT Light" panose="0204060206030A020304" pitchFamily="18" charset="0"/>
              <a:ea typeface="Times New Roman" panose="02020603050405020304" pitchFamily="18" charset="0"/>
            </a:rPr>
            <a:t>b v</a:t>
          </a:r>
          <a:r>
            <a:rPr lang="az-Latn-AZ" sz="2100" dirty="0">
              <a:effectLst/>
              <a:latin typeface="Footlight MT Light" panose="0204060206030A020304" pitchFamily="18" charset="0"/>
              <a:ea typeface="Times New Roman" panose="02020603050405020304" pitchFamily="18" charset="0"/>
            </a:rPr>
            <a:t>ə </a:t>
          </a:r>
          <a:r>
            <a:rPr lang="en-US" sz="2100" dirty="0">
              <a:effectLst/>
              <a:latin typeface="Footlight MT Light" panose="0204060206030A020304" pitchFamily="18" charset="0"/>
              <a:ea typeface="Times New Roman" panose="02020603050405020304" pitchFamily="18" charset="0"/>
            </a:rPr>
            <a:t>d</a:t>
          </a:r>
          <a:r>
            <a:rPr lang="az-Latn-AZ" sz="2100" dirty="0">
              <a:effectLst/>
              <a:latin typeface="Footlight MT Light" panose="0204060206030A020304" pitchFamily="18" charset="0"/>
              <a:ea typeface="Times New Roman" panose="02020603050405020304" pitchFamily="18" charset="0"/>
            </a:rPr>
            <a:t>ə</a:t>
          </a:r>
          <a:r>
            <a:rPr lang="en-US" sz="2100" dirty="0" err="1">
              <a:effectLst/>
              <a:latin typeface="Footlight MT Light" panose="0204060206030A020304" pitchFamily="18" charset="0"/>
              <a:ea typeface="Times New Roman" panose="02020603050405020304" pitchFamily="18" charset="0"/>
            </a:rPr>
            <a:t>rinliyi</a:t>
          </a:r>
          <a:r>
            <a:rPr lang="en-US" sz="2100" dirty="0">
              <a:effectLst/>
              <a:latin typeface="Footlight MT Light" panose="0204060206030A020304" pitchFamily="18" charset="0"/>
              <a:ea typeface="Times New Roman" panose="02020603050405020304" pitchFamily="18" charset="0"/>
            </a:rPr>
            <a:t> </a:t>
          </a:r>
          <a:r>
            <a:rPr lang="en-US" sz="2100" dirty="0" err="1">
              <a:effectLst/>
              <a:latin typeface="Footlight MT Light" panose="0204060206030A020304" pitchFamily="18" charset="0"/>
              <a:ea typeface="Times New Roman" panose="02020603050405020304" pitchFamily="18" charset="0"/>
            </a:rPr>
            <a:t>artir</a:t>
          </a:r>
          <a:r>
            <a:rPr lang="az-Latn-AZ" sz="2100" dirty="0">
              <a:effectLst/>
              <a:latin typeface="Footlight MT Light" panose="0204060206030A020304" pitchFamily="18" charset="0"/>
              <a:ea typeface="Times New Roman" panose="02020603050405020304" pitchFamily="18" charset="0"/>
            </a:rPr>
            <a:t>dıq</a:t>
          </a:r>
          <a:r>
            <a:rPr lang="en-US" sz="2100" dirty="0">
              <a:effectLst/>
              <a:latin typeface="Footlight MT Light" panose="0204060206030A020304" pitchFamily="18" charset="0"/>
              <a:ea typeface="Times New Roman" panose="02020603050405020304" pitchFamily="18" charset="0"/>
            </a:rPr>
            <a:t>ca</a:t>
          </a:r>
          <a:r>
            <a:rPr lang="en-US" sz="2100" spc="5" dirty="0">
              <a:effectLst/>
              <a:latin typeface="Footlight MT Light" panose="0204060206030A020304" pitchFamily="18" charset="0"/>
              <a:ea typeface="Times New Roman" panose="02020603050405020304" pitchFamily="18" charset="0"/>
            </a:rPr>
            <a:t> </a:t>
          </a:r>
          <a:r>
            <a:rPr lang="en-US" sz="2100" dirty="0" err="1">
              <a:effectLst/>
              <a:latin typeface="Footlight MT Light" panose="0204060206030A020304" pitchFamily="18" charset="0"/>
              <a:ea typeface="Times New Roman" panose="02020603050405020304" pitchFamily="18" charset="0"/>
            </a:rPr>
            <a:t>oyan</a:t>
          </a:r>
          <a:r>
            <a:rPr lang="az-Latn-AZ" sz="2100" dirty="0">
              <a:effectLst/>
              <a:latin typeface="Footlight MT Light" panose="0204060206030A020304" pitchFamily="18" charset="0"/>
              <a:ea typeface="Times New Roman" panose="02020603050405020304" pitchFamily="18" charset="0"/>
            </a:rPr>
            <a:t>dırıcılığın</a:t>
          </a:r>
          <a:r>
            <a:rPr lang="en-US" sz="2100" dirty="0">
              <a:effectLst/>
              <a:latin typeface="Footlight MT Light" panose="0204060206030A020304" pitchFamily="18" charset="0"/>
              <a:ea typeface="Times New Roman" panose="02020603050405020304" pitchFamily="18" charset="0"/>
            </a:rPr>
            <a:t> g</a:t>
          </a:r>
          <a:r>
            <a:rPr lang="az-Latn-AZ" sz="2100" dirty="0">
              <a:latin typeface="Footlight MT Light" panose="0204060206030A020304" pitchFamily="18" charset="0"/>
              <a:ea typeface="Times New Roman" panose="02020603050405020304" pitchFamily="18" charset="0"/>
            </a:rPr>
            <a:t>ü</a:t>
          </a:r>
          <a:r>
            <a:rPr lang="en-US" sz="2100" dirty="0">
              <a:effectLst/>
              <a:latin typeface="Footlight MT Light" panose="0204060206030A020304" pitchFamily="18" charset="0"/>
              <a:ea typeface="Times New Roman" panose="02020603050405020304" pitchFamily="18" charset="0"/>
            </a:rPr>
            <a:t>c</a:t>
          </a:r>
          <a:r>
            <a:rPr lang="az-Latn-AZ" sz="2100" dirty="0">
              <a:effectLst/>
              <a:latin typeface="Footlight MT Light" panose="0204060206030A020304" pitchFamily="18" charset="0"/>
              <a:ea typeface="Times New Roman" panose="02020603050405020304" pitchFamily="18" charset="0"/>
            </a:rPr>
            <a:t>ü</a:t>
          </a:r>
          <a:r>
            <a:rPr lang="en-US" sz="2100" dirty="0">
              <a:effectLst/>
              <a:latin typeface="Footlight MT Light" panose="0204060206030A020304" pitchFamily="18" charset="0"/>
              <a:ea typeface="Times New Roman" panose="02020603050405020304" pitchFamily="18" charset="0"/>
            </a:rPr>
            <a:t> </a:t>
          </a:r>
          <a:r>
            <a:rPr lang="en-US" sz="2100" dirty="0" err="1">
              <a:effectLst/>
              <a:latin typeface="Footlight MT Light" panose="0204060206030A020304" pitchFamily="18" charset="0"/>
              <a:ea typeface="Times New Roman" panose="02020603050405020304" pitchFamily="18" charset="0"/>
            </a:rPr>
            <a:t>ar</a:t>
          </a:r>
          <a:r>
            <a:rPr lang="az-Latn-AZ" sz="2100" dirty="0">
              <a:effectLst/>
              <a:latin typeface="Footlight MT Light" panose="0204060206030A020304" pitchFamily="18" charset="0"/>
              <a:ea typeface="Times New Roman" panose="02020603050405020304" pitchFamily="18" charset="0"/>
            </a:rPr>
            <a:t>tı</a:t>
          </a:r>
          <a:r>
            <a:rPr lang="en-US" sz="2100" dirty="0">
              <a:effectLst/>
              <a:latin typeface="Footlight MT Light" panose="0204060206030A020304" pitchFamily="18" charset="0"/>
              <a:ea typeface="Times New Roman" panose="02020603050405020304" pitchFamily="18" charset="0"/>
            </a:rPr>
            <a:t>r. Bu </a:t>
          </a:r>
          <a:r>
            <a:rPr lang="en-US" sz="2100" dirty="0" err="1">
              <a:effectLst/>
              <a:latin typeface="Footlight MT Light" panose="0204060206030A020304" pitchFamily="18" charset="0"/>
              <a:ea typeface="Times New Roman" panose="02020603050405020304" pitchFamily="18" charset="0"/>
            </a:rPr>
            <a:t>giri</a:t>
          </a:r>
          <a:r>
            <a:rPr lang="az-Latn-AZ" sz="2100" dirty="0">
              <a:effectLst/>
              <a:latin typeface="Footlight MT Light" panose="0204060206030A020304" pitchFamily="18" charset="0"/>
              <a:ea typeface="Times New Roman" panose="02020603050405020304" pitchFamily="18" charset="0"/>
            </a:rPr>
            <a:t>ş</a:t>
          </a:r>
          <a:r>
            <a:rPr lang="en-US" sz="2100" dirty="0">
              <a:effectLst/>
              <a:latin typeface="Footlight MT Light" panose="0204060206030A020304" pitchFamily="18" charset="0"/>
              <a:ea typeface="Times New Roman" panose="02020603050405020304" pitchFamily="18" charset="0"/>
            </a:rPr>
            <a:t> c</a:t>
          </a:r>
          <a:r>
            <a:rPr lang="az-Latn-AZ" sz="2100" dirty="0">
              <a:effectLst/>
              <a:latin typeface="Footlight MT Light" panose="0204060206030A020304" pitchFamily="18" charset="0"/>
              <a:ea typeface="Times New Roman" panose="02020603050405020304" pitchFamily="18" charset="0"/>
            </a:rPr>
            <a:t>ə</a:t>
          </a:r>
          <a:r>
            <a:rPr lang="en-US" sz="2100" dirty="0">
              <a:effectLst/>
              <a:latin typeface="Footlight MT Light" panose="0204060206030A020304" pitchFamily="18" charset="0"/>
              <a:ea typeface="Times New Roman" panose="02020603050405020304" pitchFamily="18" charset="0"/>
            </a:rPr>
            <a:t>r</a:t>
          </a:r>
          <a:r>
            <a:rPr lang="az-Latn-AZ" sz="2100" dirty="0">
              <a:effectLst/>
              <a:latin typeface="Footlight MT Light" panose="0204060206030A020304" pitchFamily="18" charset="0"/>
              <a:ea typeface="Times New Roman" panose="02020603050405020304" pitchFamily="18" charset="0"/>
            </a:rPr>
            <a:t>ə</a:t>
          </a:r>
          <a:r>
            <a:rPr lang="en-US" sz="2100" dirty="0" err="1">
              <a:effectLst/>
              <a:latin typeface="Footlight MT Light" panose="0204060206030A020304" pitchFamily="18" charset="0"/>
              <a:ea typeface="Times New Roman" panose="02020603050405020304" pitchFamily="18" charset="0"/>
            </a:rPr>
            <a:t>ya</a:t>
          </a:r>
          <a:r>
            <a:rPr lang="az-Latn-AZ" sz="2100" dirty="0">
              <a:effectLst/>
              <a:latin typeface="Footlight MT Light" panose="0204060206030A020304" pitchFamily="18" charset="0"/>
              <a:ea typeface="Times New Roman" panose="02020603050405020304" pitchFamily="18" charset="0"/>
            </a:rPr>
            <a:t>nı</a:t>
          </a:r>
          <a:r>
            <a:rPr lang="en-US" sz="2100" dirty="0">
              <a:effectLst/>
              <a:latin typeface="Footlight MT Light" panose="0204060206030A020304" pitchFamily="18" charset="0"/>
              <a:ea typeface="Times New Roman" panose="02020603050405020304" pitchFamily="18" charset="0"/>
            </a:rPr>
            <a:t> </a:t>
          </a:r>
          <a:r>
            <a:rPr lang="en-US" sz="2100" dirty="0" err="1">
              <a:effectLst/>
              <a:latin typeface="Footlight MT Light" panose="0204060206030A020304" pitchFamily="18" charset="0"/>
              <a:ea typeface="Times New Roman" panose="02020603050405020304" pitchFamily="18" charset="0"/>
            </a:rPr>
            <a:t>adla</a:t>
          </a:r>
          <a:r>
            <a:rPr lang="az-Latn-AZ" sz="2100" dirty="0">
              <a:effectLst/>
              <a:latin typeface="Footlight MT Light" panose="0204060206030A020304" pitchFamily="18" charset="0"/>
              <a:ea typeface="Times New Roman" panose="02020603050405020304" pitchFamily="18" charset="0"/>
            </a:rPr>
            <a:t>nı</a:t>
          </a:r>
          <a:r>
            <a:rPr lang="en-US" sz="2100" dirty="0">
              <a:effectLst/>
              <a:latin typeface="Footlight MT Light" panose="0204060206030A020304" pitchFamily="18" charset="0"/>
              <a:ea typeface="Times New Roman" panose="02020603050405020304" pitchFamily="18" charset="0"/>
            </a:rPr>
            <a:t>r </a:t>
          </a:r>
          <a:r>
            <a:rPr lang="en-US" sz="2100" dirty="0" err="1">
              <a:effectLst/>
              <a:latin typeface="Footlight MT Light" panose="0204060206030A020304" pitchFamily="18" charset="0"/>
              <a:ea typeface="Times New Roman" panose="02020603050405020304" pitchFamily="18" charset="0"/>
            </a:rPr>
            <a:t>va</a:t>
          </a:r>
          <a:r>
            <a:rPr lang="en-US" sz="2100" dirty="0">
              <a:effectLst/>
              <a:latin typeface="Footlight MT Light" panose="0204060206030A020304" pitchFamily="18" charset="0"/>
              <a:ea typeface="Times New Roman" panose="02020603050405020304" pitchFamily="18" charset="0"/>
            </a:rPr>
            <a:t> dig</a:t>
          </a:r>
          <a:r>
            <a:rPr lang="az-Latn-AZ" sz="2100" dirty="0">
              <a:effectLst/>
              <a:latin typeface="Footlight MT Light" panose="0204060206030A020304" pitchFamily="18" charset="0"/>
              <a:ea typeface="Times New Roman" panose="02020603050405020304" pitchFamily="18" charset="0"/>
            </a:rPr>
            <a:t>ə</a:t>
          </a:r>
          <a:r>
            <a:rPr lang="en-US" sz="2100" dirty="0">
              <a:effectLst/>
              <a:latin typeface="Footlight MT Light" panose="0204060206030A020304" pitchFamily="18" charset="0"/>
              <a:ea typeface="Times New Roman" panose="02020603050405020304" pitchFamily="18" charset="0"/>
            </a:rPr>
            <a:t>r c</a:t>
          </a:r>
          <a:r>
            <a:rPr lang="az-Latn-AZ" sz="2100" dirty="0">
              <a:effectLst/>
              <a:latin typeface="Footlight MT Light" panose="0204060206030A020304" pitchFamily="18" charset="0"/>
              <a:ea typeface="Times New Roman" panose="02020603050405020304" pitchFamily="18" charset="0"/>
            </a:rPr>
            <a:t>ə</a:t>
          </a:r>
          <a:r>
            <a:rPr lang="en-US" sz="2100" dirty="0">
              <a:effectLst/>
              <a:latin typeface="Footlight MT Light" panose="0204060206030A020304" pitchFamily="18" charset="0"/>
              <a:ea typeface="Times New Roman" panose="02020603050405020304" pitchFamily="18" charset="0"/>
            </a:rPr>
            <a:t>r</a:t>
          </a:r>
          <a:r>
            <a:rPr lang="az-Latn-AZ" sz="2100" dirty="0">
              <a:effectLst/>
              <a:latin typeface="Footlight MT Light" panose="0204060206030A020304" pitchFamily="18" charset="0"/>
              <a:ea typeface="Times New Roman" panose="02020603050405020304" pitchFamily="18" charset="0"/>
            </a:rPr>
            <a:t>ə</a:t>
          </a:r>
          <a:r>
            <a:rPr lang="en-US" sz="2100" dirty="0" err="1">
              <a:effectLst/>
              <a:latin typeface="Footlight MT Light" panose="0204060206030A020304" pitchFamily="18" charset="0"/>
              <a:ea typeface="Times New Roman" panose="02020603050405020304" pitchFamily="18" charset="0"/>
            </a:rPr>
            <a:t>yanla</a:t>
          </a:r>
          <a:r>
            <a:rPr lang="az-Latn-AZ" sz="2100" dirty="0">
              <a:effectLst/>
              <a:latin typeface="Footlight MT Light" panose="0204060206030A020304" pitchFamily="18" charset="0"/>
              <a:ea typeface="Times New Roman" panose="02020603050405020304" pitchFamily="18" charset="0"/>
            </a:rPr>
            <a:t>rı</a:t>
          </a:r>
          <a:r>
            <a:rPr lang="en-US" sz="2100" dirty="0">
              <a:effectLst/>
              <a:latin typeface="Footlight MT Light" panose="0204060206030A020304" pitchFamily="18" charset="0"/>
              <a:ea typeface="Times New Roman" panose="02020603050405020304" pitchFamily="18" charset="0"/>
            </a:rPr>
            <a:t>n t</a:t>
          </a:r>
          <a:r>
            <a:rPr lang="az-Latn-AZ" sz="2100" dirty="0">
              <a:effectLst/>
              <a:latin typeface="Footlight MT Light" panose="0204060206030A020304" pitchFamily="18" charset="0"/>
              <a:ea typeface="Times New Roman" panose="02020603050405020304" pitchFamily="18" charset="0"/>
            </a:rPr>
            <a:t>ə</a:t>
          </a:r>
          <a:r>
            <a:rPr lang="en-US" sz="2100" dirty="0" err="1">
              <a:effectLst/>
              <a:latin typeface="Footlight MT Light" panose="0204060206030A020304" pitchFamily="18" charset="0"/>
              <a:ea typeface="Times New Roman" panose="02020603050405020304" pitchFamily="18" charset="0"/>
            </a:rPr>
            <a:t>sirini</a:t>
          </a:r>
          <a:r>
            <a:rPr lang="en-US" sz="2100" dirty="0">
              <a:effectLst/>
              <a:latin typeface="Footlight MT Light" panose="0204060206030A020304" pitchFamily="18" charset="0"/>
              <a:ea typeface="Times New Roman" panose="02020603050405020304" pitchFamily="18" charset="0"/>
            </a:rPr>
            <a:t> </a:t>
          </a:r>
          <a:r>
            <a:rPr lang="az-Latn-AZ" sz="2100" dirty="0">
              <a:latin typeface="Footlight MT Light" panose="0204060206030A020304" pitchFamily="18" charset="0"/>
              <a:ea typeface="Times New Roman" panose="02020603050405020304" pitchFamily="18" charset="0"/>
            </a:rPr>
            <a:t>ar</a:t>
          </a:r>
          <a:r>
            <a:rPr lang="en-US" sz="2100" dirty="0" err="1">
              <a:effectLst/>
              <a:latin typeface="Footlight MT Light" panose="0204060206030A020304" pitchFamily="18" charset="0"/>
              <a:ea typeface="Times New Roman" panose="02020603050405020304" pitchFamily="18" charset="0"/>
            </a:rPr>
            <a:t>tirmaq</a:t>
          </a:r>
          <a:r>
            <a:rPr lang="en-US" sz="2100" dirty="0">
              <a:effectLst/>
              <a:latin typeface="Footlight MT Light" panose="0204060206030A020304" pitchFamily="18" charset="0"/>
              <a:ea typeface="Times New Roman" panose="02020603050405020304" pitchFamily="18" charset="0"/>
            </a:rPr>
            <a:t> m</a:t>
          </a:r>
          <a:r>
            <a:rPr lang="az-Latn-AZ" sz="2100" dirty="0">
              <a:effectLst/>
              <a:latin typeface="Footlight MT Light" panose="0204060206030A020304" pitchFamily="18" charset="0"/>
              <a:ea typeface="Times New Roman" panose="02020603050405020304" pitchFamily="18" charset="0"/>
            </a:rPr>
            <a:t>ə</a:t>
          </a:r>
          <a:r>
            <a:rPr lang="en-US" sz="2100" dirty="0" err="1">
              <a:effectLst/>
              <a:latin typeface="Footlight MT Light" panose="0204060206030A020304" pitchFamily="18" charset="0"/>
              <a:ea typeface="Times New Roman" panose="02020603050405020304" pitchFamily="18" charset="0"/>
            </a:rPr>
            <a:t>qs</a:t>
          </a:r>
          <a:r>
            <a:rPr lang="az-Latn-AZ" sz="2100" dirty="0">
              <a:effectLst/>
              <a:latin typeface="Footlight MT Light" panose="0204060206030A020304" pitchFamily="18" charset="0"/>
              <a:ea typeface="Times New Roman" panose="02020603050405020304" pitchFamily="18" charset="0"/>
            </a:rPr>
            <a:t>ə</a:t>
          </a:r>
          <a:r>
            <a:rPr lang="en-US" sz="2100" dirty="0" err="1">
              <a:effectLst/>
              <a:latin typeface="Footlight MT Light" panose="0204060206030A020304" pitchFamily="18" charset="0"/>
              <a:ea typeface="Times New Roman" panose="02020603050405020304" pitchFamily="18" charset="0"/>
            </a:rPr>
            <a:t>dil</a:t>
          </a:r>
          <a:r>
            <a:rPr lang="az-Latn-AZ" sz="2100" dirty="0">
              <a:effectLst/>
              <a:latin typeface="Footlight MT Light" panose="0204060206030A020304" pitchFamily="18" charset="0"/>
              <a:ea typeface="Times New Roman" panose="02020603050405020304" pitchFamily="18" charset="0"/>
            </a:rPr>
            <a:t>ə</a:t>
          </a:r>
          <a:r>
            <a:rPr lang="en-US" sz="2100" dirty="0">
              <a:effectLst/>
              <a:latin typeface="Footlight MT Light" panose="0204060206030A020304" pitchFamily="18" charset="0"/>
              <a:ea typeface="Times New Roman" panose="02020603050405020304" pitchFamily="18" charset="0"/>
            </a:rPr>
            <a:t> </a:t>
          </a:r>
          <a:r>
            <a:rPr lang="en-US" sz="2100" dirty="0" err="1">
              <a:effectLst/>
              <a:latin typeface="Footlight MT Light" panose="0204060206030A020304" pitchFamily="18" charset="0"/>
              <a:ea typeface="Times New Roman" panose="02020603050405020304" pitchFamily="18" charset="0"/>
            </a:rPr>
            <a:t>elektrik</a:t>
          </a:r>
          <a:r>
            <a:rPr lang="en-US" sz="2100" dirty="0">
              <a:effectLst/>
              <a:latin typeface="Footlight MT Light" panose="0204060206030A020304" pitchFamily="18" charset="0"/>
              <a:ea typeface="Times New Roman" panose="02020603050405020304" pitchFamily="18" charset="0"/>
            </a:rPr>
            <a:t> </a:t>
          </a:r>
          <a:r>
            <a:rPr lang="en-US" sz="2100" dirty="0" err="1">
              <a:effectLst/>
              <a:latin typeface="Footlight MT Light" panose="0204060206030A020304" pitchFamily="18" charset="0"/>
              <a:ea typeface="Times New Roman" panose="02020603050405020304" pitchFamily="18" charset="0"/>
            </a:rPr>
            <a:t>ke</a:t>
          </a:r>
          <a:r>
            <a:rPr lang="az-Latn-AZ" sz="2100" dirty="0">
              <a:effectLst/>
              <a:latin typeface="Footlight MT Light" panose="0204060206030A020304" pitchFamily="18" charset="0"/>
              <a:ea typeface="Times New Roman" panose="02020603050405020304" pitchFamily="18" charset="0"/>
            </a:rPr>
            <a:t>ç</a:t>
          </a:r>
          <a:r>
            <a:rPr lang="en-US" sz="2100" dirty="0" err="1">
              <a:effectLst/>
              <a:latin typeface="Footlight MT Light" panose="0204060206030A020304" pitchFamily="18" charset="0"/>
              <a:ea typeface="Times New Roman" panose="02020603050405020304" pitchFamily="18" charset="0"/>
            </a:rPr>
            <a:t>iriciliyi</a:t>
          </a:r>
          <a:r>
            <a:rPr lang="en-US" sz="2100" dirty="0">
              <a:effectLst/>
              <a:latin typeface="Footlight MT Light" panose="0204060206030A020304" pitchFamily="18" charset="0"/>
              <a:ea typeface="Times New Roman" panose="02020603050405020304" pitchFamily="18" charset="0"/>
            </a:rPr>
            <a:t> </a:t>
          </a:r>
          <a:r>
            <a:rPr lang="en-US" sz="2100" dirty="0" err="1">
              <a:effectLst/>
              <a:latin typeface="Footlight MT Light" panose="0204060206030A020304" pitchFamily="18" charset="0"/>
              <a:ea typeface="Times New Roman" panose="02020603050405020304" pitchFamily="18" charset="0"/>
            </a:rPr>
            <a:t>yax</a:t>
          </a:r>
          <a:r>
            <a:rPr lang="en-US" sz="2100" dirty="0">
              <a:effectLst/>
              <a:latin typeface="Footlight MT Light" panose="0204060206030A020304" pitchFamily="18" charset="0"/>
              <a:ea typeface="Times New Roman" panose="02020603050405020304" pitchFamily="18" charset="0"/>
            </a:rPr>
            <a:t>­</a:t>
          </a:r>
          <a:r>
            <a:rPr lang="az-Latn-AZ" sz="2100" dirty="0">
              <a:effectLst/>
              <a:latin typeface="Footlight MT Light" panose="0204060206030A020304" pitchFamily="18" charset="0"/>
              <a:ea typeface="Times New Roman" panose="02020603050405020304" pitchFamily="18" charset="0"/>
            </a:rPr>
            <a:t>şı</a:t>
          </a:r>
          <a:r>
            <a:rPr lang="en-US" sz="2100" dirty="0">
              <a:effectLst/>
              <a:latin typeface="Footlight MT Light" panose="0204060206030A020304" pitchFamily="18" charset="0"/>
              <a:ea typeface="Times New Roman" panose="02020603050405020304" pitchFamily="18" charset="0"/>
            </a:rPr>
            <a:t>la</a:t>
          </a:r>
          <a:r>
            <a:rPr lang="az-Latn-AZ" sz="2100" dirty="0">
              <a:effectLst/>
              <a:latin typeface="Footlight MT Light" panose="0204060206030A020304" pitchFamily="18" charset="0"/>
              <a:ea typeface="Times New Roman" panose="02020603050405020304" pitchFamily="18" charset="0"/>
            </a:rPr>
            <a:t>ş</a:t>
          </a:r>
          <a:r>
            <a:rPr lang="en-US" sz="2100" dirty="0">
              <a:effectLst/>
              <a:latin typeface="Footlight MT Light" panose="0204060206030A020304" pitchFamily="18" charset="0"/>
              <a:ea typeface="Times New Roman" panose="02020603050405020304" pitchFamily="18" charset="0"/>
            </a:rPr>
            <a:t>d</a:t>
          </a:r>
          <a:r>
            <a:rPr lang="az-Latn-AZ" sz="2100" dirty="0">
              <a:effectLst/>
              <a:latin typeface="Footlight MT Light" panose="0204060206030A020304" pitchFamily="18" charset="0"/>
              <a:ea typeface="Times New Roman" panose="02020603050405020304" pitchFamily="18" charset="0"/>
            </a:rPr>
            <a:t>ırma</a:t>
          </a:r>
          <a:r>
            <a:rPr lang="en-US" sz="2100" dirty="0">
              <a:effectLst/>
              <a:latin typeface="Footlight MT Light" panose="0204060206030A020304" pitchFamily="18" charset="0"/>
              <a:ea typeface="Times New Roman" panose="02020603050405020304" pitchFamily="18" charset="0"/>
            </a:rPr>
            <a:t>q</a:t>
          </a:r>
          <a:r>
            <a:rPr lang="en-US" sz="2100" spc="175" dirty="0">
              <a:effectLst/>
              <a:latin typeface="Footlight MT Light" panose="0204060206030A020304" pitchFamily="18" charset="0"/>
              <a:ea typeface="Times New Roman" panose="02020603050405020304" pitchFamily="18" charset="0"/>
            </a:rPr>
            <a:t> </a:t>
          </a:r>
          <a:r>
            <a:rPr lang="az-Latn-AZ" sz="2100" spc="175" dirty="0">
              <a:latin typeface="Footlight MT Light" panose="0204060206030A020304" pitchFamily="18" charset="0"/>
              <a:ea typeface="Times New Roman" panose="02020603050405020304" pitchFamily="18" charset="0"/>
              <a:cs typeface="Times New Roman" panose="02020603050405020304" pitchFamily="18" charset="0"/>
            </a:rPr>
            <a:t>üçün</a:t>
          </a:r>
          <a:r>
            <a:rPr lang="en-US" sz="2100" dirty="0">
              <a:effectLst/>
              <a:latin typeface="Footlight MT Light" panose="0204060206030A020304" pitchFamily="18" charset="0"/>
              <a:ea typeface="Times New Roman" panose="02020603050405020304" pitchFamily="18" charset="0"/>
              <a:cs typeface="Times New Roman" panose="02020603050405020304" pitchFamily="18" charset="0"/>
            </a:rPr>
            <a:t> </a:t>
          </a:r>
          <a:r>
            <a:rPr lang="en-US" sz="2100" dirty="0" err="1">
              <a:effectLst/>
              <a:latin typeface="Footlight MT Light" panose="0204060206030A020304" pitchFamily="18" charset="0"/>
              <a:ea typeface="Times New Roman" panose="02020603050405020304" pitchFamily="18" charset="0"/>
            </a:rPr>
            <a:t>istifad</a:t>
          </a:r>
          <a:r>
            <a:rPr lang="az-Latn-AZ" sz="2100" dirty="0">
              <a:effectLst/>
              <a:latin typeface="Footlight MT Light" panose="0204060206030A020304" pitchFamily="18" charset="0"/>
              <a:ea typeface="Times New Roman" panose="02020603050405020304" pitchFamily="18" charset="0"/>
            </a:rPr>
            <a:t>ə</a:t>
          </a:r>
          <a:r>
            <a:rPr lang="en-US" sz="2100" spc="170" dirty="0">
              <a:effectLst/>
              <a:latin typeface="Footlight MT Light" panose="0204060206030A020304" pitchFamily="18" charset="0"/>
              <a:ea typeface="Times New Roman" panose="02020603050405020304" pitchFamily="18" charset="0"/>
            </a:rPr>
            <a:t> </a:t>
          </a:r>
          <a:r>
            <a:rPr lang="en-US" sz="2100" dirty="0" err="1">
              <a:effectLst/>
              <a:latin typeface="Footlight MT Light" panose="0204060206030A020304" pitchFamily="18" charset="0"/>
              <a:ea typeface="Times New Roman" panose="02020603050405020304" pitchFamily="18" charset="0"/>
            </a:rPr>
            <a:t>olunur</a:t>
          </a:r>
          <a:r>
            <a:rPr lang="en-US" sz="2100" dirty="0">
              <a:effectLst/>
              <a:latin typeface="Footlight MT Light" panose="0204060206030A020304" pitchFamily="18" charset="0"/>
              <a:ea typeface="Times New Roman" panose="02020603050405020304" pitchFamily="18" charset="0"/>
            </a:rPr>
            <a:t>,</a:t>
          </a:r>
          <a:r>
            <a:rPr lang="en-US" sz="2100" spc="55" dirty="0">
              <a:effectLst/>
              <a:latin typeface="Footlight MT Light" panose="0204060206030A020304" pitchFamily="18" charset="0"/>
              <a:ea typeface="Times New Roman" panose="02020603050405020304" pitchFamily="18" charset="0"/>
            </a:rPr>
            <a:t> </a:t>
          </a:r>
          <a:r>
            <a:rPr lang="en-US" sz="2100" dirty="0">
              <a:effectLst/>
              <a:latin typeface="Footlight MT Light" panose="0204060206030A020304" pitchFamily="18" charset="0"/>
              <a:ea typeface="Times New Roman" panose="02020603050405020304" pitchFamily="18" charset="0"/>
            </a:rPr>
            <a:t>z</a:t>
          </a:r>
          <a:r>
            <a:rPr lang="az-Latn-AZ" sz="2100" dirty="0">
              <a:effectLst/>
              <a:latin typeface="Footlight MT Light" panose="0204060206030A020304" pitchFamily="18" charset="0"/>
              <a:ea typeface="Times New Roman" panose="02020603050405020304" pitchFamily="18" charset="0"/>
            </a:rPr>
            <a:t>ə</a:t>
          </a:r>
          <a:r>
            <a:rPr lang="en-US" sz="2100" dirty="0">
              <a:effectLst/>
              <a:latin typeface="Footlight MT Light" panose="0204060206030A020304" pitchFamily="18" charset="0"/>
              <a:ea typeface="Times New Roman" panose="02020603050405020304" pitchFamily="18" charset="0"/>
            </a:rPr>
            <a:t>if</a:t>
          </a:r>
          <a:r>
            <a:rPr lang="en-US" sz="2100" spc="60" dirty="0">
              <a:effectLst/>
              <a:latin typeface="Footlight MT Light" panose="0204060206030A020304" pitchFamily="18" charset="0"/>
              <a:ea typeface="Times New Roman" panose="02020603050405020304" pitchFamily="18" charset="0"/>
            </a:rPr>
            <a:t> </a:t>
          </a:r>
          <a:r>
            <a:rPr lang="en-US" sz="2100" dirty="0">
              <a:effectLst/>
              <a:latin typeface="Footlight MT Light" panose="0204060206030A020304" pitchFamily="18" charset="0"/>
              <a:ea typeface="Times New Roman" panose="02020603050405020304" pitchFamily="18" charset="0"/>
            </a:rPr>
            <a:t>ag</a:t>
          </a:r>
          <a:r>
            <a:rPr lang="az-Latn-AZ" sz="2100" dirty="0">
              <a:effectLst/>
              <a:latin typeface="Footlight MT Light" panose="0204060206030A020304" pitchFamily="18" charset="0"/>
              <a:ea typeface="Times New Roman" panose="02020603050405020304" pitchFamily="18" charset="0"/>
            </a:rPr>
            <a:t>rı</a:t>
          </a:r>
          <a:r>
            <a:rPr lang="en-US" sz="2100" dirty="0">
              <a:effectLst/>
              <a:latin typeface="Footlight MT Light" panose="0204060206030A020304" pitchFamily="18" charset="0"/>
              <a:ea typeface="Times New Roman" panose="02020603050405020304" pitchFamily="18" charset="0"/>
            </a:rPr>
            <a:t>k</a:t>
          </a:r>
          <a:r>
            <a:rPr lang="az-Latn-AZ" sz="2100" dirty="0">
              <a:effectLst/>
              <a:latin typeface="Footlight MT Light" panose="0204060206030A020304" pitchFamily="18" charset="0"/>
              <a:ea typeface="Times New Roman" panose="02020603050405020304" pitchFamily="18" charset="0"/>
            </a:rPr>
            <a:t>ə</a:t>
          </a:r>
          <a:r>
            <a:rPr lang="en-US" sz="2100" dirty="0" err="1">
              <a:effectLst/>
              <a:latin typeface="Footlight MT Light" panose="0204060206030A020304" pitchFamily="18" charset="0"/>
              <a:ea typeface="Times New Roman" panose="02020603050405020304" pitchFamily="18" charset="0"/>
            </a:rPr>
            <a:t>sici</a:t>
          </a:r>
          <a:r>
            <a:rPr lang="en-US" sz="2100" spc="160" dirty="0">
              <a:effectLst/>
              <a:latin typeface="Footlight MT Light" panose="0204060206030A020304" pitchFamily="18" charset="0"/>
              <a:ea typeface="Times New Roman" panose="02020603050405020304" pitchFamily="18" charset="0"/>
            </a:rPr>
            <a:t> </a:t>
          </a:r>
          <a:r>
            <a:rPr lang="az-Latn-AZ" sz="2100" spc="160" dirty="0">
              <a:latin typeface="Footlight MT Light" panose="0204060206030A020304" pitchFamily="18" charset="0"/>
              <a:ea typeface="Times New Roman" panose="02020603050405020304" pitchFamily="18" charset="0"/>
            </a:rPr>
            <a:t>tə</a:t>
          </a:r>
          <a:r>
            <a:rPr lang="en-US" sz="2100" dirty="0">
              <a:effectLst/>
              <a:latin typeface="Footlight MT Light" panose="0204060206030A020304" pitchFamily="18" charset="0"/>
              <a:ea typeface="Times New Roman" panose="02020603050405020304" pitchFamily="18" charset="0"/>
            </a:rPr>
            <a:t>sir</a:t>
          </a:r>
          <a:r>
            <a:rPr lang="az-Latn-AZ" sz="2100" dirty="0">
              <a:effectLst/>
              <a:latin typeface="Footlight MT Light" panose="0204060206030A020304" pitchFamily="18" charset="0"/>
              <a:ea typeface="Times New Roman" panose="02020603050405020304" pitchFamily="18" charset="0"/>
            </a:rPr>
            <a:t>ə</a:t>
          </a:r>
          <a:r>
            <a:rPr lang="en-US" sz="2100" spc="145" dirty="0">
              <a:effectLst/>
              <a:latin typeface="Footlight MT Light" panose="0204060206030A020304" pitchFamily="18" charset="0"/>
              <a:ea typeface="Times New Roman" panose="02020603050405020304" pitchFamily="18" charset="0"/>
            </a:rPr>
            <a:t> </a:t>
          </a:r>
          <a:r>
            <a:rPr lang="az-Latn-AZ" sz="2100" spc="145" dirty="0">
              <a:latin typeface="Footlight MT Light" panose="0204060206030A020304" pitchFamily="18" charset="0"/>
              <a:ea typeface="Times New Roman" panose="02020603050405020304" pitchFamily="18" charset="0"/>
            </a:rPr>
            <a:t>m</a:t>
          </a:r>
          <a:r>
            <a:rPr lang="en-US" sz="2100" dirty="0" err="1">
              <a:effectLst/>
              <a:latin typeface="Footlight MT Light" panose="0204060206030A020304" pitchFamily="18" charset="0"/>
              <a:ea typeface="Times New Roman" panose="02020603050405020304" pitchFamily="18" charset="0"/>
            </a:rPr>
            <a:t>alikdir</a:t>
          </a:r>
          <a:r>
            <a:rPr lang="az-Latn-AZ" sz="2100" dirty="0">
              <a:effectLst/>
              <a:latin typeface="Footlight MT Light" panose="0204060206030A020304" pitchFamily="18" charset="0"/>
              <a:ea typeface="Times New Roman" panose="02020603050405020304" pitchFamily="18" charset="0"/>
            </a:rPr>
            <a:t>.</a:t>
          </a:r>
        </a:p>
        <a:p>
          <a:pPr marL="285750" lvl="1" indent="0" defTabSz="2889250">
            <a:lnSpc>
              <a:spcPct val="90000"/>
            </a:lnSpc>
            <a:spcBef>
              <a:spcPct val="0"/>
            </a:spcBef>
            <a:spcAft>
              <a:spcPct val="15000"/>
            </a:spcAft>
          </a:pPr>
          <a:endParaRPr lang="en-US" dirty="0"/>
        </a:p>
      </dgm:t>
    </dgm:pt>
    <dgm:pt modelId="{51B5944C-327D-4448-8C16-9AA8AFD84A1B}" cxnId="{96151F7D-49C7-4266-81E0-2C43C3BFFE57}" type="parTrans">
      <dgm:prSet/>
      <dgm:spPr/>
      <dgm:t>
        <a:bodyPr/>
        <a:lstStyle/>
        <a:p>
          <a:endParaRPr lang="en-US"/>
        </a:p>
      </dgm:t>
    </dgm:pt>
    <dgm:pt modelId="{89F78839-4316-422C-83E3-3953C6404E3A}" cxnId="{96151F7D-49C7-4266-81E0-2C43C3BFFE57}" type="sibTrans">
      <dgm:prSet/>
      <dgm:spPr/>
      <dgm:t>
        <a:bodyPr/>
        <a:lstStyle/>
        <a:p>
          <a:endParaRPr lang="en-US"/>
        </a:p>
      </dgm:t>
    </dgm:pt>
    <dgm:pt modelId="{3B075D94-9AEB-446F-83F3-019192B879DB}">
      <dgm:prSet phldrT="[Текст]"/>
      <dgm:spPr/>
      <dgm:t>
        <a:bodyPr/>
        <a:lstStyle/>
        <a:p>
          <a:r>
            <a:rPr lang="az-Latn-AZ" sz="1800" dirty="0">
              <a:effectLst/>
              <a:latin typeface="Footlight MT Light" panose="0204060206030A020304" pitchFamily="18" charset="0"/>
              <a:ea typeface="Times New Roman" panose="02020603050405020304" pitchFamily="18" charset="0"/>
            </a:rPr>
            <a:t>II İş növü (göndəriş-pauza GP)</a:t>
          </a:r>
          <a:endParaRPr lang="en-US" dirty="0">
            <a:latin typeface="Footlight MT Light" panose="0204060206030A020304" pitchFamily="18" charset="0"/>
          </a:endParaRPr>
        </a:p>
      </dgm:t>
    </dgm:pt>
    <dgm:pt modelId="{5549EE9C-776A-4A78-A9B4-C0C23BB7014D}" cxnId="{DE2CF95F-D796-4548-A529-882A76336F1B}" type="parTrans">
      <dgm:prSet/>
      <dgm:spPr/>
      <dgm:t>
        <a:bodyPr/>
        <a:lstStyle/>
        <a:p>
          <a:endParaRPr lang="en-US"/>
        </a:p>
      </dgm:t>
    </dgm:pt>
    <dgm:pt modelId="{289C42AF-57E6-4E9A-9E67-015E1B58FA2B}" cxnId="{DE2CF95F-D796-4548-A529-882A76336F1B}" type="sibTrans">
      <dgm:prSet/>
      <dgm:spPr/>
      <dgm:t>
        <a:bodyPr/>
        <a:lstStyle/>
        <a:p>
          <a:endParaRPr lang="en-US"/>
        </a:p>
      </dgm:t>
    </dgm:pt>
    <dgm:pt modelId="{0CB3E6CC-CC85-44E2-8A1A-8E08BEFD7491}">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r>
            <a:rPr lang="az-Latn-AZ" sz="2400" dirty="0">
              <a:effectLst/>
              <a:latin typeface="Footlight MT Light" panose="0204060206030A020304" pitchFamily="18" charset="0"/>
              <a:ea typeface="Times New Roman" panose="02020603050405020304" pitchFamily="18" charset="0"/>
            </a:rPr>
            <a:t>Bu iş növündə göndərilən 10-150 Hs tezlikli modullaşmış sinusoidal cərəyan fasilə(pauza) ilə növbələşir. Cərəyanın göndərilmə müddəti və pauza 1-6 san. Arasında tərəddüd edir. Saya və eninəzolaqlı əzələlərin elektriklə stimulyasiyasında istifadə olunur.</a:t>
          </a:r>
        </a:p>
        <a:p>
          <a:pPr marL="114300" lvl="1" indent="0" defTabSz="622300">
            <a:lnSpc>
              <a:spcPct val="90000"/>
            </a:lnSpc>
            <a:spcBef>
              <a:spcPct val="0"/>
            </a:spcBef>
            <a:spcAft>
              <a:spcPct val="15000"/>
            </a:spcAft>
          </a:pPr>
          <a:endParaRPr lang="en-US" dirty="0"/>
        </a:p>
      </dgm:t>
    </dgm:pt>
    <dgm:pt modelId="{7392C41C-7D05-4316-912E-4F8C345A0E48}" cxnId="{49074A8D-A2C7-4E9F-B419-C8C6A8636984}" type="parTrans">
      <dgm:prSet/>
      <dgm:spPr/>
      <dgm:t>
        <a:bodyPr/>
        <a:lstStyle/>
        <a:p>
          <a:endParaRPr lang="en-US"/>
        </a:p>
      </dgm:t>
    </dgm:pt>
    <dgm:pt modelId="{CA79D156-FBEF-4554-867D-24D4422DAD36}" cxnId="{49074A8D-A2C7-4E9F-B419-C8C6A8636984}" type="sibTrans">
      <dgm:prSet/>
      <dgm:spPr/>
      <dgm:t>
        <a:bodyPr/>
        <a:lstStyle/>
        <a:p>
          <a:endParaRPr lang="en-US"/>
        </a:p>
      </dgm:t>
    </dgm:pt>
    <dgm:pt modelId="{D5DD4C16-1C94-4040-A64C-C1AE441CA8E6}" type="pres">
      <dgm:prSet presAssocID="{2B63911A-7B0F-4272-981A-7CCEC41EE341}" presName="Name0" presStyleCnt="0">
        <dgm:presLayoutVars>
          <dgm:dir/>
          <dgm:animLvl val="lvl"/>
          <dgm:resizeHandles/>
        </dgm:presLayoutVars>
      </dgm:prSet>
      <dgm:spPr/>
    </dgm:pt>
    <dgm:pt modelId="{42AE18E4-34D7-4BCB-8291-BE2437B1FB94}" type="pres">
      <dgm:prSet presAssocID="{ACBB470D-7B3C-4F5B-9127-DCE3DCBA7322}" presName="linNode" presStyleCnt="0"/>
      <dgm:spPr/>
    </dgm:pt>
    <dgm:pt modelId="{B5E2A733-3B8F-4E63-837C-5F6A601E79A9}" type="pres">
      <dgm:prSet presAssocID="{ACBB470D-7B3C-4F5B-9127-DCE3DCBA7322}" presName="parentShp" presStyleLbl="node1" presStyleIdx="0" presStyleCnt="2" custScaleX="60829">
        <dgm:presLayoutVars>
          <dgm:bulletEnabled val="1"/>
        </dgm:presLayoutVars>
      </dgm:prSet>
      <dgm:spPr/>
    </dgm:pt>
    <dgm:pt modelId="{5EE0E5ED-0841-4410-A565-F91C61030CCC}" type="pres">
      <dgm:prSet presAssocID="{ACBB470D-7B3C-4F5B-9127-DCE3DCBA7322}" presName="childShp" presStyleLbl="bgAccFollowNode1" presStyleIdx="0" presStyleCnt="2" custScaleX="118504">
        <dgm:presLayoutVars>
          <dgm:bulletEnabled val="1"/>
        </dgm:presLayoutVars>
      </dgm:prSet>
      <dgm:spPr/>
    </dgm:pt>
    <dgm:pt modelId="{129EF850-4315-43FA-9638-08B1E333B297}" type="pres">
      <dgm:prSet presAssocID="{ADA168A7-2A83-4D44-8152-2DF61060B876}" presName="spacing" presStyleCnt="0"/>
      <dgm:spPr/>
    </dgm:pt>
    <dgm:pt modelId="{A73B614F-E761-4914-97A5-C463D754BB5A}" type="pres">
      <dgm:prSet presAssocID="{3B075D94-9AEB-446F-83F3-019192B879DB}" presName="linNode" presStyleCnt="0"/>
      <dgm:spPr/>
    </dgm:pt>
    <dgm:pt modelId="{FFB3CD2A-C18E-4860-BE16-728C4060E671}" type="pres">
      <dgm:prSet presAssocID="{3B075D94-9AEB-446F-83F3-019192B879DB}" presName="parentShp" presStyleLbl="node1" presStyleIdx="1" presStyleCnt="2" custScaleX="62459">
        <dgm:presLayoutVars>
          <dgm:bulletEnabled val="1"/>
        </dgm:presLayoutVars>
      </dgm:prSet>
      <dgm:spPr/>
    </dgm:pt>
    <dgm:pt modelId="{3BCA75DE-4917-4133-B525-8E19A39C643A}" type="pres">
      <dgm:prSet presAssocID="{3B075D94-9AEB-446F-83F3-019192B879DB}" presName="childShp" presStyleLbl="bgAccFollowNode1" presStyleIdx="1" presStyleCnt="2" custScaleX="118141">
        <dgm:presLayoutVars>
          <dgm:bulletEnabled val="1"/>
        </dgm:presLayoutVars>
      </dgm:prSet>
      <dgm:spPr/>
    </dgm:pt>
  </dgm:ptLst>
  <dgm:cxnLst>
    <dgm:cxn modelId="{DE2CF95F-D796-4548-A529-882A76336F1B}" srcId="{2B63911A-7B0F-4272-981A-7CCEC41EE341}" destId="{3B075D94-9AEB-446F-83F3-019192B879DB}" srcOrd="1" destOrd="0" parTransId="{5549EE9C-776A-4A78-A9B4-C0C23BB7014D}" sibTransId="{289C42AF-57E6-4E9A-9E67-015E1B58FA2B}"/>
    <dgm:cxn modelId="{2675CF62-AB62-4BF3-A506-6B6B69AA7476}" type="presOf" srcId="{ACBB470D-7B3C-4F5B-9127-DCE3DCBA7322}" destId="{B5E2A733-3B8F-4E63-837C-5F6A601E79A9}" srcOrd="0" destOrd="0" presId="urn:microsoft.com/office/officeart/2005/8/layout/vList6"/>
    <dgm:cxn modelId="{78FD8365-D5F7-4BD8-9BCB-91D6E30B61D3}" type="presOf" srcId="{3B075D94-9AEB-446F-83F3-019192B879DB}" destId="{FFB3CD2A-C18E-4860-BE16-728C4060E671}" srcOrd="0" destOrd="0" presId="urn:microsoft.com/office/officeart/2005/8/layout/vList6"/>
    <dgm:cxn modelId="{6C275A7B-6CE0-4603-A2D3-3D21EE7AD65F}" type="presOf" srcId="{2B001B96-0ED2-4E8E-B66A-24A376192813}" destId="{5EE0E5ED-0841-4410-A565-F91C61030CCC}" srcOrd="0" destOrd="0" presId="urn:microsoft.com/office/officeart/2005/8/layout/vList6"/>
    <dgm:cxn modelId="{96151F7D-49C7-4266-81E0-2C43C3BFFE57}" srcId="{ACBB470D-7B3C-4F5B-9127-DCE3DCBA7322}" destId="{2B001B96-0ED2-4E8E-B66A-24A376192813}" srcOrd="0" destOrd="0" parTransId="{51B5944C-327D-4448-8C16-9AA8AFD84A1B}" sibTransId="{89F78839-4316-422C-83E3-3953C6404E3A}"/>
    <dgm:cxn modelId="{49074A8D-A2C7-4E9F-B419-C8C6A8636984}" srcId="{3B075D94-9AEB-446F-83F3-019192B879DB}" destId="{0CB3E6CC-CC85-44E2-8A1A-8E08BEFD7491}" srcOrd="0" destOrd="0" parTransId="{7392C41C-7D05-4316-912E-4F8C345A0E48}" sibTransId="{CA79D156-FBEF-4554-867D-24D4422DAD36}"/>
    <dgm:cxn modelId="{24FB93B0-44C4-4DA3-AD63-1F9B8138738C}" type="presOf" srcId="{0CB3E6CC-CC85-44E2-8A1A-8E08BEFD7491}" destId="{3BCA75DE-4917-4133-B525-8E19A39C643A}" srcOrd="0" destOrd="0" presId="urn:microsoft.com/office/officeart/2005/8/layout/vList6"/>
    <dgm:cxn modelId="{8C082ECE-5EA5-455B-BCB9-60A96B22D236}" srcId="{2B63911A-7B0F-4272-981A-7CCEC41EE341}" destId="{ACBB470D-7B3C-4F5B-9127-DCE3DCBA7322}" srcOrd="0" destOrd="0" parTransId="{A62CB41F-4331-448B-B301-9D4F712995DC}" sibTransId="{ADA168A7-2A83-4D44-8152-2DF61060B876}"/>
    <dgm:cxn modelId="{3F4A70EE-A358-48FF-A0C3-1123998512ED}" type="presOf" srcId="{2B63911A-7B0F-4272-981A-7CCEC41EE341}" destId="{D5DD4C16-1C94-4040-A64C-C1AE441CA8E6}" srcOrd="0" destOrd="0" presId="urn:microsoft.com/office/officeart/2005/8/layout/vList6"/>
    <dgm:cxn modelId="{97793DF0-444A-4AEF-B18B-DF24A899375C}" type="presParOf" srcId="{D5DD4C16-1C94-4040-A64C-C1AE441CA8E6}" destId="{42AE18E4-34D7-4BCB-8291-BE2437B1FB94}" srcOrd="0" destOrd="0" presId="urn:microsoft.com/office/officeart/2005/8/layout/vList6"/>
    <dgm:cxn modelId="{F7317A1F-D7D6-4DCE-9F4D-5055D8610861}" type="presParOf" srcId="{42AE18E4-34D7-4BCB-8291-BE2437B1FB94}" destId="{B5E2A733-3B8F-4E63-837C-5F6A601E79A9}" srcOrd="0" destOrd="0" presId="urn:microsoft.com/office/officeart/2005/8/layout/vList6"/>
    <dgm:cxn modelId="{46885E2C-040E-4D1B-87F9-8DD2A73FBCA7}" type="presParOf" srcId="{42AE18E4-34D7-4BCB-8291-BE2437B1FB94}" destId="{5EE0E5ED-0841-4410-A565-F91C61030CCC}" srcOrd="1" destOrd="0" presId="urn:microsoft.com/office/officeart/2005/8/layout/vList6"/>
    <dgm:cxn modelId="{9E6306A5-D6ED-48A2-890C-DE5366C42370}" type="presParOf" srcId="{D5DD4C16-1C94-4040-A64C-C1AE441CA8E6}" destId="{129EF850-4315-43FA-9638-08B1E333B297}" srcOrd="1" destOrd="0" presId="urn:microsoft.com/office/officeart/2005/8/layout/vList6"/>
    <dgm:cxn modelId="{9621D8F9-2491-4846-BEDF-416960CA90C6}" type="presParOf" srcId="{D5DD4C16-1C94-4040-A64C-C1AE441CA8E6}" destId="{A73B614F-E761-4914-97A5-C463D754BB5A}" srcOrd="2" destOrd="0" presId="urn:microsoft.com/office/officeart/2005/8/layout/vList6"/>
    <dgm:cxn modelId="{2A4E9F09-2168-4B49-A1AC-12D0A3A11EBA}" type="presParOf" srcId="{A73B614F-E761-4914-97A5-C463D754BB5A}" destId="{FFB3CD2A-C18E-4860-BE16-728C4060E671}" srcOrd="0" destOrd="0" presId="urn:microsoft.com/office/officeart/2005/8/layout/vList6"/>
    <dgm:cxn modelId="{7C123990-1A4B-475F-BF8B-99C32A0B88FE}" type="presParOf" srcId="{A73B614F-E761-4914-97A5-C463D754BB5A}" destId="{3BCA75DE-4917-4133-B525-8E19A39C643A}" srcOrd="1" destOrd="0" presId="urn:microsoft.com/office/officeart/2005/8/layout/vList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50C3F22-17D5-4E2E-8087-057CEB2EB777}" type="doc">
      <dgm:prSet loTypeId="urn:microsoft.com/office/officeart/2005/8/layout/arrow6" loCatId="relationship" qsTypeId="urn:microsoft.com/office/officeart/2005/8/quickstyle/simple1" qsCatId="simple" csTypeId="urn:microsoft.com/office/officeart/2005/8/colors/accent3_4" csCatId="accent3" phldr="1"/>
      <dgm:spPr/>
      <dgm:t>
        <a:bodyPr/>
        <a:lstStyle/>
        <a:p>
          <a:endParaRPr lang="en-US"/>
        </a:p>
      </dgm:t>
    </dgm:pt>
    <dgm:pt modelId="{4E597802-7B80-43B0-AF2B-F29EDBE996E6}">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r>
            <a:rPr lang="az-Latn-AZ" sz="1800" dirty="0">
              <a:latin typeface="Berlin Sans FB Demi" panose="020E0802020502020306" pitchFamily="34" charset="0"/>
            </a:rPr>
            <a:t>IV iş növü (Fasiləli tezliklər Ft)</a:t>
          </a:r>
          <a:r>
            <a:rPr lang="az-Latn-AZ" sz="1800" dirty="0">
              <a:latin typeface="Footlight MT Light" panose="0204060206030A020304" pitchFamily="18" charset="0"/>
            </a:rPr>
            <a:t> Bu iş növü zamanı cərəyanın verilməsi müxtəlif tezlikli modulyasiya ilə növbələşir. Bir cərəyan göndərişi zamanı modulyasiya 10-150 Hs diapazondan seçildiyi halda, ikincidə o daimi 150 Hs tezlikdə qalır. Bu cərəyan qan dövranını,limfa axınını sürətləndirir.</a:t>
          </a:r>
        </a:p>
        <a:p>
          <a:pPr marL="0" lvl="0" defTabSz="2889250">
            <a:lnSpc>
              <a:spcPct val="90000"/>
            </a:lnSpc>
            <a:spcBef>
              <a:spcPct val="0"/>
            </a:spcBef>
            <a:spcAft>
              <a:spcPct val="35000"/>
            </a:spcAft>
            <a:buNone/>
          </a:pPr>
          <a:endParaRPr lang="en-US" sz="1700" dirty="0"/>
        </a:p>
      </dgm:t>
    </dgm:pt>
    <dgm:pt modelId="{E6FA6235-5366-4E88-BFB7-41596DA5FC76}" cxnId="{4BF19C4A-5200-467E-9EEE-F7596BA3E540}" type="parTrans">
      <dgm:prSet/>
      <dgm:spPr/>
      <dgm:t>
        <a:bodyPr/>
        <a:lstStyle/>
        <a:p>
          <a:endParaRPr lang="en-US"/>
        </a:p>
      </dgm:t>
    </dgm:pt>
    <dgm:pt modelId="{0DE3F7BD-C2F3-413E-937E-71C69765ADFC}" cxnId="{4BF19C4A-5200-467E-9EEE-F7596BA3E540}" type="sibTrans">
      <dgm:prSet/>
      <dgm:spPr/>
      <dgm:t>
        <a:bodyPr/>
        <a:lstStyle/>
        <a:p>
          <a:endParaRPr lang="en-US"/>
        </a:p>
      </dgm:t>
    </dgm:pt>
    <dgm:pt modelId="{F50C688C-95F6-483E-AD2F-68CB96908F0E}">
      <dgm:prSet phldrT="[Текст]"/>
      <dgm:spPr/>
      <dgm:t>
        <a:bodyPr/>
        <a:lstStyle/>
        <a:p>
          <a:pPr marL="0" marR="0" lvl="0" indent="0" defTabSz="914400" eaLnBrk="1" fontAlgn="auto" latinLnBrk="0" hangingPunct="1">
            <a:lnSpc>
              <a:spcPct val="100000"/>
            </a:lnSpc>
            <a:spcBef>
              <a:spcPts val="0"/>
            </a:spcBef>
            <a:spcAft>
              <a:spcPts val="0"/>
            </a:spcAft>
            <a:buClrTx/>
            <a:buSzTx/>
            <a:buFontTx/>
            <a:buNone/>
          </a:pPr>
          <a:r>
            <a:rPr lang="az-Latn-AZ" dirty="0">
              <a:latin typeface="Berlin Sans FB Demi" panose="020E0802020502020306" pitchFamily="34" charset="0"/>
            </a:rPr>
            <a:t>V iş növü</a:t>
          </a:r>
          <a:r>
            <a:rPr lang="az-Latn-AZ" dirty="0">
              <a:latin typeface="Footlight MT Light" panose="0204060206030A020304" pitchFamily="18" charset="0"/>
            </a:rPr>
            <a:t>. 10-150 Hs diapazonu tezlikdə modullaşdırılaraq verilən cərəyan, öz aralarında pauza ilə növbələşərək uyğunlaşdırılır. Trofiki təsirə malikdir.</a:t>
          </a:r>
          <a:endParaRPr lang="ru-RU" dirty="0"/>
        </a:p>
        <a:p>
          <a:pPr marL="0" lvl="0" defTabSz="622300">
            <a:lnSpc>
              <a:spcPct val="90000"/>
            </a:lnSpc>
            <a:spcBef>
              <a:spcPct val="0"/>
            </a:spcBef>
            <a:spcAft>
              <a:spcPct val="35000"/>
            </a:spcAft>
            <a:buNone/>
          </a:pPr>
          <a:endParaRPr lang="en-US" dirty="0"/>
        </a:p>
      </dgm:t>
    </dgm:pt>
    <dgm:pt modelId="{53FAFCEC-5E64-4447-8135-807CBAD7C1FA}" cxnId="{C28604FD-7D90-415C-8D00-6F313C82FB0E}" type="parTrans">
      <dgm:prSet/>
      <dgm:spPr/>
      <dgm:t>
        <a:bodyPr/>
        <a:lstStyle/>
        <a:p>
          <a:endParaRPr lang="en-US"/>
        </a:p>
      </dgm:t>
    </dgm:pt>
    <dgm:pt modelId="{571BFF1C-0112-45DA-9A3D-3AFEE3AB29A3}" cxnId="{C28604FD-7D90-415C-8D00-6F313C82FB0E}" type="sibTrans">
      <dgm:prSet/>
      <dgm:spPr/>
      <dgm:t>
        <a:bodyPr/>
        <a:lstStyle/>
        <a:p>
          <a:endParaRPr lang="en-US"/>
        </a:p>
      </dgm:t>
    </dgm:pt>
    <dgm:pt modelId="{F3D06C9E-FC6E-4E1A-A527-1C3383494A9D}" type="pres">
      <dgm:prSet presAssocID="{650C3F22-17D5-4E2E-8087-057CEB2EB777}" presName="compositeShape" presStyleCnt="0">
        <dgm:presLayoutVars>
          <dgm:chMax val="2"/>
          <dgm:dir/>
          <dgm:resizeHandles val="exact"/>
        </dgm:presLayoutVars>
      </dgm:prSet>
      <dgm:spPr/>
    </dgm:pt>
    <dgm:pt modelId="{8D543133-C70B-4E14-B9E6-44CF1D7B16C8}" type="pres">
      <dgm:prSet presAssocID="{650C3F22-17D5-4E2E-8087-057CEB2EB777}" presName="ribbon" presStyleLbl="node1" presStyleIdx="0" presStyleCnt="1"/>
      <dgm:spPr/>
    </dgm:pt>
    <dgm:pt modelId="{A48A6280-1584-49BF-8A01-1676C5086C5D}" type="pres">
      <dgm:prSet presAssocID="{650C3F22-17D5-4E2E-8087-057CEB2EB777}" presName="leftArrowText" presStyleLbl="node1" presStyleIdx="0" presStyleCnt="1">
        <dgm:presLayoutVars>
          <dgm:chMax val="0"/>
          <dgm:bulletEnabled val="1"/>
        </dgm:presLayoutVars>
      </dgm:prSet>
      <dgm:spPr/>
    </dgm:pt>
    <dgm:pt modelId="{212FC501-F5BB-4B54-9542-4D2F302407CF}" type="pres">
      <dgm:prSet presAssocID="{650C3F22-17D5-4E2E-8087-057CEB2EB777}" presName="rightArrowText" presStyleLbl="node1" presStyleIdx="0" presStyleCnt="1">
        <dgm:presLayoutVars>
          <dgm:chMax val="0"/>
          <dgm:bulletEnabled val="1"/>
        </dgm:presLayoutVars>
      </dgm:prSet>
      <dgm:spPr/>
    </dgm:pt>
  </dgm:ptLst>
  <dgm:cxnLst>
    <dgm:cxn modelId="{4BF19C4A-5200-467E-9EEE-F7596BA3E540}" srcId="{650C3F22-17D5-4E2E-8087-057CEB2EB777}" destId="{4E597802-7B80-43B0-AF2B-F29EDBE996E6}" srcOrd="0" destOrd="0" parTransId="{E6FA6235-5366-4E88-BFB7-41596DA5FC76}" sibTransId="{0DE3F7BD-C2F3-413E-937E-71C69765ADFC}"/>
    <dgm:cxn modelId="{CD33334C-2E88-41CF-AE56-161220ABA3A4}" type="presOf" srcId="{4E597802-7B80-43B0-AF2B-F29EDBE996E6}" destId="{A48A6280-1584-49BF-8A01-1676C5086C5D}" srcOrd="0" destOrd="0" presId="urn:microsoft.com/office/officeart/2005/8/layout/arrow6"/>
    <dgm:cxn modelId="{F415BA4C-B552-42BE-A098-E688CFC4C3D9}" type="presOf" srcId="{650C3F22-17D5-4E2E-8087-057CEB2EB777}" destId="{F3D06C9E-FC6E-4E1A-A527-1C3383494A9D}" srcOrd="0" destOrd="0" presId="urn:microsoft.com/office/officeart/2005/8/layout/arrow6"/>
    <dgm:cxn modelId="{CD256088-A86A-43B6-ABFE-D82583F96C3E}" type="presOf" srcId="{F50C688C-95F6-483E-AD2F-68CB96908F0E}" destId="{212FC501-F5BB-4B54-9542-4D2F302407CF}" srcOrd="0" destOrd="0" presId="urn:microsoft.com/office/officeart/2005/8/layout/arrow6"/>
    <dgm:cxn modelId="{C28604FD-7D90-415C-8D00-6F313C82FB0E}" srcId="{650C3F22-17D5-4E2E-8087-057CEB2EB777}" destId="{F50C688C-95F6-483E-AD2F-68CB96908F0E}" srcOrd="1" destOrd="0" parTransId="{53FAFCEC-5E64-4447-8135-807CBAD7C1FA}" sibTransId="{571BFF1C-0112-45DA-9A3D-3AFEE3AB29A3}"/>
    <dgm:cxn modelId="{37A25B66-172A-4602-907C-54D8D39C2945}" type="presParOf" srcId="{F3D06C9E-FC6E-4E1A-A527-1C3383494A9D}" destId="{8D543133-C70B-4E14-B9E6-44CF1D7B16C8}" srcOrd="0" destOrd="0" presId="urn:microsoft.com/office/officeart/2005/8/layout/arrow6"/>
    <dgm:cxn modelId="{C0F52428-7E65-4DC6-B0B6-BC9B41F3A5B1}" type="presParOf" srcId="{F3D06C9E-FC6E-4E1A-A527-1C3383494A9D}" destId="{A48A6280-1584-49BF-8A01-1676C5086C5D}" srcOrd="1" destOrd="0" presId="urn:microsoft.com/office/officeart/2005/8/layout/arrow6"/>
    <dgm:cxn modelId="{976A5EAD-2854-475F-B27B-5BF845B47F59}" type="presParOf" srcId="{F3D06C9E-FC6E-4E1A-A527-1C3383494A9D}" destId="{212FC501-F5BB-4B54-9542-4D2F302407CF}"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88F25A8-4D0B-495A-9C17-238479513EC0}" type="doc">
      <dgm:prSet loTypeId="urn:microsoft.com/office/officeart/2005/8/layout/hList6" loCatId="list" qsTypeId="urn:microsoft.com/office/officeart/2005/8/quickstyle/simple5" qsCatId="simple" csTypeId="urn:microsoft.com/office/officeart/2005/8/colors/colorful2" csCatId="colorful" phldr="1"/>
      <dgm:spPr/>
      <dgm:t>
        <a:bodyPr/>
        <a:lstStyle/>
        <a:p>
          <a:endParaRPr lang="en-US"/>
        </a:p>
      </dgm:t>
    </dgm:pt>
    <dgm:pt modelId="{59C25264-AD46-43D7-8845-5C53369E1837}">
      <dgm:prSet phldrT="[Текст]"/>
      <dgm:spPr/>
      <dgm:t>
        <a:bodyPr/>
        <a:lstStyle/>
        <a:p>
          <a:r>
            <a:rPr lang="az-Latn-AZ" dirty="0">
              <a:latin typeface="Footlight MT Light" panose="0204060206030A020304" pitchFamily="18" charset="0"/>
            </a:rPr>
            <a:t>1) Sinusoidal modullaşmış cərəyanla dərman elektrofarezi</a:t>
          </a:r>
        </a:p>
        <a:p>
          <a:endParaRPr lang="en-US" dirty="0">
            <a:latin typeface="Footlight MT Light" panose="0204060206030A020304" pitchFamily="18" charset="0"/>
          </a:endParaRPr>
        </a:p>
      </dgm:t>
    </dgm:pt>
    <dgm:pt modelId="{AACE5FF2-C71D-4008-A237-275A9D7723F8}" cxnId="{399C0EA5-B2A9-41ED-B110-93DB9E977461}" type="parTrans">
      <dgm:prSet/>
      <dgm:spPr/>
      <dgm:t>
        <a:bodyPr/>
        <a:lstStyle/>
        <a:p>
          <a:endParaRPr lang="en-US"/>
        </a:p>
      </dgm:t>
    </dgm:pt>
    <dgm:pt modelId="{1AF66F8F-159F-4451-AF4B-B098E6D8E04A}" cxnId="{399C0EA5-B2A9-41ED-B110-93DB9E977461}" type="sibTrans">
      <dgm:prSet/>
      <dgm:spPr/>
      <dgm:t>
        <a:bodyPr/>
        <a:lstStyle/>
        <a:p>
          <a:endParaRPr lang="en-US"/>
        </a:p>
      </dgm:t>
    </dgm:pt>
    <dgm:pt modelId="{F473D6E1-36EF-48B5-8AD9-36D8BBA3F6FC}">
      <dgm:prSet phldrT="[Текст]"/>
      <dgm:spPr/>
      <dgm:t>
        <a:bodyPr/>
        <a:lstStyle/>
        <a:p>
          <a:pPr marL="0" marR="0" lvl="0" indent="0" defTabSz="914400" eaLnBrk="1" fontAlgn="auto" latinLnBrk="0" hangingPunct="1">
            <a:lnSpc>
              <a:spcPct val="100000"/>
            </a:lnSpc>
            <a:spcBef>
              <a:spcPts val="0"/>
            </a:spcBef>
            <a:spcAft>
              <a:spcPts val="0"/>
            </a:spcAft>
            <a:buClrTx/>
            <a:buSzTx/>
            <a:buFontTx/>
            <a:buNone/>
          </a:pPr>
          <a:r>
            <a:rPr lang="az-Latn-AZ" dirty="0">
              <a:latin typeface="Footlight MT Light" panose="0204060206030A020304" pitchFamily="18" charset="0"/>
            </a:rPr>
            <a:t>2) sinir-əzələ aparatının ağır zədələnmələri zamanı əzələlərin elektriklə stimulyasiyası</a:t>
          </a:r>
        </a:p>
        <a:p>
          <a:pPr marL="0" lvl="0" defTabSz="844550">
            <a:lnSpc>
              <a:spcPct val="90000"/>
            </a:lnSpc>
            <a:spcBef>
              <a:spcPct val="0"/>
            </a:spcBef>
            <a:spcAft>
              <a:spcPct val="35000"/>
            </a:spcAft>
            <a:buNone/>
          </a:pPr>
          <a:endParaRPr lang="en-US" dirty="0"/>
        </a:p>
      </dgm:t>
    </dgm:pt>
    <dgm:pt modelId="{6E5F1705-031C-4117-A3D7-1B4CD990E1F7}" cxnId="{AE6258E4-6497-4DBA-BC44-216BE0E16DA1}" type="parTrans">
      <dgm:prSet/>
      <dgm:spPr/>
      <dgm:t>
        <a:bodyPr/>
        <a:lstStyle/>
        <a:p>
          <a:endParaRPr lang="en-US"/>
        </a:p>
      </dgm:t>
    </dgm:pt>
    <dgm:pt modelId="{68E302C9-E13F-4E76-8641-FF7E302761D1}" cxnId="{AE6258E4-6497-4DBA-BC44-216BE0E16DA1}" type="sibTrans">
      <dgm:prSet/>
      <dgm:spPr/>
      <dgm:t>
        <a:bodyPr/>
        <a:lstStyle/>
        <a:p>
          <a:endParaRPr lang="en-US"/>
        </a:p>
      </dgm:t>
    </dgm:pt>
    <dgm:pt modelId="{E340D40D-5964-4FFB-B184-E9328A705C8C}" type="pres">
      <dgm:prSet presAssocID="{188F25A8-4D0B-495A-9C17-238479513EC0}" presName="Name0" presStyleCnt="0">
        <dgm:presLayoutVars>
          <dgm:dir/>
          <dgm:resizeHandles val="exact"/>
        </dgm:presLayoutVars>
      </dgm:prSet>
      <dgm:spPr/>
    </dgm:pt>
    <dgm:pt modelId="{AC958E0A-4260-40A8-B4B9-897A4C008B54}" type="pres">
      <dgm:prSet presAssocID="{59C25264-AD46-43D7-8845-5C53369E1837}" presName="node" presStyleLbl="node1" presStyleIdx="0" presStyleCnt="2">
        <dgm:presLayoutVars>
          <dgm:bulletEnabled val="1"/>
        </dgm:presLayoutVars>
      </dgm:prSet>
      <dgm:spPr/>
    </dgm:pt>
    <dgm:pt modelId="{25358771-38AE-4643-9FC4-52599D11B57F}" type="pres">
      <dgm:prSet presAssocID="{1AF66F8F-159F-4451-AF4B-B098E6D8E04A}" presName="sibTrans" presStyleCnt="0"/>
      <dgm:spPr/>
    </dgm:pt>
    <dgm:pt modelId="{6F5A3E30-8EE1-447F-92C5-22AEDF8833D2}" type="pres">
      <dgm:prSet presAssocID="{F473D6E1-36EF-48B5-8AD9-36D8BBA3F6FC}" presName="node" presStyleLbl="node1" presStyleIdx="1" presStyleCnt="2">
        <dgm:presLayoutVars>
          <dgm:bulletEnabled val="1"/>
        </dgm:presLayoutVars>
      </dgm:prSet>
      <dgm:spPr/>
    </dgm:pt>
  </dgm:ptLst>
  <dgm:cxnLst>
    <dgm:cxn modelId="{4C19F36B-9D85-46D7-A7D9-5479D80C775C}" type="presOf" srcId="{188F25A8-4D0B-495A-9C17-238479513EC0}" destId="{E340D40D-5964-4FFB-B184-E9328A705C8C}" srcOrd="0" destOrd="0" presId="urn:microsoft.com/office/officeart/2005/8/layout/hList6"/>
    <dgm:cxn modelId="{2652178F-915E-4136-90C2-7396F5E2C0B4}" type="presOf" srcId="{59C25264-AD46-43D7-8845-5C53369E1837}" destId="{AC958E0A-4260-40A8-B4B9-897A4C008B54}" srcOrd="0" destOrd="0" presId="urn:microsoft.com/office/officeart/2005/8/layout/hList6"/>
    <dgm:cxn modelId="{399C0EA5-B2A9-41ED-B110-93DB9E977461}" srcId="{188F25A8-4D0B-495A-9C17-238479513EC0}" destId="{59C25264-AD46-43D7-8845-5C53369E1837}" srcOrd="0" destOrd="0" parTransId="{AACE5FF2-C71D-4008-A237-275A9D7723F8}" sibTransId="{1AF66F8F-159F-4451-AF4B-B098E6D8E04A}"/>
    <dgm:cxn modelId="{AE6258E4-6497-4DBA-BC44-216BE0E16DA1}" srcId="{188F25A8-4D0B-495A-9C17-238479513EC0}" destId="{F473D6E1-36EF-48B5-8AD9-36D8BBA3F6FC}" srcOrd="1" destOrd="0" parTransId="{6E5F1705-031C-4117-A3D7-1B4CD990E1F7}" sibTransId="{68E302C9-E13F-4E76-8641-FF7E302761D1}"/>
    <dgm:cxn modelId="{53D4C9F0-D285-4418-9263-5CDAC4945659}" type="presOf" srcId="{F473D6E1-36EF-48B5-8AD9-36D8BBA3F6FC}" destId="{6F5A3E30-8EE1-447F-92C5-22AEDF8833D2}" srcOrd="0" destOrd="0" presId="urn:microsoft.com/office/officeart/2005/8/layout/hList6"/>
    <dgm:cxn modelId="{E2C0C411-CE86-4672-9CBD-35D1D28F85B7}" type="presParOf" srcId="{E340D40D-5964-4FFB-B184-E9328A705C8C}" destId="{AC958E0A-4260-40A8-B4B9-897A4C008B54}" srcOrd="0" destOrd="0" presId="urn:microsoft.com/office/officeart/2005/8/layout/hList6"/>
    <dgm:cxn modelId="{7C1C9E2B-0BE7-48AE-A82F-0F90B8E3D2A3}" type="presParOf" srcId="{E340D40D-5964-4FFB-B184-E9328A705C8C}" destId="{25358771-38AE-4643-9FC4-52599D11B57F}" srcOrd="1" destOrd="0" presId="urn:microsoft.com/office/officeart/2005/8/layout/hList6"/>
    <dgm:cxn modelId="{1FD13B21-19C3-4239-AC3A-F0250620F12D}" type="presParOf" srcId="{E340D40D-5964-4FFB-B184-E9328A705C8C}" destId="{6F5A3E30-8EE1-447F-92C5-22AEDF8833D2}" srcOrd="2" destOrd="0" presId="urn:microsoft.com/office/officeart/2005/8/layout/hList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F252289-4E20-4BCF-858E-87B38C07BB38}"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57617B47-EB79-4D0C-A627-6441BA01A761}">
      <dgm:prSet phldrT="[Текст]"/>
      <dgm:spPr/>
      <dgm:t>
        <a:bodyPr/>
        <a:lstStyle/>
        <a:p>
          <a:r>
            <a:rPr lang="az-Latn-AZ" sz="1800" dirty="0"/>
            <a:t>İmmobilizasiya olunmuş sınıqlar</a:t>
          </a:r>
          <a:endParaRPr lang="en-US" dirty="0"/>
        </a:p>
      </dgm:t>
    </dgm:pt>
    <dgm:pt modelId="{0DDF0D36-5E3F-4541-81CF-D3B63899DFED}" cxnId="{B0B06326-3173-47B3-9F97-0E9AC5DAE357}" type="parTrans">
      <dgm:prSet/>
      <dgm:spPr/>
      <dgm:t>
        <a:bodyPr/>
        <a:lstStyle/>
        <a:p>
          <a:endParaRPr lang="en-US"/>
        </a:p>
      </dgm:t>
    </dgm:pt>
    <dgm:pt modelId="{355DED0F-01C0-4BCC-80DB-ACB41C56C3B4}" cxnId="{B0B06326-3173-47B3-9F97-0E9AC5DAE357}" type="sibTrans">
      <dgm:prSet/>
      <dgm:spPr/>
      <dgm:t>
        <a:bodyPr/>
        <a:lstStyle/>
        <a:p>
          <a:endParaRPr lang="en-US"/>
        </a:p>
      </dgm:t>
    </dgm:pt>
    <dgm:pt modelId="{831EFBD8-14A8-460D-B0A8-E68D1BA0905F}">
      <dgm:prSet phldrT="[Текст]"/>
      <dgm:spPr/>
      <dgm:t>
        <a:bodyPr/>
        <a:lstStyle/>
        <a:p>
          <a:r>
            <a:rPr lang="az-Latn-AZ" sz="1800" dirty="0"/>
            <a:t>Öd və sidik daşları</a:t>
          </a:r>
          <a:endParaRPr lang="en-US" dirty="0"/>
        </a:p>
      </dgm:t>
    </dgm:pt>
    <dgm:pt modelId="{B0C4514E-7099-4120-A283-86E53EF493B8}" cxnId="{09DFADC2-6521-4F39-BED7-8381D005E6A3}" type="parTrans">
      <dgm:prSet/>
      <dgm:spPr/>
      <dgm:t>
        <a:bodyPr/>
        <a:lstStyle/>
        <a:p>
          <a:endParaRPr lang="en-US"/>
        </a:p>
      </dgm:t>
    </dgm:pt>
    <dgm:pt modelId="{54C5309F-2BC0-4545-A6E4-61D4752F5E21}" cxnId="{09DFADC2-6521-4F39-BED7-8381D005E6A3}" type="sibTrans">
      <dgm:prSet/>
      <dgm:spPr/>
      <dgm:t>
        <a:bodyPr/>
        <a:lstStyle/>
        <a:p>
          <a:endParaRPr lang="en-US"/>
        </a:p>
      </dgm:t>
    </dgm:pt>
    <dgm:pt modelId="{7D3BAD84-D355-4836-AD55-CC9EBCDABAB3}">
      <dgm:prSet phldrT="[Текст]"/>
      <dgm:spPr/>
      <dgm:t>
        <a:bodyPr/>
        <a:lstStyle/>
        <a:p>
          <a:r>
            <a:rPr lang="az-Latn-AZ" sz="1800" dirty="0"/>
            <a:t>Təzə hemartroz</a:t>
          </a:r>
          <a:endParaRPr lang="en-US" dirty="0"/>
        </a:p>
      </dgm:t>
    </dgm:pt>
    <dgm:pt modelId="{D4CD8359-B697-4695-9F6D-B570BE2BE934}" cxnId="{20E385F0-2C1B-434E-B52F-D661EC1AA59C}" type="parTrans">
      <dgm:prSet/>
      <dgm:spPr/>
      <dgm:t>
        <a:bodyPr/>
        <a:lstStyle/>
        <a:p>
          <a:endParaRPr lang="en-US"/>
        </a:p>
      </dgm:t>
    </dgm:pt>
    <dgm:pt modelId="{8E7BB794-6859-4117-8443-C566084D00B8}" cxnId="{20E385F0-2C1B-434E-B52F-D661EC1AA59C}" type="sibTrans">
      <dgm:prSet/>
      <dgm:spPr/>
      <dgm:t>
        <a:bodyPr/>
        <a:lstStyle/>
        <a:p>
          <a:endParaRPr lang="en-US"/>
        </a:p>
      </dgm:t>
    </dgm:pt>
    <dgm:pt modelId="{FE8405E3-1DFB-471C-B33F-0FCF029E0472}">
      <dgm:prSet phldrT="[Текст]"/>
      <dgm:spPr/>
      <dgm:t>
        <a:bodyPr/>
        <a:lstStyle/>
        <a:p>
          <a:pPr marL="0" marR="0" lvl="0" indent="0" defTabSz="914400" eaLnBrk="1" fontAlgn="auto" latinLnBrk="0" hangingPunct="1">
            <a:lnSpc>
              <a:spcPct val="100000"/>
            </a:lnSpc>
            <a:spcBef>
              <a:spcPts val="0"/>
            </a:spcBef>
            <a:spcAft>
              <a:spcPts val="0"/>
            </a:spcAft>
            <a:buClrTx/>
            <a:buSzTx/>
            <a:buFontTx/>
            <a:buNone/>
          </a:pPr>
          <a:r>
            <a:rPr lang="az-Latn-AZ" sz="1800" dirty="0"/>
            <a:t>Tromboflebit</a:t>
          </a:r>
          <a:endParaRPr lang="ru-RU" sz="1800" dirty="0"/>
        </a:p>
        <a:p>
          <a:pPr marL="0" lvl="0" defTabSz="2000250">
            <a:lnSpc>
              <a:spcPct val="90000"/>
            </a:lnSpc>
            <a:spcBef>
              <a:spcPct val="0"/>
            </a:spcBef>
            <a:spcAft>
              <a:spcPct val="35000"/>
            </a:spcAft>
            <a:buNone/>
          </a:pPr>
          <a:endParaRPr lang="en-US" dirty="0"/>
        </a:p>
      </dgm:t>
    </dgm:pt>
    <dgm:pt modelId="{5AA1D3C3-16E7-4AD2-9604-1B347136B127}" cxnId="{DC60CAA0-5A83-4E3D-873E-02546C4DF169}" type="parTrans">
      <dgm:prSet/>
      <dgm:spPr/>
      <dgm:t>
        <a:bodyPr/>
        <a:lstStyle/>
        <a:p>
          <a:endParaRPr lang="en-US"/>
        </a:p>
      </dgm:t>
    </dgm:pt>
    <dgm:pt modelId="{B4D666A7-F59C-4666-BC13-24F4F434A0C4}" cxnId="{DC60CAA0-5A83-4E3D-873E-02546C4DF169}" type="sibTrans">
      <dgm:prSet/>
      <dgm:spPr/>
      <dgm:t>
        <a:bodyPr/>
        <a:lstStyle/>
        <a:p>
          <a:endParaRPr lang="en-US"/>
        </a:p>
      </dgm:t>
    </dgm:pt>
    <dgm:pt modelId="{096BDB24-50AD-4E98-9E6F-40379BCA5695}" type="pres">
      <dgm:prSet presAssocID="{0F252289-4E20-4BCF-858E-87B38C07BB38}" presName="Name0" presStyleCnt="0">
        <dgm:presLayoutVars>
          <dgm:chMax val="7"/>
          <dgm:chPref val="7"/>
          <dgm:dir/>
        </dgm:presLayoutVars>
      </dgm:prSet>
      <dgm:spPr/>
    </dgm:pt>
    <dgm:pt modelId="{2C615594-D217-4157-8CE4-B0C3DB222986}" type="pres">
      <dgm:prSet presAssocID="{0F252289-4E20-4BCF-858E-87B38C07BB38}" presName="Name1" presStyleCnt="0"/>
      <dgm:spPr/>
    </dgm:pt>
    <dgm:pt modelId="{588EA805-75F2-48C0-9B3D-E71B29672DE0}" type="pres">
      <dgm:prSet presAssocID="{0F252289-4E20-4BCF-858E-87B38C07BB38}" presName="cycle" presStyleCnt="0"/>
      <dgm:spPr/>
    </dgm:pt>
    <dgm:pt modelId="{A1C6F178-AA85-4FB7-97C6-AB2C7E25603A}" type="pres">
      <dgm:prSet presAssocID="{0F252289-4E20-4BCF-858E-87B38C07BB38}" presName="srcNode" presStyleLbl="node1" presStyleIdx="0" presStyleCnt="4"/>
      <dgm:spPr/>
    </dgm:pt>
    <dgm:pt modelId="{9502E200-92EF-4420-A14B-C2EAB6C40717}" type="pres">
      <dgm:prSet presAssocID="{0F252289-4E20-4BCF-858E-87B38C07BB38}" presName="conn" presStyleLbl="parChTrans1D2" presStyleIdx="0" presStyleCnt="1"/>
      <dgm:spPr/>
    </dgm:pt>
    <dgm:pt modelId="{5FD87431-3E36-4647-8CBE-733E727F2CD8}" type="pres">
      <dgm:prSet presAssocID="{0F252289-4E20-4BCF-858E-87B38C07BB38}" presName="extraNode" presStyleLbl="node1" presStyleIdx="0" presStyleCnt="4"/>
      <dgm:spPr/>
    </dgm:pt>
    <dgm:pt modelId="{4E2E949C-D3C7-4DD1-8D52-44F83D35514D}" type="pres">
      <dgm:prSet presAssocID="{0F252289-4E20-4BCF-858E-87B38C07BB38}" presName="dstNode" presStyleLbl="node1" presStyleIdx="0" presStyleCnt="4"/>
      <dgm:spPr/>
    </dgm:pt>
    <dgm:pt modelId="{3645D397-2785-44CC-850F-57FAA31C76D7}" type="pres">
      <dgm:prSet presAssocID="{57617B47-EB79-4D0C-A627-6441BA01A761}" presName="text_1" presStyleLbl="node1" presStyleIdx="0" presStyleCnt="4">
        <dgm:presLayoutVars>
          <dgm:bulletEnabled val="1"/>
        </dgm:presLayoutVars>
      </dgm:prSet>
      <dgm:spPr/>
    </dgm:pt>
    <dgm:pt modelId="{B06CDB99-2A5C-40B9-BCF7-F087BA325FE2}" type="pres">
      <dgm:prSet presAssocID="{57617B47-EB79-4D0C-A627-6441BA01A761}" presName="accent_1" presStyleCnt="0"/>
      <dgm:spPr/>
    </dgm:pt>
    <dgm:pt modelId="{38E86854-DE7B-4166-9A56-B033C7A1E71B}" type="pres">
      <dgm:prSet presAssocID="{57617B47-EB79-4D0C-A627-6441BA01A761}" presName="accentRepeatNode" presStyleLbl="solidFgAcc1" presStyleIdx="0" presStyleCnt="4"/>
      <dgm:spPr/>
    </dgm:pt>
    <dgm:pt modelId="{784E0B8A-A91E-4B68-8C01-9394CC65023E}" type="pres">
      <dgm:prSet presAssocID="{831EFBD8-14A8-460D-B0A8-E68D1BA0905F}" presName="text_2" presStyleLbl="node1" presStyleIdx="1" presStyleCnt="4">
        <dgm:presLayoutVars>
          <dgm:bulletEnabled val="1"/>
        </dgm:presLayoutVars>
      </dgm:prSet>
      <dgm:spPr/>
    </dgm:pt>
    <dgm:pt modelId="{A6869DBE-3E74-4B23-B8EC-A8DD45BF4C75}" type="pres">
      <dgm:prSet presAssocID="{831EFBD8-14A8-460D-B0A8-E68D1BA0905F}" presName="accent_2" presStyleCnt="0"/>
      <dgm:spPr/>
    </dgm:pt>
    <dgm:pt modelId="{B7A57F97-6B77-44EE-B3E8-987603AD0595}" type="pres">
      <dgm:prSet presAssocID="{831EFBD8-14A8-460D-B0A8-E68D1BA0905F}" presName="accentRepeatNode" presStyleLbl="solidFgAcc1" presStyleIdx="1" presStyleCnt="4"/>
      <dgm:spPr/>
    </dgm:pt>
    <dgm:pt modelId="{410422C8-9F83-4B3B-89E1-16A92CEE8F2C}" type="pres">
      <dgm:prSet presAssocID="{7D3BAD84-D355-4836-AD55-CC9EBCDABAB3}" presName="text_3" presStyleLbl="node1" presStyleIdx="2" presStyleCnt="4">
        <dgm:presLayoutVars>
          <dgm:bulletEnabled val="1"/>
        </dgm:presLayoutVars>
      </dgm:prSet>
      <dgm:spPr/>
    </dgm:pt>
    <dgm:pt modelId="{DFC7C5AE-D79F-4F75-A7EE-A1C6D99B7EDD}" type="pres">
      <dgm:prSet presAssocID="{7D3BAD84-D355-4836-AD55-CC9EBCDABAB3}" presName="accent_3" presStyleCnt="0"/>
      <dgm:spPr/>
    </dgm:pt>
    <dgm:pt modelId="{C8E4793D-DD0D-4FB1-BDE9-B5D307CB6E61}" type="pres">
      <dgm:prSet presAssocID="{7D3BAD84-D355-4836-AD55-CC9EBCDABAB3}" presName="accentRepeatNode" presStyleLbl="solidFgAcc1" presStyleIdx="2" presStyleCnt="4"/>
      <dgm:spPr/>
    </dgm:pt>
    <dgm:pt modelId="{FFEE3440-061F-4BFD-B1EB-71FDF1044488}" type="pres">
      <dgm:prSet presAssocID="{FE8405E3-1DFB-471C-B33F-0FCF029E0472}" presName="text_4" presStyleLbl="node1" presStyleIdx="3" presStyleCnt="4">
        <dgm:presLayoutVars>
          <dgm:bulletEnabled val="1"/>
        </dgm:presLayoutVars>
      </dgm:prSet>
      <dgm:spPr/>
    </dgm:pt>
    <dgm:pt modelId="{22890B76-F9D3-4F15-A932-46CE7EFA58E2}" type="pres">
      <dgm:prSet presAssocID="{FE8405E3-1DFB-471C-B33F-0FCF029E0472}" presName="accent_4" presStyleCnt="0"/>
      <dgm:spPr/>
    </dgm:pt>
    <dgm:pt modelId="{66DAEAEF-8001-4996-AE40-A72FB59FB1B0}" type="pres">
      <dgm:prSet presAssocID="{FE8405E3-1DFB-471C-B33F-0FCF029E0472}" presName="accentRepeatNode" presStyleLbl="solidFgAcc1" presStyleIdx="3" presStyleCnt="4"/>
      <dgm:spPr/>
    </dgm:pt>
  </dgm:ptLst>
  <dgm:cxnLst>
    <dgm:cxn modelId="{C4D94A13-2078-4E12-B61C-B7228D033D73}" type="presOf" srcId="{7D3BAD84-D355-4836-AD55-CC9EBCDABAB3}" destId="{410422C8-9F83-4B3B-89E1-16A92CEE8F2C}" srcOrd="0" destOrd="0" presId="urn:microsoft.com/office/officeart/2008/layout/VerticalCurvedList"/>
    <dgm:cxn modelId="{B0B06326-3173-47B3-9F97-0E9AC5DAE357}" srcId="{0F252289-4E20-4BCF-858E-87B38C07BB38}" destId="{57617B47-EB79-4D0C-A627-6441BA01A761}" srcOrd="0" destOrd="0" parTransId="{0DDF0D36-5E3F-4541-81CF-D3B63899DFED}" sibTransId="{355DED0F-01C0-4BCC-80DB-ACB41C56C3B4}"/>
    <dgm:cxn modelId="{11248434-FC1B-4DF7-B0F8-9011B5F399A3}" type="presOf" srcId="{FE8405E3-1DFB-471C-B33F-0FCF029E0472}" destId="{FFEE3440-061F-4BFD-B1EB-71FDF1044488}" srcOrd="0" destOrd="0" presId="urn:microsoft.com/office/officeart/2008/layout/VerticalCurvedList"/>
    <dgm:cxn modelId="{5F6ECF48-B707-4D38-A8BE-B1F87C50C0C2}" type="presOf" srcId="{57617B47-EB79-4D0C-A627-6441BA01A761}" destId="{3645D397-2785-44CC-850F-57FAA31C76D7}" srcOrd="0" destOrd="0" presId="urn:microsoft.com/office/officeart/2008/layout/VerticalCurvedList"/>
    <dgm:cxn modelId="{4F0CC94F-50E6-4A22-9772-D731644BCDFE}" type="presOf" srcId="{831EFBD8-14A8-460D-B0A8-E68D1BA0905F}" destId="{784E0B8A-A91E-4B68-8C01-9394CC65023E}" srcOrd="0" destOrd="0" presId="urn:microsoft.com/office/officeart/2008/layout/VerticalCurvedList"/>
    <dgm:cxn modelId="{DC60CAA0-5A83-4E3D-873E-02546C4DF169}" srcId="{0F252289-4E20-4BCF-858E-87B38C07BB38}" destId="{FE8405E3-1DFB-471C-B33F-0FCF029E0472}" srcOrd="3" destOrd="0" parTransId="{5AA1D3C3-16E7-4AD2-9604-1B347136B127}" sibTransId="{B4D666A7-F59C-4666-BC13-24F4F434A0C4}"/>
    <dgm:cxn modelId="{D924BCB4-0F9B-400F-A73C-EE02F4E0AF85}" type="presOf" srcId="{355DED0F-01C0-4BCC-80DB-ACB41C56C3B4}" destId="{9502E200-92EF-4420-A14B-C2EAB6C40717}" srcOrd="0" destOrd="0" presId="urn:microsoft.com/office/officeart/2008/layout/VerticalCurvedList"/>
    <dgm:cxn modelId="{B33797B5-69EA-4487-95A8-A4FBF583018F}" type="presOf" srcId="{0F252289-4E20-4BCF-858E-87B38C07BB38}" destId="{096BDB24-50AD-4E98-9E6F-40379BCA5695}" srcOrd="0" destOrd="0" presId="urn:microsoft.com/office/officeart/2008/layout/VerticalCurvedList"/>
    <dgm:cxn modelId="{09DFADC2-6521-4F39-BED7-8381D005E6A3}" srcId="{0F252289-4E20-4BCF-858E-87B38C07BB38}" destId="{831EFBD8-14A8-460D-B0A8-E68D1BA0905F}" srcOrd="1" destOrd="0" parTransId="{B0C4514E-7099-4120-A283-86E53EF493B8}" sibTransId="{54C5309F-2BC0-4545-A6E4-61D4752F5E21}"/>
    <dgm:cxn modelId="{20E385F0-2C1B-434E-B52F-D661EC1AA59C}" srcId="{0F252289-4E20-4BCF-858E-87B38C07BB38}" destId="{7D3BAD84-D355-4836-AD55-CC9EBCDABAB3}" srcOrd="2" destOrd="0" parTransId="{D4CD8359-B697-4695-9F6D-B570BE2BE934}" sibTransId="{8E7BB794-6859-4117-8443-C566084D00B8}"/>
    <dgm:cxn modelId="{10068403-9884-4258-971F-0E18A9AF0620}" type="presParOf" srcId="{096BDB24-50AD-4E98-9E6F-40379BCA5695}" destId="{2C615594-D217-4157-8CE4-B0C3DB222986}" srcOrd="0" destOrd="0" presId="urn:microsoft.com/office/officeart/2008/layout/VerticalCurvedList"/>
    <dgm:cxn modelId="{86F3883F-DF3B-41D1-9C6B-C8C8E809B4CA}" type="presParOf" srcId="{2C615594-D217-4157-8CE4-B0C3DB222986}" destId="{588EA805-75F2-48C0-9B3D-E71B29672DE0}" srcOrd="0" destOrd="0" presId="urn:microsoft.com/office/officeart/2008/layout/VerticalCurvedList"/>
    <dgm:cxn modelId="{26690924-6B7A-4E7E-BC23-330A48C1C8D8}" type="presParOf" srcId="{588EA805-75F2-48C0-9B3D-E71B29672DE0}" destId="{A1C6F178-AA85-4FB7-97C6-AB2C7E25603A}" srcOrd="0" destOrd="0" presId="urn:microsoft.com/office/officeart/2008/layout/VerticalCurvedList"/>
    <dgm:cxn modelId="{1F5CBF1C-F7CB-4413-B5F4-E95B48F40B4D}" type="presParOf" srcId="{588EA805-75F2-48C0-9B3D-E71B29672DE0}" destId="{9502E200-92EF-4420-A14B-C2EAB6C40717}" srcOrd="1" destOrd="0" presId="urn:microsoft.com/office/officeart/2008/layout/VerticalCurvedList"/>
    <dgm:cxn modelId="{F807C2E5-9428-4657-B4B8-DF4BC02DFEC6}" type="presParOf" srcId="{588EA805-75F2-48C0-9B3D-E71B29672DE0}" destId="{5FD87431-3E36-4647-8CBE-733E727F2CD8}" srcOrd="2" destOrd="0" presId="urn:microsoft.com/office/officeart/2008/layout/VerticalCurvedList"/>
    <dgm:cxn modelId="{723D3BEA-66A5-4F72-9E91-196461C8ADF3}" type="presParOf" srcId="{588EA805-75F2-48C0-9B3D-E71B29672DE0}" destId="{4E2E949C-D3C7-4DD1-8D52-44F83D35514D}" srcOrd="3" destOrd="0" presId="urn:microsoft.com/office/officeart/2008/layout/VerticalCurvedList"/>
    <dgm:cxn modelId="{FF174766-D8BA-481D-A434-15A837AC98BC}" type="presParOf" srcId="{2C615594-D217-4157-8CE4-B0C3DB222986}" destId="{3645D397-2785-44CC-850F-57FAA31C76D7}" srcOrd="1" destOrd="0" presId="urn:microsoft.com/office/officeart/2008/layout/VerticalCurvedList"/>
    <dgm:cxn modelId="{5FC2B58C-CA2B-458D-87D8-67CBABB5D7FF}" type="presParOf" srcId="{2C615594-D217-4157-8CE4-B0C3DB222986}" destId="{B06CDB99-2A5C-40B9-BCF7-F087BA325FE2}" srcOrd="2" destOrd="0" presId="urn:microsoft.com/office/officeart/2008/layout/VerticalCurvedList"/>
    <dgm:cxn modelId="{4349A3A6-CD17-4646-9B5A-E34F692F7AD1}" type="presParOf" srcId="{B06CDB99-2A5C-40B9-BCF7-F087BA325FE2}" destId="{38E86854-DE7B-4166-9A56-B033C7A1E71B}" srcOrd="0" destOrd="0" presId="urn:microsoft.com/office/officeart/2008/layout/VerticalCurvedList"/>
    <dgm:cxn modelId="{56A08CDF-AC4A-474B-A36B-1D2962CDD286}" type="presParOf" srcId="{2C615594-D217-4157-8CE4-B0C3DB222986}" destId="{784E0B8A-A91E-4B68-8C01-9394CC65023E}" srcOrd="3" destOrd="0" presId="urn:microsoft.com/office/officeart/2008/layout/VerticalCurvedList"/>
    <dgm:cxn modelId="{484650DD-9DCE-44D2-B232-8AB812CC1694}" type="presParOf" srcId="{2C615594-D217-4157-8CE4-B0C3DB222986}" destId="{A6869DBE-3E74-4B23-B8EC-A8DD45BF4C75}" srcOrd="4" destOrd="0" presId="urn:microsoft.com/office/officeart/2008/layout/VerticalCurvedList"/>
    <dgm:cxn modelId="{FD60EE88-25A2-4A0B-BF96-B8E995305229}" type="presParOf" srcId="{A6869DBE-3E74-4B23-B8EC-A8DD45BF4C75}" destId="{B7A57F97-6B77-44EE-B3E8-987603AD0595}" srcOrd="0" destOrd="0" presId="urn:microsoft.com/office/officeart/2008/layout/VerticalCurvedList"/>
    <dgm:cxn modelId="{BF25EF51-753A-4073-A562-A8FCFB24347B}" type="presParOf" srcId="{2C615594-D217-4157-8CE4-B0C3DB222986}" destId="{410422C8-9F83-4B3B-89E1-16A92CEE8F2C}" srcOrd="5" destOrd="0" presId="urn:microsoft.com/office/officeart/2008/layout/VerticalCurvedList"/>
    <dgm:cxn modelId="{7FC0B68C-3166-447A-99F5-814A54503F16}" type="presParOf" srcId="{2C615594-D217-4157-8CE4-B0C3DB222986}" destId="{DFC7C5AE-D79F-4F75-A7EE-A1C6D99B7EDD}" srcOrd="6" destOrd="0" presId="urn:microsoft.com/office/officeart/2008/layout/VerticalCurvedList"/>
    <dgm:cxn modelId="{389B2818-A490-4833-8D18-F79356E3DF2E}" type="presParOf" srcId="{DFC7C5AE-D79F-4F75-A7EE-A1C6D99B7EDD}" destId="{C8E4793D-DD0D-4FB1-BDE9-B5D307CB6E61}" srcOrd="0" destOrd="0" presId="urn:microsoft.com/office/officeart/2008/layout/VerticalCurvedList"/>
    <dgm:cxn modelId="{30EDA94B-0278-4D91-BEB9-EC19C11A83A6}" type="presParOf" srcId="{2C615594-D217-4157-8CE4-B0C3DB222986}" destId="{FFEE3440-061F-4BFD-B1EB-71FDF1044488}" srcOrd="7" destOrd="0" presId="urn:microsoft.com/office/officeart/2008/layout/VerticalCurvedList"/>
    <dgm:cxn modelId="{07296C44-6B6A-44B6-B3F0-84215535526C}" type="presParOf" srcId="{2C615594-D217-4157-8CE4-B0C3DB222986}" destId="{22890B76-F9D3-4F15-A932-46CE7EFA58E2}" srcOrd="8" destOrd="0" presId="urn:microsoft.com/office/officeart/2008/layout/VerticalCurvedList"/>
    <dgm:cxn modelId="{360674BD-924F-4E3E-802E-A85885BACF34}" type="presParOf" srcId="{22890B76-F9D3-4F15-A932-46CE7EFA58E2}" destId="{66DAEAEF-8001-4996-AE40-A72FB59FB1B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993877-9BB1-48EF-B2A3-2B0BBFC5B527}" type="doc">
      <dgm:prSet loTypeId="urn:microsoft.com/office/officeart/2005/8/layout/hProcess4" loCatId="process" qsTypeId="urn:microsoft.com/office/officeart/2005/8/quickstyle/simple5" qsCatId="simple" csTypeId="urn:microsoft.com/office/officeart/2005/8/colors/colorful2" csCatId="colorful" phldr="1"/>
      <dgm:spPr/>
      <dgm:t>
        <a:bodyPr/>
        <a:lstStyle/>
        <a:p>
          <a:endParaRPr lang="en-US"/>
        </a:p>
      </dgm:t>
    </dgm:pt>
    <dgm:pt modelId="{BED6DC34-7DFB-41AB-84E0-884BDC93D9F0}">
      <dgm:prSet phldrT="[Текст]" custT="1"/>
      <dgm:spPr/>
      <dgm:t>
        <a:bodyPr/>
        <a:lstStyle/>
        <a:p>
          <a:r>
            <a:rPr lang="az-Latn-AZ" sz="2800" dirty="0">
              <a:latin typeface="Footlight MT Light" panose="0204060206030A020304" pitchFamily="18" charset="0"/>
            </a:rPr>
            <a:t>İki yarımdövrlü fasiləsiz- İF</a:t>
          </a:r>
          <a:endParaRPr lang="en-US" sz="2800" dirty="0">
            <a:latin typeface="Footlight MT Light" panose="0204060206030A020304" pitchFamily="18" charset="0"/>
          </a:endParaRPr>
        </a:p>
      </dgm:t>
    </dgm:pt>
    <dgm:pt modelId="{64FB40A9-E138-47B2-A0C6-64580D0B3A88}" cxnId="{F6DFAFC2-753F-41D3-B07C-981676A6E4A9}" type="parTrans">
      <dgm:prSet/>
      <dgm:spPr/>
      <dgm:t>
        <a:bodyPr/>
        <a:lstStyle/>
        <a:p>
          <a:endParaRPr lang="en-US"/>
        </a:p>
      </dgm:t>
    </dgm:pt>
    <dgm:pt modelId="{A4409949-BE33-44D8-A3C0-387C7EF68E82}" cxnId="{F6DFAFC2-753F-41D3-B07C-981676A6E4A9}" type="sibTrans">
      <dgm:prSet/>
      <dgm:spPr/>
      <dgm:t>
        <a:bodyPr/>
        <a:lstStyle/>
        <a:p>
          <a:endParaRPr lang="en-US"/>
        </a:p>
      </dgm:t>
    </dgm:pt>
    <dgm:pt modelId="{AB1A9492-C6D0-492E-90E6-68B9C0EEE504}">
      <dgm:prSet phldrT="[Текст]" custT="1"/>
      <dgm:spPr/>
      <dgm:t>
        <a:bodyPr/>
        <a:lstStyle/>
        <a:p>
          <a:r>
            <a:rPr lang="en-US" sz="1400" dirty="0">
              <a:latin typeface="Footlight MT Light" panose="0204060206030A020304" pitchFamily="18" charset="0"/>
            </a:rPr>
            <a:t> </a:t>
          </a:r>
          <a:r>
            <a:rPr lang="en-US" sz="1400" dirty="0" err="1">
              <a:latin typeface="Footlight MT Light" panose="0204060206030A020304" pitchFamily="18" charset="0"/>
            </a:rPr>
            <a:t>tezliyi</a:t>
          </a:r>
          <a:r>
            <a:rPr lang="en-US" sz="1400" dirty="0">
              <a:latin typeface="Footlight MT Light" panose="0204060206030A020304" pitchFamily="18" charset="0"/>
            </a:rPr>
            <a:t> 100 Hs, </a:t>
          </a:r>
          <a:r>
            <a:rPr lang="en-US" sz="1400" dirty="0" err="1">
              <a:latin typeface="Footlight MT Light" panose="0204060206030A020304" pitchFamily="18" charset="0"/>
            </a:rPr>
            <a:t>impulsun</a:t>
          </a:r>
          <a:r>
            <a:rPr lang="en-US" sz="1400" dirty="0">
              <a:latin typeface="Footlight MT Light" panose="0204060206030A020304" pitchFamily="18" charset="0"/>
            </a:rPr>
            <a:t> </a:t>
          </a:r>
          <a:r>
            <a:rPr lang="en-US" sz="1400" dirty="0" err="1">
              <a:latin typeface="Footlight MT Light" panose="0204060206030A020304" pitchFamily="18" charset="0"/>
            </a:rPr>
            <a:t>davam</a:t>
          </a:r>
          <a:r>
            <a:rPr lang="en-US" sz="1400" dirty="0">
              <a:latin typeface="Footlight MT Light" panose="0204060206030A020304" pitchFamily="18" charset="0"/>
            </a:rPr>
            <a:t> </a:t>
          </a:r>
          <a:r>
            <a:rPr lang="en-US" sz="1400" dirty="0" err="1">
              <a:latin typeface="Footlight MT Light" panose="0204060206030A020304" pitchFamily="18" charset="0"/>
            </a:rPr>
            <a:t>etmə</a:t>
          </a:r>
          <a:r>
            <a:rPr lang="en-US" sz="1400" dirty="0">
              <a:latin typeface="Footlight MT Light" panose="0204060206030A020304" pitchFamily="18" charset="0"/>
            </a:rPr>
            <a:t> </a:t>
          </a:r>
          <a:r>
            <a:rPr lang="en-US" sz="1400" dirty="0" err="1">
              <a:latin typeface="Footlight MT Light" panose="0204060206030A020304" pitchFamily="18" charset="0"/>
            </a:rPr>
            <a:t>müddəti</a:t>
          </a:r>
          <a:r>
            <a:rPr lang="en-US" sz="1400" dirty="0">
              <a:latin typeface="Footlight MT Light" panose="0204060206030A020304" pitchFamily="18" charset="0"/>
            </a:rPr>
            <a:t> 10 </a:t>
          </a:r>
          <a:r>
            <a:rPr lang="en-US" sz="1400" dirty="0" err="1">
              <a:latin typeface="Footlight MT Light" panose="0204060206030A020304" pitchFamily="18" charset="0"/>
            </a:rPr>
            <a:t>msan</a:t>
          </a:r>
          <a:r>
            <a:rPr lang="en-US" sz="1400" dirty="0">
              <a:latin typeface="Footlight MT Light" panose="0204060206030A020304" pitchFamily="18" charset="0"/>
            </a:rPr>
            <a:t>. </a:t>
          </a:r>
          <a:r>
            <a:rPr lang="en-US" sz="1400" dirty="0" err="1">
              <a:latin typeface="Footlight MT Light" panose="0204060206030A020304" pitchFamily="18" charset="0"/>
            </a:rPr>
            <a:t>olan</a:t>
          </a:r>
          <a:r>
            <a:rPr lang="en-US" sz="1400" dirty="0">
              <a:latin typeface="Footlight MT Light" panose="0204060206030A020304" pitchFamily="18" charset="0"/>
            </a:rPr>
            <a:t> </a:t>
          </a:r>
          <a:r>
            <a:rPr lang="en-US" sz="1400" dirty="0" err="1">
              <a:latin typeface="Footlight MT Light" panose="0204060206030A020304" pitchFamily="18" charset="0"/>
            </a:rPr>
            <a:t>cərəyandır</a:t>
          </a:r>
          <a:r>
            <a:rPr lang="en-US" sz="1400" dirty="0">
              <a:latin typeface="Footlight MT Light" panose="0204060206030A020304" pitchFamily="18" charset="0"/>
            </a:rPr>
            <a:t>. </a:t>
          </a:r>
          <a:r>
            <a:rPr lang="en-US" sz="1400" dirty="0" err="1">
              <a:latin typeface="Footlight MT Light" panose="0204060206030A020304" pitchFamily="18" charset="0"/>
            </a:rPr>
            <a:t>Kəskin</a:t>
          </a:r>
          <a:r>
            <a:rPr lang="en-US" sz="1400" dirty="0">
              <a:latin typeface="Footlight MT Light" panose="0204060206030A020304" pitchFamily="18" charset="0"/>
            </a:rPr>
            <a:t> </a:t>
          </a:r>
          <a:r>
            <a:rPr lang="en-US" sz="1400" dirty="0" err="1">
              <a:latin typeface="Footlight MT Light" panose="0204060206030A020304" pitchFamily="18" charset="0"/>
            </a:rPr>
            <a:t>analgetik</a:t>
          </a:r>
          <a:r>
            <a:rPr lang="en-US" sz="1400" dirty="0">
              <a:latin typeface="Footlight MT Light" panose="0204060206030A020304" pitchFamily="18" charset="0"/>
            </a:rPr>
            <a:t> </a:t>
          </a:r>
          <a:r>
            <a:rPr lang="en-US" sz="1400" dirty="0" err="1">
              <a:latin typeface="Footlight MT Light" panose="0204060206030A020304" pitchFamily="18" charset="0"/>
            </a:rPr>
            <a:t>və</a:t>
          </a:r>
          <a:r>
            <a:rPr lang="en-US" sz="1400" dirty="0">
              <a:latin typeface="Footlight MT Light" panose="0204060206030A020304" pitchFamily="18" charset="0"/>
            </a:rPr>
            <a:t> </a:t>
          </a:r>
          <a:r>
            <a:rPr lang="en-US" sz="1400" dirty="0" err="1">
              <a:latin typeface="Footlight MT Light" panose="0204060206030A020304" pitchFamily="18" charset="0"/>
            </a:rPr>
            <a:t>vazoaktiv</a:t>
          </a:r>
          <a:r>
            <a:rPr lang="en-US" sz="1400" dirty="0">
              <a:latin typeface="Footlight MT Light" panose="0204060206030A020304" pitchFamily="18" charset="0"/>
            </a:rPr>
            <a:t> </a:t>
          </a:r>
          <a:r>
            <a:rPr lang="en-US" sz="1400" dirty="0" err="1">
              <a:latin typeface="Footlight MT Light" panose="0204060206030A020304" pitchFamily="18" charset="0"/>
            </a:rPr>
            <a:t>təsirə</a:t>
          </a:r>
          <a:r>
            <a:rPr lang="en-US" sz="1400" dirty="0">
              <a:latin typeface="Footlight MT Light" panose="0204060206030A020304" pitchFamily="18" charset="0"/>
            </a:rPr>
            <a:t> malik </a:t>
          </a:r>
          <a:r>
            <a:rPr lang="en-US" sz="1400" dirty="0" err="1">
              <a:latin typeface="Footlight MT Light" panose="0204060206030A020304" pitchFamily="18" charset="0"/>
            </a:rPr>
            <a:t>olub</a:t>
          </a:r>
          <a:r>
            <a:rPr lang="en-US" sz="1400" dirty="0">
              <a:latin typeface="Footlight MT Light" panose="0204060206030A020304" pitchFamily="18" charset="0"/>
            </a:rPr>
            <a:t> </a:t>
          </a:r>
          <a:r>
            <a:rPr lang="en-US" sz="1400" dirty="0" err="1">
              <a:latin typeface="Footlight MT Light" panose="0204060206030A020304" pitchFamily="18" charset="0"/>
            </a:rPr>
            <a:t>əzələlərdə</a:t>
          </a:r>
          <a:r>
            <a:rPr lang="en-US" sz="1400" dirty="0">
              <a:latin typeface="Footlight MT Light" panose="0204060206030A020304" pitchFamily="18" charset="0"/>
            </a:rPr>
            <a:t> </a:t>
          </a:r>
          <a:r>
            <a:rPr lang="en-US" sz="1400" dirty="0" err="1">
              <a:latin typeface="Footlight MT Light" panose="0204060206030A020304" pitchFamily="18" charset="0"/>
            </a:rPr>
            <a:t>fibrilyar</a:t>
          </a:r>
          <a:r>
            <a:rPr lang="en-US" sz="1400" dirty="0">
              <a:latin typeface="Footlight MT Light" panose="0204060206030A020304" pitchFamily="18" charset="0"/>
            </a:rPr>
            <a:t> </a:t>
          </a:r>
          <a:r>
            <a:rPr lang="en-US" sz="1400" dirty="0" err="1">
              <a:latin typeface="Footlight MT Light" panose="0204060206030A020304" pitchFamily="18" charset="0"/>
            </a:rPr>
            <a:t>səyirmələr</a:t>
          </a:r>
          <a:r>
            <a:rPr lang="en-US" sz="1400" dirty="0">
              <a:latin typeface="Footlight MT Light" panose="0204060206030A020304" pitchFamily="18" charset="0"/>
            </a:rPr>
            <a:t> </a:t>
          </a:r>
          <a:r>
            <a:rPr lang="en-US" sz="1400" dirty="0" err="1">
              <a:latin typeface="Footlight MT Light" panose="0204060206030A020304" pitchFamily="18" charset="0"/>
            </a:rPr>
            <a:t>və</a:t>
          </a:r>
          <a:r>
            <a:rPr lang="en-US" sz="1400" dirty="0">
              <a:latin typeface="Footlight MT Light" panose="0204060206030A020304" pitchFamily="18" charset="0"/>
            </a:rPr>
            <a:t> </a:t>
          </a:r>
          <a:r>
            <a:rPr lang="en-US" sz="1400" dirty="0" err="1">
              <a:latin typeface="Footlight MT Light" panose="0204060206030A020304" pitchFamily="18" charset="0"/>
            </a:rPr>
            <a:t>zəif</a:t>
          </a:r>
          <a:r>
            <a:rPr lang="en-US" sz="1400" dirty="0">
              <a:latin typeface="Footlight MT Light" panose="0204060206030A020304" pitchFamily="18" charset="0"/>
            </a:rPr>
            <a:t> </a:t>
          </a:r>
          <a:r>
            <a:rPr lang="en-US" sz="1400" dirty="0" err="1">
              <a:latin typeface="Footlight MT Light" panose="0204060206030A020304" pitchFamily="18" charset="0"/>
            </a:rPr>
            <a:t>yayılmış</a:t>
          </a:r>
          <a:r>
            <a:rPr lang="en-US" sz="1400" dirty="0">
              <a:latin typeface="Footlight MT Light" panose="0204060206030A020304" pitchFamily="18" charset="0"/>
            </a:rPr>
            <a:t> </a:t>
          </a:r>
          <a:r>
            <a:rPr lang="en-US" sz="1400" dirty="0" err="1">
              <a:latin typeface="Footlight MT Light" panose="0204060206030A020304" pitchFamily="18" charset="0"/>
            </a:rPr>
            <a:t>vibrasiya</a:t>
          </a:r>
          <a:r>
            <a:rPr lang="en-US" sz="1400" dirty="0">
              <a:latin typeface="Footlight MT Light" panose="0204060206030A020304" pitchFamily="18" charset="0"/>
            </a:rPr>
            <a:t> </a:t>
          </a:r>
          <a:r>
            <a:rPr lang="en-US" sz="1400" dirty="0" err="1">
              <a:latin typeface="Footlight MT Light" panose="0204060206030A020304" pitchFamily="18" charset="0"/>
            </a:rPr>
            <a:t>törədir</a:t>
          </a:r>
          <a:r>
            <a:rPr lang="en-US" sz="1400" dirty="0">
              <a:latin typeface="Footlight MT Light" panose="0204060206030A020304" pitchFamily="18" charset="0"/>
            </a:rPr>
            <a:t>. </a:t>
          </a:r>
          <a:r>
            <a:rPr lang="en-US" sz="1400" dirty="0" err="1">
              <a:latin typeface="Footlight MT Light" panose="0204060206030A020304" pitchFamily="18" charset="0"/>
            </a:rPr>
            <a:t>Ondan</a:t>
          </a:r>
          <a:r>
            <a:rPr lang="en-US" sz="1400" dirty="0">
              <a:latin typeface="Footlight MT Light" panose="0204060206030A020304" pitchFamily="18" charset="0"/>
            </a:rPr>
            <a:t> </a:t>
          </a:r>
          <a:r>
            <a:rPr lang="en-US" sz="1400" dirty="0" err="1">
              <a:latin typeface="Footlight MT Light" panose="0204060206030A020304" pitchFamily="18" charset="0"/>
            </a:rPr>
            <a:t>çox</a:t>
          </a:r>
          <a:r>
            <a:rPr lang="en-US" sz="1400" dirty="0">
              <a:latin typeface="Footlight MT Light" panose="0204060206030A020304" pitchFamily="18" charset="0"/>
            </a:rPr>
            <a:t> zaman </a:t>
          </a:r>
          <a:r>
            <a:rPr lang="en-US" sz="1400" dirty="0" err="1">
              <a:latin typeface="Footlight MT Light" panose="0204060206030A020304" pitchFamily="18" charset="0"/>
            </a:rPr>
            <a:t>elektroforez</a:t>
          </a:r>
          <a:r>
            <a:rPr lang="en-US" sz="1400" dirty="0">
              <a:latin typeface="Footlight MT Light" panose="0204060206030A020304" pitchFamily="18" charset="0"/>
            </a:rPr>
            <a:t> </a:t>
          </a:r>
          <a:r>
            <a:rPr lang="en-US" sz="1400" dirty="0" err="1">
              <a:latin typeface="Footlight MT Light" panose="0204060206030A020304" pitchFamily="18" charset="0"/>
            </a:rPr>
            <a:t>məqsədilə</a:t>
          </a:r>
          <a:r>
            <a:rPr lang="en-US" sz="1400" dirty="0">
              <a:latin typeface="Footlight MT Light" panose="0204060206030A020304" pitchFamily="18" charset="0"/>
            </a:rPr>
            <a:t> </a:t>
          </a:r>
          <a:r>
            <a:rPr lang="en-US" sz="1400" dirty="0" err="1">
              <a:latin typeface="Footlight MT Light" panose="0204060206030A020304" pitchFamily="18" charset="0"/>
            </a:rPr>
            <a:t>də</a:t>
          </a:r>
          <a:r>
            <a:rPr lang="en-US" sz="1400" dirty="0">
              <a:latin typeface="Footlight MT Light" panose="0204060206030A020304" pitchFamily="18" charset="0"/>
            </a:rPr>
            <a:t> </a:t>
          </a:r>
          <a:r>
            <a:rPr lang="en-US" sz="1400" dirty="0" err="1">
              <a:latin typeface="Footlight MT Light" panose="0204060206030A020304" pitchFamily="18" charset="0"/>
            </a:rPr>
            <a:t>istifadə</a:t>
          </a:r>
          <a:r>
            <a:rPr lang="en-US" sz="1400" dirty="0">
              <a:latin typeface="Footlight MT Light" panose="0204060206030A020304" pitchFamily="18" charset="0"/>
            </a:rPr>
            <a:t> </a:t>
          </a:r>
          <a:r>
            <a:rPr lang="en-US" sz="1400" dirty="0" err="1">
              <a:latin typeface="Footlight MT Light" panose="0204060206030A020304" pitchFamily="18" charset="0"/>
            </a:rPr>
            <a:t>edirlər</a:t>
          </a:r>
          <a:r>
            <a:rPr lang="en-US" sz="1400" dirty="0">
              <a:latin typeface="Footlight MT Light" panose="0204060206030A020304" pitchFamily="18" charset="0"/>
            </a:rPr>
            <a:t>.</a:t>
          </a:r>
        </a:p>
      </dgm:t>
    </dgm:pt>
    <dgm:pt modelId="{F8C07062-9778-449E-8E6F-EA74E254CE14}" cxnId="{C5086362-A6AB-4F84-B55B-28434D5B4E7F}" type="parTrans">
      <dgm:prSet/>
      <dgm:spPr/>
      <dgm:t>
        <a:bodyPr/>
        <a:lstStyle/>
        <a:p>
          <a:endParaRPr lang="en-US"/>
        </a:p>
      </dgm:t>
    </dgm:pt>
    <dgm:pt modelId="{5069E7A7-C9F3-4249-A729-ACD037134172}" cxnId="{C5086362-A6AB-4F84-B55B-28434D5B4E7F}" type="sibTrans">
      <dgm:prSet/>
      <dgm:spPr/>
      <dgm:t>
        <a:bodyPr/>
        <a:lstStyle/>
        <a:p>
          <a:endParaRPr lang="en-US"/>
        </a:p>
      </dgm:t>
    </dgm:pt>
    <dgm:pt modelId="{2C793D9C-3F4D-4ABF-A857-F54786EA9870}">
      <dgm:prSet phldrT="[Текст]" custT="1"/>
      <dgm:spPr/>
      <dgm:t>
        <a:bodyPr/>
        <a:lstStyle/>
        <a:p>
          <a:r>
            <a:rPr lang="az-Latn-AZ" sz="2800" dirty="0">
              <a:latin typeface="Footlight MT Light" panose="0204060206030A020304" pitchFamily="18" charset="0"/>
            </a:rPr>
            <a:t>Qısa dövr- QD</a:t>
          </a:r>
          <a:endParaRPr lang="en-US" sz="2800" dirty="0">
            <a:latin typeface="Footlight MT Light" panose="0204060206030A020304" pitchFamily="18" charset="0"/>
          </a:endParaRPr>
        </a:p>
      </dgm:t>
    </dgm:pt>
    <dgm:pt modelId="{C2F4297F-E0AA-49CB-B0DD-9473F197241D}" cxnId="{5C91FB6D-41C3-42F1-A43E-7B7007361A75}" type="parTrans">
      <dgm:prSet/>
      <dgm:spPr/>
      <dgm:t>
        <a:bodyPr/>
        <a:lstStyle/>
        <a:p>
          <a:endParaRPr lang="en-US"/>
        </a:p>
      </dgm:t>
    </dgm:pt>
    <dgm:pt modelId="{77DF88C3-296B-4AFA-A750-7467DAB46679}" cxnId="{5C91FB6D-41C3-42F1-A43E-7B7007361A75}" type="sibTrans">
      <dgm:prSet/>
      <dgm:spPr/>
      <dgm:t>
        <a:bodyPr/>
        <a:lstStyle/>
        <a:p>
          <a:endParaRPr lang="en-US"/>
        </a:p>
      </dgm:t>
    </dgm:pt>
    <dgm:pt modelId="{F3853746-CE74-4246-A5A2-C9B0CBFA1A16}">
      <dgm:prSet phldrT="[Текст]" custT="1"/>
      <dgm:spPr/>
      <dgm:t>
        <a:bodyPr/>
        <a:lstStyle/>
        <a:p>
          <a:r>
            <a:rPr lang="en-US" sz="1400" dirty="0" err="1">
              <a:latin typeface="Footlight MT Light" panose="0204060206030A020304" pitchFamily="18" charset="0"/>
            </a:rPr>
            <a:t>davam</a:t>
          </a:r>
          <a:r>
            <a:rPr lang="en-US" sz="1400" dirty="0">
              <a:latin typeface="Footlight MT Light" panose="0204060206030A020304" pitchFamily="18" charset="0"/>
            </a:rPr>
            <a:t> </a:t>
          </a:r>
          <a:r>
            <a:rPr lang="en-US" sz="1400" dirty="0" err="1">
              <a:latin typeface="Footlight MT Light" panose="0204060206030A020304" pitchFamily="18" charset="0"/>
            </a:rPr>
            <a:t>etmə</a:t>
          </a:r>
          <a:r>
            <a:rPr lang="en-US" sz="1400" dirty="0">
              <a:latin typeface="Footlight MT Light" panose="0204060206030A020304" pitchFamily="18" charset="0"/>
            </a:rPr>
            <a:t> </a:t>
          </a:r>
          <a:r>
            <a:rPr lang="en-US" sz="1400" dirty="0" err="1">
              <a:latin typeface="Footlight MT Light" panose="0204060206030A020304" pitchFamily="18" charset="0"/>
            </a:rPr>
            <a:t>müddəti</a:t>
          </a:r>
          <a:r>
            <a:rPr lang="en-US" sz="1400" dirty="0">
              <a:latin typeface="Footlight MT Light" panose="0204060206030A020304" pitchFamily="18" charset="0"/>
            </a:rPr>
            <a:t> 1,5 san., </a:t>
          </a:r>
          <a:r>
            <a:rPr lang="en-US" sz="1400" dirty="0" err="1">
              <a:latin typeface="Footlight MT Light" panose="0204060206030A020304" pitchFamily="18" charset="0"/>
            </a:rPr>
            <a:t>tezliyi</a:t>
          </a:r>
          <a:r>
            <a:rPr lang="en-US" sz="1400" dirty="0">
              <a:latin typeface="Footlight MT Light" panose="0204060206030A020304" pitchFamily="18" charset="0"/>
            </a:rPr>
            <a:t> </a:t>
          </a:r>
          <a:r>
            <a:rPr lang="en-US" sz="1400" dirty="0" err="1">
              <a:latin typeface="Footlight MT Light" panose="0204060206030A020304" pitchFamily="18" charset="0"/>
            </a:rPr>
            <a:t>ardıcil</a:t>
          </a:r>
          <a:r>
            <a:rPr lang="en-US" sz="1400" dirty="0">
              <a:latin typeface="Footlight MT Light" panose="0204060206030A020304" pitchFamily="18" charset="0"/>
            </a:rPr>
            <a:t> </a:t>
          </a:r>
          <a:r>
            <a:rPr lang="en-US" sz="1400" dirty="0" err="1">
              <a:latin typeface="Footlight MT Light" panose="0204060206030A020304" pitchFamily="18" charset="0"/>
            </a:rPr>
            <a:t>olaraq</a:t>
          </a:r>
          <a:r>
            <a:rPr lang="en-US" sz="1400" dirty="0">
              <a:latin typeface="Footlight MT Light" panose="0204060206030A020304" pitchFamily="18" charset="0"/>
            </a:rPr>
            <a:t> 50 </a:t>
          </a:r>
          <a:r>
            <a:rPr lang="en-US" sz="1400" dirty="0" err="1">
              <a:latin typeface="Footlight MT Light" panose="0204060206030A020304" pitchFamily="18" charset="0"/>
            </a:rPr>
            <a:t>və</a:t>
          </a:r>
          <a:r>
            <a:rPr lang="en-US" sz="1400" dirty="0">
              <a:latin typeface="Footlight MT Light" panose="0204060206030A020304" pitchFamily="18" charset="0"/>
            </a:rPr>
            <a:t> 100 Hs </a:t>
          </a:r>
          <a:r>
            <a:rPr lang="en-US" sz="1400" dirty="0" err="1">
              <a:latin typeface="Footlight MT Light" panose="0204060206030A020304" pitchFamily="18" charset="0"/>
            </a:rPr>
            <a:t>olan</a:t>
          </a:r>
          <a:r>
            <a:rPr lang="en-US" sz="1400" dirty="0">
              <a:latin typeface="Footlight MT Light" panose="0204060206030A020304" pitchFamily="18" charset="0"/>
            </a:rPr>
            <a:t> </a:t>
          </a:r>
          <a:r>
            <a:rPr lang="en-US" sz="1400" dirty="0" err="1">
              <a:latin typeface="Footlight MT Light" panose="0204060206030A020304" pitchFamily="18" charset="0"/>
            </a:rPr>
            <a:t>cərayanların</a:t>
          </a:r>
          <a:r>
            <a:rPr lang="en-US" sz="1400" dirty="0">
              <a:latin typeface="Footlight MT Light" panose="0204060206030A020304" pitchFamily="18" charset="0"/>
            </a:rPr>
            <a:t> </a:t>
          </a:r>
          <a:r>
            <a:rPr lang="en-US" sz="1400" dirty="0" err="1">
              <a:latin typeface="Footlight MT Light" panose="0204060206030A020304" pitchFamily="18" charset="0"/>
            </a:rPr>
            <a:t>növbəli</a:t>
          </a:r>
          <a:r>
            <a:rPr lang="en-US" sz="1400" dirty="0">
              <a:latin typeface="Footlight MT Light" panose="0204060206030A020304" pitchFamily="18" charset="0"/>
            </a:rPr>
            <a:t> </a:t>
          </a:r>
          <a:r>
            <a:rPr lang="en-US" sz="1400" dirty="0" err="1">
              <a:latin typeface="Footlight MT Light" panose="0204060206030A020304" pitchFamily="18" charset="0"/>
            </a:rPr>
            <a:t>dəyişm</a:t>
          </a:r>
          <a:r>
            <a:rPr lang="az-Latn-AZ" sz="1400" dirty="0">
              <a:latin typeface="Footlight MT Light" panose="0204060206030A020304" pitchFamily="18" charset="0"/>
            </a:rPr>
            <a:t>ə</a:t>
          </a:r>
          <a:r>
            <a:rPr lang="en-US" sz="1400" dirty="0" err="1">
              <a:latin typeface="Footlight MT Light" panose="0204060206030A020304" pitchFamily="18" charset="0"/>
            </a:rPr>
            <a:t>ləridir</a:t>
          </a:r>
          <a:r>
            <a:rPr lang="en-US" sz="1400" dirty="0">
              <a:latin typeface="Footlight MT Light" panose="0204060206030A020304" pitchFamily="18" charset="0"/>
            </a:rPr>
            <a:t>. </a:t>
          </a:r>
          <a:r>
            <a:rPr lang="en-US" sz="1400" dirty="0" err="1">
              <a:latin typeface="Footlight MT Light" panose="0204060206030A020304" pitchFamily="18" charset="0"/>
            </a:rPr>
            <a:t>Neyromiostimulyasiya</a:t>
          </a:r>
          <a:r>
            <a:rPr lang="en-US" sz="1400" dirty="0">
              <a:latin typeface="Footlight MT Light" panose="0204060206030A020304" pitchFamily="18" charset="0"/>
            </a:rPr>
            <a:t> </a:t>
          </a:r>
          <a:r>
            <a:rPr lang="en-US" sz="1400" dirty="0" err="1">
              <a:latin typeface="Footlight MT Light" panose="0204060206030A020304" pitchFamily="18" charset="0"/>
            </a:rPr>
            <a:t>və</a:t>
          </a:r>
          <a:r>
            <a:rPr lang="en-US" sz="1400" dirty="0">
              <a:latin typeface="Footlight MT Light" panose="0204060206030A020304" pitchFamily="18" charset="0"/>
            </a:rPr>
            <a:t> </a:t>
          </a:r>
          <a:r>
            <a:rPr lang="en-US" sz="1400" dirty="0" err="1">
              <a:latin typeface="Footlight MT Light" panose="0204060206030A020304" pitchFamily="18" charset="0"/>
            </a:rPr>
            <a:t>analgetik</a:t>
          </a:r>
          <a:r>
            <a:rPr lang="en-US" sz="1400" dirty="0">
              <a:latin typeface="Footlight MT Light" panose="0204060206030A020304" pitchFamily="18" charset="0"/>
            </a:rPr>
            <a:t> </a:t>
          </a:r>
          <a:r>
            <a:rPr lang="en-US" sz="1400" dirty="0" err="1">
              <a:latin typeface="Footlight MT Light" panose="0204060206030A020304" pitchFamily="18" charset="0"/>
            </a:rPr>
            <a:t>təsirə</a:t>
          </a:r>
          <a:r>
            <a:rPr lang="en-US" sz="1400" dirty="0">
              <a:latin typeface="Footlight MT Light" panose="0204060206030A020304" pitchFamily="18" charset="0"/>
            </a:rPr>
            <a:t> </a:t>
          </a:r>
          <a:r>
            <a:rPr lang="en-US" sz="1400" dirty="0" err="1">
              <a:latin typeface="Footlight MT Light" panose="0204060206030A020304" pitchFamily="18" charset="0"/>
            </a:rPr>
            <a:t>malikdir</a:t>
          </a:r>
          <a:r>
            <a:rPr lang="en-US" sz="1400" dirty="0">
              <a:latin typeface="Footlight MT Light" panose="0204060206030A020304" pitchFamily="18" charset="0"/>
            </a:rPr>
            <a:t>.</a:t>
          </a:r>
        </a:p>
      </dgm:t>
    </dgm:pt>
    <dgm:pt modelId="{6780E9AA-E285-45E2-8522-73A912545B40}" cxnId="{28B6F2A5-CC86-4ACA-8228-00C5610051D8}" type="parTrans">
      <dgm:prSet/>
      <dgm:spPr/>
      <dgm:t>
        <a:bodyPr/>
        <a:lstStyle/>
        <a:p>
          <a:endParaRPr lang="en-US"/>
        </a:p>
      </dgm:t>
    </dgm:pt>
    <dgm:pt modelId="{B3937006-72EC-40D7-A141-120573E6C312}" cxnId="{28B6F2A5-CC86-4ACA-8228-00C5610051D8}" type="sibTrans">
      <dgm:prSet/>
      <dgm:spPr/>
      <dgm:t>
        <a:bodyPr/>
        <a:lstStyle/>
        <a:p>
          <a:endParaRPr lang="en-US"/>
        </a:p>
      </dgm:t>
    </dgm:pt>
    <dgm:pt modelId="{80033D0D-B0BA-4FAB-9306-D0389EC5F926}">
      <dgm:prSet phldrT="[Текст]" custT="1"/>
      <dgm:spPr/>
      <dgm:t>
        <a:bodyPr/>
        <a:lstStyle/>
        <a:p>
          <a:r>
            <a:rPr lang="az-Latn-AZ" sz="2800" dirty="0">
              <a:latin typeface="Footlight MT Light" panose="0204060206030A020304" pitchFamily="18" charset="0"/>
            </a:rPr>
            <a:t>Uzun dövr- UD</a:t>
          </a:r>
          <a:endParaRPr lang="en-US" sz="2800" dirty="0">
            <a:latin typeface="Footlight MT Light" panose="0204060206030A020304" pitchFamily="18" charset="0"/>
          </a:endParaRPr>
        </a:p>
      </dgm:t>
    </dgm:pt>
    <dgm:pt modelId="{5488A92B-8D0D-4B3E-9B43-53FB92AB544F}" cxnId="{F0F0112A-6E04-4C0C-8BEF-A66CBD5C66CD}" type="parTrans">
      <dgm:prSet/>
      <dgm:spPr/>
      <dgm:t>
        <a:bodyPr/>
        <a:lstStyle/>
        <a:p>
          <a:endParaRPr lang="en-US"/>
        </a:p>
      </dgm:t>
    </dgm:pt>
    <dgm:pt modelId="{58125CA2-9208-478F-B33A-73AF7FED5F9D}" cxnId="{F0F0112A-6E04-4C0C-8BEF-A66CBD5C66CD}" type="sibTrans">
      <dgm:prSet/>
      <dgm:spPr/>
      <dgm:t>
        <a:bodyPr/>
        <a:lstStyle/>
        <a:p>
          <a:endParaRPr lang="en-US"/>
        </a:p>
      </dgm:t>
    </dgm:pt>
    <dgm:pt modelId="{0E9576CF-3BDC-44AF-A2FA-9D6FB5C23387}">
      <dgm:prSet phldrT="[Текст]" custT="1"/>
      <dgm:spPr/>
      <dgm:t>
        <a:bodyPr/>
        <a:lstStyle/>
        <a:p>
          <a:r>
            <a:rPr lang="en-US" sz="1400" dirty="0" err="1">
              <a:latin typeface="Footlight MT Light" panose="0204060206030A020304" pitchFamily="18" charset="0"/>
            </a:rPr>
            <a:t>tezliyi</a:t>
          </a:r>
          <a:r>
            <a:rPr lang="en-US" sz="1400" dirty="0">
              <a:latin typeface="Footlight MT Light" panose="0204060206030A020304" pitchFamily="18" charset="0"/>
            </a:rPr>
            <a:t> 50 Hs, </a:t>
          </a:r>
          <a:r>
            <a:rPr lang="en-US" sz="1400" dirty="0" err="1">
              <a:latin typeface="Footlight MT Light" panose="0204060206030A020304" pitchFamily="18" charset="0"/>
            </a:rPr>
            <a:t>davam</a:t>
          </a:r>
          <a:r>
            <a:rPr lang="en-US" sz="1400" dirty="0">
              <a:latin typeface="Footlight MT Light" panose="0204060206030A020304" pitchFamily="18" charset="0"/>
            </a:rPr>
            <a:t> </a:t>
          </a:r>
          <a:r>
            <a:rPr lang="en-US" sz="1400" dirty="0" err="1">
              <a:latin typeface="Footlight MT Light" panose="0204060206030A020304" pitchFamily="18" charset="0"/>
            </a:rPr>
            <a:t>etmə</a:t>
          </a:r>
          <a:r>
            <a:rPr lang="en-US" sz="1400" dirty="0">
              <a:latin typeface="Footlight MT Light" panose="0204060206030A020304" pitchFamily="18" charset="0"/>
            </a:rPr>
            <a:t> </a:t>
          </a:r>
          <a:r>
            <a:rPr lang="en-US" sz="1400" dirty="0" err="1">
              <a:latin typeface="Footlight MT Light" panose="0204060206030A020304" pitchFamily="18" charset="0"/>
            </a:rPr>
            <a:t>müddəti</a:t>
          </a:r>
          <a:r>
            <a:rPr lang="en-US" sz="1400" dirty="0">
              <a:latin typeface="Footlight MT Light" panose="0204060206030A020304" pitchFamily="18" charset="0"/>
            </a:rPr>
            <a:t> 4 san. </a:t>
          </a:r>
          <a:r>
            <a:rPr lang="en-US" sz="1400" dirty="0" err="1">
              <a:latin typeface="Footlight MT Light" panose="0204060206030A020304" pitchFamily="18" charset="0"/>
            </a:rPr>
            <a:t>olan</a:t>
          </a:r>
          <a:r>
            <a:rPr lang="en-US" sz="1400" dirty="0">
              <a:latin typeface="Footlight MT Light" panose="0204060206030A020304" pitchFamily="18" charset="0"/>
            </a:rPr>
            <a:t> </a:t>
          </a:r>
          <a:r>
            <a:rPr lang="en-US" sz="1400" dirty="0" err="1">
              <a:latin typeface="Footlight MT Light" panose="0204060206030A020304" pitchFamily="18" charset="0"/>
            </a:rPr>
            <a:t>cərəyanın</a:t>
          </a:r>
          <a:r>
            <a:rPr lang="en-US" sz="1400" dirty="0">
              <a:latin typeface="Footlight MT Light" panose="0204060206030A020304" pitchFamily="18" charset="0"/>
            </a:rPr>
            <a:t> </a:t>
          </a:r>
          <a:r>
            <a:rPr lang="en-US" sz="1400" dirty="0" err="1">
              <a:latin typeface="Footlight MT Light" panose="0204060206030A020304" pitchFamily="18" charset="0"/>
            </a:rPr>
            <a:t>tədriclə</a:t>
          </a:r>
          <a:r>
            <a:rPr lang="en-US" sz="1400" dirty="0">
              <a:latin typeface="Footlight MT Light" panose="0204060206030A020304" pitchFamily="18" charset="0"/>
            </a:rPr>
            <a:t> </a:t>
          </a:r>
          <a:r>
            <a:rPr lang="en-US" sz="1400" dirty="0" err="1">
              <a:latin typeface="Footlight MT Light" panose="0204060206030A020304" pitchFamily="18" charset="0"/>
            </a:rPr>
            <a:t>yüksəlib</a:t>
          </a:r>
          <a:r>
            <a:rPr lang="en-US" sz="1400" dirty="0">
              <a:latin typeface="Footlight MT Light" panose="0204060206030A020304" pitchFamily="18" charset="0"/>
            </a:rPr>
            <a:t> </a:t>
          </a:r>
          <a:r>
            <a:rPr lang="en-US" sz="1400" dirty="0" err="1">
              <a:latin typeface="Footlight MT Light" panose="0204060206030A020304" pitchFamily="18" charset="0"/>
            </a:rPr>
            <a:t>və</a:t>
          </a:r>
          <a:r>
            <a:rPr lang="en-US" sz="1400" dirty="0">
              <a:latin typeface="Footlight MT Light" panose="0204060206030A020304" pitchFamily="18" charset="0"/>
            </a:rPr>
            <a:t> </a:t>
          </a:r>
          <a:r>
            <a:rPr lang="en-US" sz="1400" dirty="0" err="1">
              <a:latin typeface="Footlight MT Light" panose="0204060206030A020304" pitchFamily="18" charset="0"/>
            </a:rPr>
            <a:t>enərək</a:t>
          </a:r>
          <a:r>
            <a:rPr lang="en-US" sz="1400" dirty="0">
              <a:latin typeface="Footlight MT Light" panose="0204060206030A020304" pitchFamily="18" charset="0"/>
            </a:rPr>
            <a:t> </a:t>
          </a:r>
          <a:r>
            <a:rPr lang="en-US" sz="1400" dirty="0" err="1">
              <a:latin typeface="Footlight MT Light" panose="0204060206030A020304" pitchFamily="18" charset="0"/>
            </a:rPr>
            <a:t>tezliyi</a:t>
          </a:r>
          <a:r>
            <a:rPr lang="en-US" sz="1400" dirty="0">
              <a:latin typeface="Footlight MT Light" panose="0204060206030A020304" pitchFamily="18" charset="0"/>
            </a:rPr>
            <a:t> 100 Hs, </a:t>
          </a:r>
          <a:r>
            <a:rPr lang="en-US" sz="1400" dirty="0" err="1">
              <a:latin typeface="Footlight MT Light" panose="0204060206030A020304" pitchFamily="18" charset="0"/>
            </a:rPr>
            <a:t>davam</a:t>
          </a:r>
          <a:r>
            <a:rPr lang="en-US" sz="1400" dirty="0">
              <a:latin typeface="Footlight MT Light" panose="0204060206030A020304" pitchFamily="18" charset="0"/>
            </a:rPr>
            <a:t> </a:t>
          </a:r>
          <a:r>
            <a:rPr lang="en-US" sz="1400" dirty="0" err="1">
              <a:latin typeface="Footlight MT Light" panose="0204060206030A020304" pitchFamily="18" charset="0"/>
            </a:rPr>
            <a:t>etmə</a:t>
          </a:r>
          <a:r>
            <a:rPr lang="en-US" sz="1400" dirty="0">
              <a:latin typeface="Footlight MT Light" panose="0204060206030A020304" pitchFamily="18" charset="0"/>
            </a:rPr>
            <a:t> </a:t>
          </a:r>
          <a:r>
            <a:rPr lang="en-US" sz="1400" dirty="0" err="1">
              <a:latin typeface="Footlight MT Light" panose="0204060206030A020304" pitchFamily="18" charset="0"/>
            </a:rPr>
            <a:t>müddəti</a:t>
          </a:r>
          <a:r>
            <a:rPr lang="en-US" sz="1400" dirty="0">
              <a:latin typeface="Footlight MT Light" panose="0204060206030A020304" pitchFamily="18" charset="0"/>
            </a:rPr>
            <a:t> 8 san. </a:t>
          </a:r>
          <a:r>
            <a:rPr lang="en-US" sz="1400" dirty="0" err="1">
              <a:latin typeface="Footlight MT Light" panose="0204060206030A020304" pitchFamily="18" charset="0"/>
            </a:rPr>
            <a:t>olan</a:t>
          </a:r>
          <a:r>
            <a:rPr lang="en-US" sz="1400" dirty="0">
              <a:latin typeface="Footlight MT Light" panose="0204060206030A020304" pitchFamily="18" charset="0"/>
            </a:rPr>
            <a:t> </a:t>
          </a:r>
          <a:r>
            <a:rPr lang="en-US" sz="1400" dirty="0" err="1">
              <a:latin typeface="Footlight MT Light" panose="0204060206030A020304" pitchFamily="18" charset="0"/>
            </a:rPr>
            <a:t>cərəyanla</a:t>
          </a:r>
          <a:r>
            <a:rPr lang="en-US" sz="1400" dirty="0">
              <a:latin typeface="Footlight MT Light" panose="0204060206030A020304" pitchFamily="18" charset="0"/>
            </a:rPr>
            <a:t> </a:t>
          </a:r>
          <a:r>
            <a:rPr lang="en-US" sz="1400" dirty="0" err="1">
              <a:latin typeface="Footlight MT Light" panose="0204060206030A020304" pitchFamily="18" charset="0"/>
            </a:rPr>
            <a:t>əvəzlənməsi</a:t>
          </a:r>
          <a:r>
            <a:rPr lang="en-US" sz="1400" dirty="0">
              <a:latin typeface="Footlight MT Light" panose="0204060206030A020304" pitchFamily="18" charset="0"/>
            </a:rPr>
            <a:t>. </a:t>
          </a:r>
          <a:r>
            <a:rPr lang="en-US" sz="1400" dirty="0" err="1">
              <a:latin typeface="Footlight MT Light" panose="0204060206030A020304" pitchFamily="18" charset="0"/>
            </a:rPr>
            <a:t>Uzun</a:t>
          </a:r>
          <a:r>
            <a:rPr lang="en-US" sz="1400" dirty="0">
              <a:latin typeface="Footlight MT Light" panose="0204060206030A020304" pitchFamily="18" charset="0"/>
            </a:rPr>
            <a:t> </a:t>
          </a:r>
          <a:r>
            <a:rPr lang="en-US" sz="1400" dirty="0" err="1">
              <a:latin typeface="Footlight MT Light" panose="0204060206030A020304" pitchFamily="18" charset="0"/>
            </a:rPr>
            <a:t>dövr</a:t>
          </a:r>
          <a:r>
            <a:rPr lang="en-US" sz="1400" dirty="0">
              <a:latin typeface="Footlight MT Light" panose="0204060206030A020304" pitchFamily="18" charset="0"/>
            </a:rPr>
            <a:t> </a:t>
          </a:r>
          <a:r>
            <a:rPr lang="en-US" sz="1400" dirty="0" err="1">
              <a:latin typeface="Footlight MT Light" panose="0204060206030A020304" pitchFamily="18" charset="0"/>
            </a:rPr>
            <a:t>il</a:t>
          </a:r>
          <a:r>
            <a:rPr lang="az-Latn-AZ" sz="1400" dirty="0">
              <a:latin typeface="Footlight MT Light" panose="0204060206030A020304" pitchFamily="18" charset="0"/>
            </a:rPr>
            <a:t>ə</a:t>
          </a:r>
          <a:r>
            <a:rPr lang="en-US" sz="1400" dirty="0">
              <a:latin typeface="Footlight MT Light" panose="0204060206030A020304" pitchFamily="18" charset="0"/>
            </a:rPr>
            <a:t> </a:t>
          </a:r>
          <a:r>
            <a:rPr lang="en-US" sz="1400" dirty="0" err="1">
              <a:latin typeface="Footlight MT Light" panose="0204060206030A020304" pitchFamily="18" charset="0"/>
            </a:rPr>
            <a:t>modullaşan</a:t>
          </a:r>
          <a:r>
            <a:rPr lang="en-US" sz="1400" dirty="0">
              <a:latin typeface="Footlight MT Light" panose="0204060206030A020304" pitchFamily="18" charset="0"/>
            </a:rPr>
            <a:t> </a:t>
          </a:r>
          <a:r>
            <a:rPr lang="en-US" sz="1400" dirty="0" err="1">
              <a:latin typeface="Footlight MT Light" panose="0204060206030A020304" pitchFamily="18" charset="0"/>
            </a:rPr>
            <a:t>cərəyan</a:t>
          </a:r>
          <a:r>
            <a:rPr lang="en-US" sz="1400" dirty="0">
              <a:latin typeface="Footlight MT Light" panose="0204060206030A020304" pitchFamily="18" charset="0"/>
            </a:rPr>
            <a:t> </a:t>
          </a:r>
          <a:r>
            <a:rPr lang="en-US" sz="1400" dirty="0" err="1">
              <a:latin typeface="Footlight MT Light" panose="0204060206030A020304" pitchFamily="18" charset="0"/>
            </a:rPr>
            <a:t>analgetik</a:t>
          </a:r>
          <a:r>
            <a:rPr lang="en-US" sz="1400" dirty="0">
              <a:latin typeface="Footlight MT Light" panose="0204060206030A020304" pitchFamily="18" charset="0"/>
            </a:rPr>
            <a:t>, </a:t>
          </a:r>
          <a:r>
            <a:rPr lang="en-US" sz="1400" dirty="0" err="1">
              <a:latin typeface="Footlight MT Light" panose="0204060206030A020304" pitchFamily="18" charset="0"/>
            </a:rPr>
            <a:t>vazoaktiv</a:t>
          </a:r>
          <a:r>
            <a:rPr lang="en-US" sz="1400" dirty="0">
              <a:latin typeface="Footlight MT Light" panose="0204060206030A020304" pitchFamily="18" charset="0"/>
            </a:rPr>
            <a:t> </a:t>
          </a:r>
          <a:r>
            <a:rPr lang="en-US" sz="1400" dirty="0" err="1">
              <a:latin typeface="Footlight MT Light" panose="0204060206030A020304" pitchFamily="18" charset="0"/>
            </a:rPr>
            <a:t>və</a:t>
          </a:r>
          <a:r>
            <a:rPr lang="en-US" sz="1400" dirty="0">
              <a:latin typeface="Footlight MT Light" panose="0204060206030A020304" pitchFamily="18" charset="0"/>
            </a:rPr>
            <a:t> </a:t>
          </a:r>
          <a:r>
            <a:rPr lang="en-US" sz="1400" dirty="0" err="1">
              <a:latin typeface="Footlight MT Light" panose="0204060206030A020304" pitchFamily="18" charset="0"/>
            </a:rPr>
            <a:t>trofiki</a:t>
          </a:r>
          <a:r>
            <a:rPr lang="en-US" sz="1400" dirty="0">
              <a:latin typeface="Footlight MT Light" panose="0204060206030A020304" pitchFamily="18" charset="0"/>
            </a:rPr>
            <a:t> </a:t>
          </a:r>
          <a:r>
            <a:rPr lang="en-US" sz="1400" dirty="0" err="1">
              <a:latin typeface="Footlight MT Light" panose="0204060206030A020304" pitchFamily="18" charset="0"/>
            </a:rPr>
            <a:t>təsirə</a:t>
          </a:r>
          <a:r>
            <a:rPr lang="en-US" sz="1400" dirty="0">
              <a:latin typeface="Footlight MT Light" panose="0204060206030A020304" pitchFamily="18" charset="0"/>
            </a:rPr>
            <a:t> </a:t>
          </a:r>
          <a:r>
            <a:rPr lang="en-US" sz="1400" dirty="0" err="1">
              <a:latin typeface="Footlight MT Light" panose="0204060206030A020304" pitchFamily="18" charset="0"/>
            </a:rPr>
            <a:t>malikdir</a:t>
          </a:r>
          <a:r>
            <a:rPr lang="en-US" sz="1400" dirty="0">
              <a:latin typeface="Footlight MT Light" panose="0204060206030A020304" pitchFamily="18" charset="0"/>
            </a:rPr>
            <a:t>.</a:t>
          </a:r>
        </a:p>
      </dgm:t>
    </dgm:pt>
    <dgm:pt modelId="{F10725BA-20EA-4A66-A979-66CC18D5D419}" cxnId="{60866743-B09A-44A3-B932-73F8941F01C3}" type="parTrans">
      <dgm:prSet/>
      <dgm:spPr/>
      <dgm:t>
        <a:bodyPr/>
        <a:lstStyle/>
        <a:p>
          <a:endParaRPr lang="en-US"/>
        </a:p>
      </dgm:t>
    </dgm:pt>
    <dgm:pt modelId="{26500580-D81F-4EEF-A095-52797DE35A70}" cxnId="{60866743-B09A-44A3-B932-73F8941F01C3}" type="sibTrans">
      <dgm:prSet/>
      <dgm:spPr/>
      <dgm:t>
        <a:bodyPr/>
        <a:lstStyle/>
        <a:p>
          <a:endParaRPr lang="en-US"/>
        </a:p>
      </dgm:t>
    </dgm:pt>
    <dgm:pt modelId="{77337A0D-2E2E-48A7-BE37-0B353B02C8F0}" type="pres">
      <dgm:prSet presAssocID="{5B993877-9BB1-48EF-B2A3-2B0BBFC5B527}" presName="Name0" presStyleCnt="0">
        <dgm:presLayoutVars>
          <dgm:dir/>
          <dgm:animLvl val="lvl"/>
          <dgm:resizeHandles val="exact"/>
        </dgm:presLayoutVars>
      </dgm:prSet>
      <dgm:spPr/>
    </dgm:pt>
    <dgm:pt modelId="{EAD3B173-715C-4AED-9872-B78D1AEC49AC}" type="pres">
      <dgm:prSet presAssocID="{5B993877-9BB1-48EF-B2A3-2B0BBFC5B527}" presName="tSp" presStyleCnt="0"/>
      <dgm:spPr/>
    </dgm:pt>
    <dgm:pt modelId="{2F2E6348-21CF-420D-BB7E-9D86B0C71FD3}" type="pres">
      <dgm:prSet presAssocID="{5B993877-9BB1-48EF-B2A3-2B0BBFC5B527}" presName="bSp" presStyleCnt="0"/>
      <dgm:spPr/>
    </dgm:pt>
    <dgm:pt modelId="{AED8BD9B-17EB-48F3-AE1F-B966FD38AD98}" type="pres">
      <dgm:prSet presAssocID="{5B993877-9BB1-48EF-B2A3-2B0BBFC5B527}" presName="process" presStyleCnt="0"/>
      <dgm:spPr/>
    </dgm:pt>
    <dgm:pt modelId="{F19B85DE-9ACF-4ABF-B265-6196148E4BB0}" type="pres">
      <dgm:prSet presAssocID="{BED6DC34-7DFB-41AB-84E0-884BDC93D9F0}" presName="composite1" presStyleCnt="0"/>
      <dgm:spPr/>
    </dgm:pt>
    <dgm:pt modelId="{8ED6A1A2-6618-4AEF-88BE-CC8BEC112389}" type="pres">
      <dgm:prSet presAssocID="{BED6DC34-7DFB-41AB-84E0-884BDC93D9F0}" presName="dummyNode1" presStyleLbl="node1" presStyleIdx="0" presStyleCnt="3"/>
      <dgm:spPr/>
    </dgm:pt>
    <dgm:pt modelId="{CB1C587B-F517-4407-88E2-06DB8E3108C4}" type="pres">
      <dgm:prSet presAssocID="{BED6DC34-7DFB-41AB-84E0-884BDC93D9F0}" presName="childNode1" presStyleLbl="bgAcc1" presStyleIdx="0" presStyleCnt="3">
        <dgm:presLayoutVars>
          <dgm:bulletEnabled val="1"/>
        </dgm:presLayoutVars>
      </dgm:prSet>
      <dgm:spPr/>
    </dgm:pt>
    <dgm:pt modelId="{B4787A7C-907B-40A0-B3E4-59C7BDBE425A}" type="pres">
      <dgm:prSet presAssocID="{BED6DC34-7DFB-41AB-84E0-884BDC93D9F0}" presName="childNode1tx" presStyleLbl="bgAcc1" presStyleIdx="0" presStyleCnt="3">
        <dgm:presLayoutVars>
          <dgm:bulletEnabled val="1"/>
        </dgm:presLayoutVars>
      </dgm:prSet>
      <dgm:spPr/>
    </dgm:pt>
    <dgm:pt modelId="{E07F3E49-60BB-4030-81D8-1D0F46FC002C}" type="pres">
      <dgm:prSet presAssocID="{BED6DC34-7DFB-41AB-84E0-884BDC93D9F0}" presName="parentNode1" presStyleLbl="node1" presStyleIdx="0" presStyleCnt="3">
        <dgm:presLayoutVars>
          <dgm:chMax val="1"/>
          <dgm:bulletEnabled val="1"/>
        </dgm:presLayoutVars>
      </dgm:prSet>
      <dgm:spPr/>
    </dgm:pt>
    <dgm:pt modelId="{C89CDED6-79D4-47F5-89EA-D591F32119F2}" type="pres">
      <dgm:prSet presAssocID="{BED6DC34-7DFB-41AB-84E0-884BDC93D9F0}" presName="connSite1" presStyleCnt="0"/>
      <dgm:spPr/>
    </dgm:pt>
    <dgm:pt modelId="{BC1C75DA-3B4B-47FE-A4F6-E044186DB256}" type="pres">
      <dgm:prSet presAssocID="{A4409949-BE33-44D8-A3C0-387C7EF68E82}" presName="Name9" presStyleLbl="sibTrans2D1" presStyleIdx="0" presStyleCnt="2"/>
      <dgm:spPr/>
    </dgm:pt>
    <dgm:pt modelId="{70876BB8-F560-472D-8A5C-FA1240830D8C}" type="pres">
      <dgm:prSet presAssocID="{2C793D9C-3F4D-4ABF-A857-F54786EA9870}" presName="composite2" presStyleCnt="0"/>
      <dgm:spPr/>
    </dgm:pt>
    <dgm:pt modelId="{76219ECD-1549-4D01-86FB-5B0D6C8FCFB2}" type="pres">
      <dgm:prSet presAssocID="{2C793D9C-3F4D-4ABF-A857-F54786EA9870}" presName="dummyNode2" presStyleLbl="node1" presStyleIdx="0" presStyleCnt="3"/>
      <dgm:spPr/>
    </dgm:pt>
    <dgm:pt modelId="{E27D002B-0D0C-42C2-9E46-BBB965385FFA}" type="pres">
      <dgm:prSet presAssocID="{2C793D9C-3F4D-4ABF-A857-F54786EA9870}" presName="childNode2" presStyleLbl="bgAcc1" presStyleIdx="1" presStyleCnt="3">
        <dgm:presLayoutVars>
          <dgm:bulletEnabled val="1"/>
        </dgm:presLayoutVars>
      </dgm:prSet>
      <dgm:spPr/>
    </dgm:pt>
    <dgm:pt modelId="{25F1FB2A-9F6E-4C94-A4F1-D434C025E3C3}" type="pres">
      <dgm:prSet presAssocID="{2C793D9C-3F4D-4ABF-A857-F54786EA9870}" presName="childNode2tx" presStyleLbl="bgAcc1" presStyleIdx="1" presStyleCnt="3">
        <dgm:presLayoutVars>
          <dgm:bulletEnabled val="1"/>
        </dgm:presLayoutVars>
      </dgm:prSet>
      <dgm:spPr/>
    </dgm:pt>
    <dgm:pt modelId="{804034FE-9B65-4C88-931D-FBA9475D41AC}" type="pres">
      <dgm:prSet presAssocID="{2C793D9C-3F4D-4ABF-A857-F54786EA9870}" presName="parentNode2" presStyleLbl="node1" presStyleIdx="1" presStyleCnt="3">
        <dgm:presLayoutVars>
          <dgm:chMax val="0"/>
          <dgm:bulletEnabled val="1"/>
        </dgm:presLayoutVars>
      </dgm:prSet>
      <dgm:spPr/>
    </dgm:pt>
    <dgm:pt modelId="{EBDD4BA8-6615-4BA6-9C13-68DCC6337084}" type="pres">
      <dgm:prSet presAssocID="{2C793D9C-3F4D-4ABF-A857-F54786EA9870}" presName="connSite2" presStyleCnt="0"/>
      <dgm:spPr/>
    </dgm:pt>
    <dgm:pt modelId="{9BF132E1-B87A-430A-8288-8F07C0E4C4A9}" type="pres">
      <dgm:prSet presAssocID="{77DF88C3-296B-4AFA-A750-7467DAB46679}" presName="Name18" presStyleLbl="sibTrans2D1" presStyleIdx="1" presStyleCnt="2"/>
      <dgm:spPr/>
    </dgm:pt>
    <dgm:pt modelId="{82688711-5DC8-43C0-B435-116CA0162B58}" type="pres">
      <dgm:prSet presAssocID="{80033D0D-B0BA-4FAB-9306-D0389EC5F926}" presName="composite1" presStyleCnt="0"/>
      <dgm:spPr/>
    </dgm:pt>
    <dgm:pt modelId="{B711FDE1-EDB1-4734-B381-BF8D0321C173}" type="pres">
      <dgm:prSet presAssocID="{80033D0D-B0BA-4FAB-9306-D0389EC5F926}" presName="dummyNode1" presStyleLbl="node1" presStyleIdx="1" presStyleCnt="3"/>
      <dgm:spPr/>
    </dgm:pt>
    <dgm:pt modelId="{9A50721F-B3FC-41D6-AB6F-6DEA6480FB73}" type="pres">
      <dgm:prSet presAssocID="{80033D0D-B0BA-4FAB-9306-D0389EC5F926}" presName="childNode1" presStyleLbl="bgAcc1" presStyleIdx="2" presStyleCnt="3">
        <dgm:presLayoutVars>
          <dgm:bulletEnabled val="1"/>
        </dgm:presLayoutVars>
      </dgm:prSet>
      <dgm:spPr/>
    </dgm:pt>
    <dgm:pt modelId="{30CA1E17-C294-4AE8-99BC-E62DA871BECA}" type="pres">
      <dgm:prSet presAssocID="{80033D0D-B0BA-4FAB-9306-D0389EC5F926}" presName="childNode1tx" presStyleLbl="bgAcc1" presStyleIdx="2" presStyleCnt="3">
        <dgm:presLayoutVars>
          <dgm:bulletEnabled val="1"/>
        </dgm:presLayoutVars>
      </dgm:prSet>
      <dgm:spPr/>
    </dgm:pt>
    <dgm:pt modelId="{D0ED0953-373F-4B12-9694-D3F9030266D9}" type="pres">
      <dgm:prSet presAssocID="{80033D0D-B0BA-4FAB-9306-D0389EC5F926}" presName="parentNode1" presStyleLbl="node1" presStyleIdx="2" presStyleCnt="3">
        <dgm:presLayoutVars>
          <dgm:chMax val="1"/>
          <dgm:bulletEnabled val="1"/>
        </dgm:presLayoutVars>
      </dgm:prSet>
      <dgm:spPr/>
    </dgm:pt>
    <dgm:pt modelId="{93B011A0-E44F-4907-AA23-3C1180B54804}" type="pres">
      <dgm:prSet presAssocID="{80033D0D-B0BA-4FAB-9306-D0389EC5F926}" presName="connSite1" presStyleCnt="0"/>
      <dgm:spPr/>
    </dgm:pt>
  </dgm:ptLst>
  <dgm:cxnLst>
    <dgm:cxn modelId="{39C39001-1E83-41A8-8DAC-4848D8A6D820}" type="presOf" srcId="{A4409949-BE33-44D8-A3C0-387C7EF68E82}" destId="{BC1C75DA-3B4B-47FE-A4F6-E044186DB256}" srcOrd="0" destOrd="0" presId="urn:microsoft.com/office/officeart/2005/8/layout/hProcess4"/>
    <dgm:cxn modelId="{4E304624-14B8-47D7-B437-4C6F82F7A6F0}" type="presOf" srcId="{AB1A9492-C6D0-492E-90E6-68B9C0EEE504}" destId="{B4787A7C-907B-40A0-B3E4-59C7BDBE425A}" srcOrd="1" destOrd="0" presId="urn:microsoft.com/office/officeart/2005/8/layout/hProcess4"/>
    <dgm:cxn modelId="{F0F0112A-6E04-4C0C-8BEF-A66CBD5C66CD}" srcId="{5B993877-9BB1-48EF-B2A3-2B0BBFC5B527}" destId="{80033D0D-B0BA-4FAB-9306-D0389EC5F926}" srcOrd="2" destOrd="0" parTransId="{5488A92B-8D0D-4B3E-9B43-53FB92AB544F}" sibTransId="{58125CA2-9208-478F-B33A-73AF7FED5F9D}"/>
    <dgm:cxn modelId="{F4725B3A-5864-4DB2-9F2E-2DA087232B49}" type="presOf" srcId="{0E9576CF-3BDC-44AF-A2FA-9D6FB5C23387}" destId="{9A50721F-B3FC-41D6-AB6F-6DEA6480FB73}" srcOrd="0" destOrd="0" presId="urn:microsoft.com/office/officeart/2005/8/layout/hProcess4"/>
    <dgm:cxn modelId="{C5086362-A6AB-4F84-B55B-28434D5B4E7F}" srcId="{BED6DC34-7DFB-41AB-84E0-884BDC93D9F0}" destId="{AB1A9492-C6D0-492E-90E6-68B9C0EEE504}" srcOrd="0" destOrd="0" parTransId="{F8C07062-9778-449E-8E6F-EA74E254CE14}" sibTransId="{5069E7A7-C9F3-4249-A729-ACD037134172}"/>
    <dgm:cxn modelId="{60866743-B09A-44A3-B932-73F8941F01C3}" srcId="{80033D0D-B0BA-4FAB-9306-D0389EC5F926}" destId="{0E9576CF-3BDC-44AF-A2FA-9D6FB5C23387}" srcOrd="0" destOrd="0" parTransId="{F10725BA-20EA-4A66-A979-66CC18D5D419}" sibTransId="{26500580-D81F-4EEF-A095-52797DE35A70}"/>
    <dgm:cxn modelId="{A262BA46-46E7-4170-9959-37177916D4A0}" type="presOf" srcId="{0E9576CF-3BDC-44AF-A2FA-9D6FB5C23387}" destId="{30CA1E17-C294-4AE8-99BC-E62DA871BECA}" srcOrd="1" destOrd="0" presId="urn:microsoft.com/office/officeart/2005/8/layout/hProcess4"/>
    <dgm:cxn modelId="{992A1B4D-280A-4466-924B-88CFA970FFCE}" type="presOf" srcId="{BED6DC34-7DFB-41AB-84E0-884BDC93D9F0}" destId="{E07F3E49-60BB-4030-81D8-1D0F46FC002C}" srcOrd="0" destOrd="0" presId="urn:microsoft.com/office/officeart/2005/8/layout/hProcess4"/>
    <dgm:cxn modelId="{5C91FB6D-41C3-42F1-A43E-7B7007361A75}" srcId="{5B993877-9BB1-48EF-B2A3-2B0BBFC5B527}" destId="{2C793D9C-3F4D-4ABF-A857-F54786EA9870}" srcOrd="1" destOrd="0" parTransId="{C2F4297F-E0AA-49CB-B0DD-9473F197241D}" sibTransId="{77DF88C3-296B-4AFA-A750-7467DAB46679}"/>
    <dgm:cxn modelId="{C3843B70-848A-4389-89AF-522A86D001AE}" type="presOf" srcId="{F3853746-CE74-4246-A5A2-C9B0CBFA1A16}" destId="{25F1FB2A-9F6E-4C94-A4F1-D434C025E3C3}" srcOrd="1" destOrd="0" presId="urn:microsoft.com/office/officeart/2005/8/layout/hProcess4"/>
    <dgm:cxn modelId="{CF48208C-984E-4E52-A415-3E406609C81F}" type="presOf" srcId="{77DF88C3-296B-4AFA-A750-7467DAB46679}" destId="{9BF132E1-B87A-430A-8288-8F07C0E4C4A9}" srcOrd="0" destOrd="0" presId="urn:microsoft.com/office/officeart/2005/8/layout/hProcess4"/>
    <dgm:cxn modelId="{080D349A-E97F-41C4-8CE6-6DF2600F19D4}" type="presOf" srcId="{F3853746-CE74-4246-A5A2-C9B0CBFA1A16}" destId="{E27D002B-0D0C-42C2-9E46-BBB965385FFA}" srcOrd="0" destOrd="0" presId="urn:microsoft.com/office/officeart/2005/8/layout/hProcess4"/>
    <dgm:cxn modelId="{28B6F2A5-CC86-4ACA-8228-00C5610051D8}" srcId="{2C793D9C-3F4D-4ABF-A857-F54786EA9870}" destId="{F3853746-CE74-4246-A5A2-C9B0CBFA1A16}" srcOrd="0" destOrd="0" parTransId="{6780E9AA-E285-45E2-8522-73A912545B40}" sibTransId="{B3937006-72EC-40D7-A141-120573E6C312}"/>
    <dgm:cxn modelId="{025448B5-83D1-4D13-9A92-0CA03D152DDF}" type="presOf" srcId="{80033D0D-B0BA-4FAB-9306-D0389EC5F926}" destId="{D0ED0953-373F-4B12-9694-D3F9030266D9}" srcOrd="0" destOrd="0" presId="urn:microsoft.com/office/officeart/2005/8/layout/hProcess4"/>
    <dgm:cxn modelId="{F6DFAFC2-753F-41D3-B07C-981676A6E4A9}" srcId="{5B993877-9BB1-48EF-B2A3-2B0BBFC5B527}" destId="{BED6DC34-7DFB-41AB-84E0-884BDC93D9F0}" srcOrd="0" destOrd="0" parTransId="{64FB40A9-E138-47B2-A0C6-64580D0B3A88}" sibTransId="{A4409949-BE33-44D8-A3C0-387C7EF68E82}"/>
    <dgm:cxn modelId="{EE76F4DB-B4EC-48D7-B504-4BC10DCDDBDB}" type="presOf" srcId="{5B993877-9BB1-48EF-B2A3-2B0BBFC5B527}" destId="{77337A0D-2E2E-48A7-BE37-0B353B02C8F0}" srcOrd="0" destOrd="0" presId="urn:microsoft.com/office/officeart/2005/8/layout/hProcess4"/>
    <dgm:cxn modelId="{A7A7DCF0-49A7-4223-AD96-9D15260F433C}" type="presOf" srcId="{2C793D9C-3F4D-4ABF-A857-F54786EA9870}" destId="{804034FE-9B65-4C88-931D-FBA9475D41AC}" srcOrd="0" destOrd="0" presId="urn:microsoft.com/office/officeart/2005/8/layout/hProcess4"/>
    <dgm:cxn modelId="{6A9CABFB-9E43-4CBA-A10F-9AFABD88F059}" type="presOf" srcId="{AB1A9492-C6D0-492E-90E6-68B9C0EEE504}" destId="{CB1C587B-F517-4407-88E2-06DB8E3108C4}" srcOrd="0" destOrd="0" presId="urn:microsoft.com/office/officeart/2005/8/layout/hProcess4"/>
    <dgm:cxn modelId="{18AB2A3C-925C-41A4-98A2-AD0AD64AB5FE}" type="presParOf" srcId="{77337A0D-2E2E-48A7-BE37-0B353B02C8F0}" destId="{EAD3B173-715C-4AED-9872-B78D1AEC49AC}" srcOrd="0" destOrd="0" presId="urn:microsoft.com/office/officeart/2005/8/layout/hProcess4"/>
    <dgm:cxn modelId="{42BF3C8E-3D4D-4942-8E75-4CFD9903BEA1}" type="presParOf" srcId="{77337A0D-2E2E-48A7-BE37-0B353B02C8F0}" destId="{2F2E6348-21CF-420D-BB7E-9D86B0C71FD3}" srcOrd="1" destOrd="0" presId="urn:microsoft.com/office/officeart/2005/8/layout/hProcess4"/>
    <dgm:cxn modelId="{302717FA-EEF8-4509-8E5E-6DB140AF2C0A}" type="presParOf" srcId="{77337A0D-2E2E-48A7-BE37-0B353B02C8F0}" destId="{AED8BD9B-17EB-48F3-AE1F-B966FD38AD98}" srcOrd="2" destOrd="0" presId="urn:microsoft.com/office/officeart/2005/8/layout/hProcess4"/>
    <dgm:cxn modelId="{2E6B660F-72C1-4220-96C6-3A4CED7C02DD}" type="presParOf" srcId="{AED8BD9B-17EB-48F3-AE1F-B966FD38AD98}" destId="{F19B85DE-9ACF-4ABF-B265-6196148E4BB0}" srcOrd="0" destOrd="0" presId="urn:microsoft.com/office/officeart/2005/8/layout/hProcess4"/>
    <dgm:cxn modelId="{6A31E5BE-BFFD-4C37-A789-D0D5D326F803}" type="presParOf" srcId="{F19B85DE-9ACF-4ABF-B265-6196148E4BB0}" destId="{8ED6A1A2-6618-4AEF-88BE-CC8BEC112389}" srcOrd="0" destOrd="0" presId="urn:microsoft.com/office/officeart/2005/8/layout/hProcess4"/>
    <dgm:cxn modelId="{2174FAFD-1794-4614-8B90-DD9229C385A5}" type="presParOf" srcId="{F19B85DE-9ACF-4ABF-B265-6196148E4BB0}" destId="{CB1C587B-F517-4407-88E2-06DB8E3108C4}" srcOrd="1" destOrd="0" presId="urn:microsoft.com/office/officeart/2005/8/layout/hProcess4"/>
    <dgm:cxn modelId="{CCE00E63-9F96-46E8-881F-513174F9D836}" type="presParOf" srcId="{F19B85DE-9ACF-4ABF-B265-6196148E4BB0}" destId="{B4787A7C-907B-40A0-B3E4-59C7BDBE425A}" srcOrd="2" destOrd="0" presId="urn:microsoft.com/office/officeart/2005/8/layout/hProcess4"/>
    <dgm:cxn modelId="{EA9386CF-AFB8-4091-BB95-3A25ECEF82D5}" type="presParOf" srcId="{F19B85DE-9ACF-4ABF-B265-6196148E4BB0}" destId="{E07F3E49-60BB-4030-81D8-1D0F46FC002C}" srcOrd="3" destOrd="0" presId="urn:microsoft.com/office/officeart/2005/8/layout/hProcess4"/>
    <dgm:cxn modelId="{31C29C45-98B6-4BBA-B722-6C77C5E75D14}" type="presParOf" srcId="{F19B85DE-9ACF-4ABF-B265-6196148E4BB0}" destId="{C89CDED6-79D4-47F5-89EA-D591F32119F2}" srcOrd="4" destOrd="0" presId="urn:microsoft.com/office/officeart/2005/8/layout/hProcess4"/>
    <dgm:cxn modelId="{442608FE-8A9E-471C-BFC2-2D5957FC7037}" type="presParOf" srcId="{AED8BD9B-17EB-48F3-AE1F-B966FD38AD98}" destId="{BC1C75DA-3B4B-47FE-A4F6-E044186DB256}" srcOrd="1" destOrd="0" presId="urn:microsoft.com/office/officeart/2005/8/layout/hProcess4"/>
    <dgm:cxn modelId="{488AC09C-FF94-4086-B702-A87A9CE44DC1}" type="presParOf" srcId="{AED8BD9B-17EB-48F3-AE1F-B966FD38AD98}" destId="{70876BB8-F560-472D-8A5C-FA1240830D8C}" srcOrd="2" destOrd="0" presId="urn:microsoft.com/office/officeart/2005/8/layout/hProcess4"/>
    <dgm:cxn modelId="{E0651BDE-6B4E-4440-9030-75F4D51B9BE2}" type="presParOf" srcId="{70876BB8-F560-472D-8A5C-FA1240830D8C}" destId="{76219ECD-1549-4D01-86FB-5B0D6C8FCFB2}" srcOrd="0" destOrd="0" presId="urn:microsoft.com/office/officeart/2005/8/layout/hProcess4"/>
    <dgm:cxn modelId="{E896EAF7-91DB-4634-88B2-FCF4E5255620}" type="presParOf" srcId="{70876BB8-F560-472D-8A5C-FA1240830D8C}" destId="{E27D002B-0D0C-42C2-9E46-BBB965385FFA}" srcOrd="1" destOrd="0" presId="urn:microsoft.com/office/officeart/2005/8/layout/hProcess4"/>
    <dgm:cxn modelId="{87B771DF-9EBE-4433-BABC-B89D35C599ED}" type="presParOf" srcId="{70876BB8-F560-472D-8A5C-FA1240830D8C}" destId="{25F1FB2A-9F6E-4C94-A4F1-D434C025E3C3}" srcOrd="2" destOrd="0" presId="urn:microsoft.com/office/officeart/2005/8/layout/hProcess4"/>
    <dgm:cxn modelId="{179E194A-6B57-45DE-AB10-28CC7BF78BCC}" type="presParOf" srcId="{70876BB8-F560-472D-8A5C-FA1240830D8C}" destId="{804034FE-9B65-4C88-931D-FBA9475D41AC}" srcOrd="3" destOrd="0" presId="urn:microsoft.com/office/officeart/2005/8/layout/hProcess4"/>
    <dgm:cxn modelId="{16C26741-DC6D-4FB2-8D06-B3F0E20FDAD7}" type="presParOf" srcId="{70876BB8-F560-472D-8A5C-FA1240830D8C}" destId="{EBDD4BA8-6615-4BA6-9C13-68DCC6337084}" srcOrd="4" destOrd="0" presId="urn:microsoft.com/office/officeart/2005/8/layout/hProcess4"/>
    <dgm:cxn modelId="{D1D3EA8F-6D5D-474F-82CA-AB734AAA0BFF}" type="presParOf" srcId="{AED8BD9B-17EB-48F3-AE1F-B966FD38AD98}" destId="{9BF132E1-B87A-430A-8288-8F07C0E4C4A9}" srcOrd="3" destOrd="0" presId="urn:microsoft.com/office/officeart/2005/8/layout/hProcess4"/>
    <dgm:cxn modelId="{71BDE57E-0929-4848-88A3-100126D50041}" type="presParOf" srcId="{AED8BD9B-17EB-48F3-AE1F-B966FD38AD98}" destId="{82688711-5DC8-43C0-B435-116CA0162B58}" srcOrd="4" destOrd="0" presId="urn:microsoft.com/office/officeart/2005/8/layout/hProcess4"/>
    <dgm:cxn modelId="{D57D1008-7124-430B-98C9-57C9FB40DEF0}" type="presParOf" srcId="{82688711-5DC8-43C0-B435-116CA0162B58}" destId="{B711FDE1-EDB1-4734-B381-BF8D0321C173}" srcOrd="0" destOrd="0" presId="urn:microsoft.com/office/officeart/2005/8/layout/hProcess4"/>
    <dgm:cxn modelId="{BF351ACE-A807-4087-B700-09E0571BE2CD}" type="presParOf" srcId="{82688711-5DC8-43C0-B435-116CA0162B58}" destId="{9A50721F-B3FC-41D6-AB6F-6DEA6480FB73}" srcOrd="1" destOrd="0" presId="urn:microsoft.com/office/officeart/2005/8/layout/hProcess4"/>
    <dgm:cxn modelId="{CD24FD43-DC56-4882-829C-E738E0ACE623}" type="presParOf" srcId="{82688711-5DC8-43C0-B435-116CA0162B58}" destId="{30CA1E17-C294-4AE8-99BC-E62DA871BECA}" srcOrd="2" destOrd="0" presId="urn:microsoft.com/office/officeart/2005/8/layout/hProcess4"/>
    <dgm:cxn modelId="{435E0715-CF62-40C2-BEBC-FD88DEDA8078}" type="presParOf" srcId="{82688711-5DC8-43C0-B435-116CA0162B58}" destId="{D0ED0953-373F-4B12-9694-D3F9030266D9}" srcOrd="3" destOrd="0" presId="urn:microsoft.com/office/officeart/2005/8/layout/hProcess4"/>
    <dgm:cxn modelId="{B0B64F08-47DD-467A-A15A-B7B7703362FC}" type="presParOf" srcId="{82688711-5DC8-43C0-B435-116CA0162B58}" destId="{93B011A0-E44F-4907-AA23-3C1180B54804}" srcOrd="4" destOrd="0" presId="urn:microsoft.com/office/officeart/2005/8/layout/hProcess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C196DD-16F8-4B78-9702-62C041C626F7}" type="doc">
      <dgm:prSet loTypeId="urn:microsoft.com/office/officeart/2005/8/layout/funnel1" loCatId="process" qsTypeId="urn:microsoft.com/office/officeart/2005/8/quickstyle/3d4" qsCatId="3D" csTypeId="urn:microsoft.com/office/officeart/2005/8/colors/colorful2" csCatId="colorful" phldr="1"/>
      <dgm:spPr/>
      <dgm:t>
        <a:bodyPr/>
        <a:lstStyle/>
        <a:p>
          <a:endParaRPr lang="en-US"/>
        </a:p>
      </dgm:t>
    </dgm:pt>
    <dgm:pt modelId="{F711B9FD-EFBA-49B9-BD91-8DC264859765}">
      <dgm:prSet phldrT="[Текст]" custT="1"/>
      <dgm:spPr/>
      <dgm:t>
        <a:bodyPr/>
        <a:lstStyle/>
        <a:p>
          <a:r>
            <a:rPr lang="en-US" sz="2400" dirty="0" err="1">
              <a:latin typeface="Footlight MT Light" panose="0204060206030A020304" pitchFamily="18" charset="0"/>
            </a:rPr>
            <a:t>hüceyrə</a:t>
          </a:r>
          <a:r>
            <a:rPr lang="en-US" sz="2400" dirty="0">
              <a:latin typeface="Footlight MT Light" panose="0204060206030A020304" pitchFamily="18" charset="0"/>
            </a:rPr>
            <a:t> membra</a:t>
          </a:r>
          <a:r>
            <a:rPr lang="az-Latn-AZ" sz="2400" dirty="0">
              <a:latin typeface="Footlight MT Light" panose="0204060206030A020304" pitchFamily="18" charset="0"/>
            </a:rPr>
            <a:t>-</a:t>
          </a:r>
          <a:r>
            <a:rPr lang="en-US" sz="2400" dirty="0">
              <a:latin typeface="Footlight MT Light" panose="0204060206030A020304" pitchFamily="18" charset="0"/>
            </a:rPr>
            <a:t>n</a:t>
          </a:r>
          <a:r>
            <a:rPr lang="az-Latn-AZ" sz="2400" dirty="0">
              <a:latin typeface="Footlight MT Light" panose="0204060206030A020304" pitchFamily="18" charset="0"/>
            </a:rPr>
            <a:t>ı</a:t>
          </a:r>
          <a:r>
            <a:rPr lang="en-US" sz="2400" dirty="0" err="1">
              <a:latin typeface="Footlight MT Light" panose="0204060206030A020304" pitchFamily="18" charset="0"/>
            </a:rPr>
            <a:t>nda</a:t>
          </a:r>
          <a:endParaRPr lang="en-US" sz="2400" dirty="0">
            <a:latin typeface="Footlight MT Light" panose="0204060206030A020304" pitchFamily="18" charset="0"/>
          </a:endParaRPr>
        </a:p>
      </dgm:t>
    </dgm:pt>
    <dgm:pt modelId="{8F13AA14-E212-4926-9482-B53C9E2384CB}" cxnId="{8D77E690-C143-4AA9-9F0D-9EBE310E6ACF}" type="parTrans">
      <dgm:prSet/>
      <dgm:spPr/>
      <dgm:t>
        <a:bodyPr/>
        <a:lstStyle/>
        <a:p>
          <a:endParaRPr lang="en-US"/>
        </a:p>
      </dgm:t>
    </dgm:pt>
    <dgm:pt modelId="{4FDF38CC-AF36-4C75-945D-8C714D16508F}" cxnId="{8D77E690-C143-4AA9-9F0D-9EBE310E6ACF}" type="sibTrans">
      <dgm:prSet/>
      <dgm:spPr/>
      <dgm:t>
        <a:bodyPr/>
        <a:lstStyle/>
        <a:p>
          <a:endParaRPr lang="en-US"/>
        </a:p>
      </dgm:t>
    </dgm:pt>
    <dgm:pt modelId="{FFA5CD59-014A-4C7B-B89C-59B6D15856B2}">
      <dgm:prSet phldrT="[Текст]" custT="1"/>
      <dgm:spPr/>
      <dgm:t>
        <a:bodyPr/>
        <a:lstStyle/>
        <a:p>
          <a:r>
            <a:rPr lang="en-US" sz="2400" dirty="0" err="1">
              <a:latin typeface="Footlight MT Light" panose="0204060206030A020304" pitchFamily="18" charset="0"/>
            </a:rPr>
            <a:t>toxuma</a:t>
          </a:r>
          <a:r>
            <a:rPr lang="en-US" sz="2400" dirty="0">
              <a:latin typeface="Footlight MT Light" panose="0204060206030A020304" pitchFamily="18" charset="0"/>
            </a:rPr>
            <a:t> </a:t>
          </a:r>
          <a:r>
            <a:rPr lang="en-US" sz="2400" dirty="0" err="1">
              <a:latin typeface="Footlight MT Light" panose="0204060206030A020304" pitchFamily="18" charset="0"/>
            </a:rPr>
            <a:t>daxilində</a:t>
          </a:r>
          <a:r>
            <a:rPr lang="en-US" sz="2400" dirty="0">
              <a:latin typeface="Footlight MT Light" panose="0204060206030A020304" pitchFamily="18" charset="0"/>
            </a:rPr>
            <a:t> </a:t>
          </a:r>
        </a:p>
      </dgm:t>
    </dgm:pt>
    <dgm:pt modelId="{7D5BB2A7-7FA7-4AD9-A339-49C5736C1341}" cxnId="{BD6B9734-82B9-441C-87AE-A5B1CA42BDAA}" type="parTrans">
      <dgm:prSet/>
      <dgm:spPr/>
      <dgm:t>
        <a:bodyPr/>
        <a:lstStyle/>
        <a:p>
          <a:endParaRPr lang="en-US"/>
        </a:p>
      </dgm:t>
    </dgm:pt>
    <dgm:pt modelId="{CD2267AD-4368-48E1-A229-F22ADD3B165C}" cxnId="{BD6B9734-82B9-441C-87AE-A5B1CA42BDAA}" type="sibTrans">
      <dgm:prSet/>
      <dgm:spPr/>
      <dgm:t>
        <a:bodyPr/>
        <a:lstStyle/>
        <a:p>
          <a:endParaRPr lang="en-US"/>
        </a:p>
      </dgm:t>
    </dgm:pt>
    <dgm:pt modelId="{2D0CFB8C-E575-4BB1-B880-526C999EEBED}">
      <dgm:prSet phldrT="[Текст]" custT="1"/>
      <dgm:spPr/>
      <dgm:t>
        <a:bodyPr/>
        <a:lstStyle/>
        <a:p>
          <a:r>
            <a:rPr lang="en-US" sz="2400" dirty="0" err="1">
              <a:latin typeface="Footlight MT Light" panose="0204060206030A020304" pitchFamily="18" charset="0"/>
            </a:rPr>
            <a:t>toxuma</a:t>
          </a:r>
          <a:r>
            <a:rPr lang="en-US" sz="2400" dirty="0">
              <a:latin typeface="Footlight MT Light" panose="0204060206030A020304" pitchFamily="18" charset="0"/>
            </a:rPr>
            <a:t> </a:t>
          </a:r>
          <a:r>
            <a:rPr lang="en-US" sz="2400" dirty="0" err="1">
              <a:latin typeface="Footlight MT Light" panose="0204060206030A020304" pitchFamily="18" charset="0"/>
            </a:rPr>
            <a:t>arası</a:t>
          </a:r>
          <a:r>
            <a:rPr lang="en-US" sz="2400" dirty="0">
              <a:latin typeface="Footlight MT Light" panose="0204060206030A020304" pitchFamily="18" charset="0"/>
            </a:rPr>
            <a:t> </a:t>
          </a:r>
          <a:r>
            <a:rPr lang="en-US" sz="2400" dirty="0" err="1">
              <a:latin typeface="Footlight MT Light" panose="0204060206030A020304" pitchFamily="18" charset="0"/>
            </a:rPr>
            <a:t>boşluqda</a:t>
          </a:r>
          <a:r>
            <a:rPr lang="en-US" sz="2400" dirty="0">
              <a:latin typeface="Footlight MT Light" panose="0204060206030A020304" pitchFamily="18" charset="0"/>
            </a:rPr>
            <a:t> </a:t>
          </a:r>
        </a:p>
      </dgm:t>
    </dgm:pt>
    <dgm:pt modelId="{697800ED-B41A-48DA-BDDA-7AACE595615C}" cxnId="{A9B1470F-5772-4CE4-943A-D9EEC0917D73}" type="parTrans">
      <dgm:prSet/>
      <dgm:spPr/>
      <dgm:t>
        <a:bodyPr/>
        <a:lstStyle/>
        <a:p>
          <a:endParaRPr lang="en-US"/>
        </a:p>
      </dgm:t>
    </dgm:pt>
    <dgm:pt modelId="{15F0F771-CEB7-4D8B-93F7-4E1B2FD44AEF}" cxnId="{A9B1470F-5772-4CE4-943A-D9EEC0917D73}" type="sibTrans">
      <dgm:prSet/>
      <dgm:spPr/>
      <dgm:t>
        <a:bodyPr/>
        <a:lstStyle/>
        <a:p>
          <a:endParaRPr lang="en-US"/>
        </a:p>
      </dgm:t>
    </dgm:pt>
    <dgm:pt modelId="{57DA926A-04F4-4FC7-93A7-F38047CAE6C7}">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pPr>
          <a:r>
            <a:rPr lang="en-US" sz="2400" dirty="0">
              <a:latin typeface="Footlight MT Light" panose="0204060206030A020304" pitchFamily="18" charset="0"/>
            </a:rPr>
            <a:t>DDC-da </a:t>
          </a:r>
          <a:r>
            <a:rPr lang="en-US" sz="2400" dirty="0" err="1">
              <a:latin typeface="Footlight MT Light" panose="0204060206030A020304" pitchFamily="18" charset="0"/>
            </a:rPr>
            <a:t>sabit</a:t>
          </a:r>
          <a:r>
            <a:rPr lang="en-US" sz="2400" dirty="0">
              <a:latin typeface="Footlight MT Light" panose="0204060206030A020304" pitchFamily="18" charset="0"/>
            </a:rPr>
            <a:t> </a:t>
          </a:r>
          <a:r>
            <a:rPr lang="en-US" sz="2400" dirty="0" err="1">
              <a:latin typeface="Footlight MT Light" panose="0204060206030A020304" pitchFamily="18" charset="0"/>
            </a:rPr>
            <a:t>cərəyanda</a:t>
          </a:r>
          <a:r>
            <a:rPr lang="en-US" sz="2400" dirty="0">
              <a:latin typeface="Footlight MT Light" panose="0204060206030A020304" pitchFamily="18" charset="0"/>
            </a:rPr>
            <a:t> </a:t>
          </a:r>
          <a:r>
            <a:rPr lang="en-US" sz="2400" dirty="0" err="1">
              <a:latin typeface="Footlight MT Light" panose="0204060206030A020304" pitchFamily="18" charset="0"/>
            </a:rPr>
            <a:t>olduğu</a:t>
          </a:r>
          <a:r>
            <a:rPr lang="en-US" sz="2400" dirty="0">
              <a:latin typeface="Footlight MT Light" panose="0204060206030A020304" pitchFamily="18" charset="0"/>
            </a:rPr>
            <a:t> </a:t>
          </a:r>
          <a:r>
            <a:rPr lang="en-US" sz="2400" dirty="0" err="1">
              <a:latin typeface="Footlight MT Light" panose="0204060206030A020304" pitchFamily="18" charset="0"/>
            </a:rPr>
            <a:t>kimi</a:t>
          </a:r>
          <a:r>
            <a:rPr lang="en-US" sz="2400" dirty="0">
              <a:latin typeface="Footlight MT Light" panose="0204060206030A020304" pitchFamily="18" charset="0"/>
            </a:rPr>
            <a:t>, </a:t>
          </a:r>
          <a:r>
            <a:rPr lang="en-US" sz="2400" dirty="0" err="1">
              <a:latin typeface="Footlight MT Light" panose="0204060206030A020304" pitchFamily="18" charset="0"/>
            </a:rPr>
            <a:t>orqanizmin</a:t>
          </a:r>
          <a:r>
            <a:rPr lang="en-US" sz="2400" dirty="0">
              <a:latin typeface="Footlight MT Light" panose="0204060206030A020304" pitchFamily="18" charset="0"/>
            </a:rPr>
            <a:t> </a:t>
          </a:r>
          <a:r>
            <a:rPr lang="en-US" sz="2400" dirty="0" err="1">
              <a:latin typeface="Footlight MT Light" panose="0204060206030A020304" pitchFamily="18" charset="0"/>
            </a:rPr>
            <a:t>toxumalarının</a:t>
          </a:r>
          <a:r>
            <a:rPr lang="en-US" sz="2400" dirty="0">
              <a:latin typeface="Footlight MT Light" panose="0204060206030A020304" pitchFamily="18" charset="0"/>
            </a:rPr>
            <a:t> </a:t>
          </a:r>
          <a:r>
            <a:rPr lang="en-US" sz="2400" dirty="0" err="1">
              <a:latin typeface="Footlight MT Light" panose="0204060206030A020304" pitchFamily="18" charset="0"/>
            </a:rPr>
            <a:t>adi</a:t>
          </a:r>
          <a:r>
            <a:rPr lang="en-US" sz="2400" dirty="0">
              <a:latin typeface="Footlight MT Light" panose="0204060206030A020304" pitchFamily="18" charset="0"/>
            </a:rPr>
            <a:t> </a:t>
          </a:r>
          <a:r>
            <a:rPr lang="en-US" sz="2400" dirty="0" err="1">
              <a:latin typeface="Footlight MT Light" panose="0204060206030A020304" pitchFamily="18" charset="0"/>
            </a:rPr>
            <a:t>vəziyyətdəkinə</a:t>
          </a:r>
          <a:r>
            <a:rPr lang="en-US" sz="2400" dirty="0">
              <a:latin typeface="Footlight MT Light" panose="0204060206030A020304" pitchFamily="18" charset="0"/>
            </a:rPr>
            <a:t> </a:t>
          </a:r>
          <a:r>
            <a:rPr lang="en-US" sz="2400" dirty="0" err="1">
              <a:latin typeface="Footlight MT Light" panose="0204060206030A020304" pitchFamily="18" charset="0"/>
            </a:rPr>
            <a:t>nisbətən</a:t>
          </a:r>
          <a:r>
            <a:rPr lang="en-US" sz="2400" dirty="0">
              <a:latin typeface="Footlight MT Light" panose="0204060206030A020304" pitchFamily="18" charset="0"/>
            </a:rPr>
            <a:t> </a:t>
          </a:r>
          <a:r>
            <a:rPr lang="en-US" sz="2400" dirty="0" err="1">
              <a:latin typeface="Footlight MT Light" panose="0204060206030A020304" pitchFamily="18" charset="0"/>
            </a:rPr>
            <a:t>ionların</a:t>
          </a:r>
          <a:r>
            <a:rPr lang="en-US" sz="2400" dirty="0">
              <a:latin typeface="Footlight MT Light" panose="0204060206030A020304" pitchFamily="18" charset="0"/>
            </a:rPr>
            <a:t> </a:t>
          </a:r>
          <a:r>
            <a:rPr lang="en-US" sz="2400" dirty="0" err="1">
              <a:latin typeface="Footlight MT Light" panose="0204060206030A020304" pitchFamily="18" charset="0"/>
            </a:rPr>
            <a:t>nisbətini</a:t>
          </a:r>
          <a:r>
            <a:rPr lang="en-US" sz="2400" dirty="0">
              <a:latin typeface="Footlight MT Light" panose="0204060206030A020304" pitchFamily="18" charset="0"/>
            </a:rPr>
            <a:t> </a:t>
          </a:r>
          <a:r>
            <a:rPr lang="en-US" sz="2400" dirty="0" err="1">
              <a:latin typeface="Footlight MT Light" panose="0204060206030A020304" pitchFamily="18" charset="0"/>
            </a:rPr>
            <a:t>dəyişir</a:t>
          </a:r>
          <a:r>
            <a:rPr lang="en-US" sz="2400" dirty="0">
              <a:latin typeface="Footlight MT Light" panose="0204060206030A020304" pitchFamily="18" charset="0"/>
            </a:rPr>
            <a:t>. </a:t>
          </a:r>
        </a:p>
        <a:p>
          <a:pPr marL="0" lvl="0" defTabSz="1600200">
            <a:lnSpc>
              <a:spcPct val="90000"/>
            </a:lnSpc>
            <a:spcBef>
              <a:spcPct val="0"/>
            </a:spcBef>
            <a:spcAft>
              <a:spcPct val="35000"/>
            </a:spcAft>
            <a:buNone/>
          </a:pPr>
          <a:endParaRPr lang="en-US" sz="1700" dirty="0"/>
        </a:p>
      </dgm:t>
    </dgm:pt>
    <dgm:pt modelId="{8FB3CA4B-3825-4F2E-89B4-4D6C5B24EE80}" cxnId="{D8E8E871-7978-4008-89AC-237646BD5354}" type="parTrans">
      <dgm:prSet/>
      <dgm:spPr/>
      <dgm:t>
        <a:bodyPr/>
        <a:lstStyle/>
        <a:p>
          <a:endParaRPr lang="en-US"/>
        </a:p>
      </dgm:t>
    </dgm:pt>
    <dgm:pt modelId="{891BDA90-1E92-463B-BAF0-B74F5A9E7FA8}" cxnId="{D8E8E871-7978-4008-89AC-237646BD5354}" type="sibTrans">
      <dgm:prSet/>
      <dgm:spPr/>
      <dgm:t>
        <a:bodyPr/>
        <a:lstStyle/>
        <a:p>
          <a:endParaRPr lang="en-US"/>
        </a:p>
      </dgm:t>
    </dgm:pt>
    <dgm:pt modelId="{49047179-117E-4F5B-AF91-7DB7DEC80A3E}" type="pres">
      <dgm:prSet presAssocID="{08C196DD-16F8-4B78-9702-62C041C626F7}" presName="Name0" presStyleCnt="0">
        <dgm:presLayoutVars>
          <dgm:chMax val="4"/>
          <dgm:resizeHandles val="exact"/>
        </dgm:presLayoutVars>
      </dgm:prSet>
      <dgm:spPr/>
    </dgm:pt>
    <dgm:pt modelId="{D9B17C25-153B-4C2F-8D56-386E3DB0950C}" type="pres">
      <dgm:prSet presAssocID="{08C196DD-16F8-4B78-9702-62C041C626F7}" presName="ellipse" presStyleLbl="trBgShp" presStyleIdx="0" presStyleCnt="1" custLinFactNeighborY="-4255"/>
      <dgm:spPr/>
    </dgm:pt>
    <dgm:pt modelId="{A38CF5EB-CF20-4A45-8C97-CEA350A6624C}" type="pres">
      <dgm:prSet presAssocID="{08C196DD-16F8-4B78-9702-62C041C626F7}" presName="arrow1" presStyleLbl="fgShp" presStyleIdx="0" presStyleCnt="1"/>
      <dgm:spPr/>
    </dgm:pt>
    <dgm:pt modelId="{E4843B81-95C2-4EAD-AF06-ADB38C3225A2}" type="pres">
      <dgm:prSet presAssocID="{08C196DD-16F8-4B78-9702-62C041C626F7}" presName="rectangle" presStyleLbl="revTx" presStyleIdx="0" presStyleCnt="1" custScaleX="137755" custLinFactNeighborX="3660" custLinFactNeighborY="3334">
        <dgm:presLayoutVars>
          <dgm:bulletEnabled val="1"/>
        </dgm:presLayoutVars>
      </dgm:prSet>
      <dgm:spPr/>
    </dgm:pt>
    <dgm:pt modelId="{0311C9B7-347F-4188-96BD-5918DFC2DB9A}" type="pres">
      <dgm:prSet presAssocID="{FFA5CD59-014A-4C7B-B89C-59B6D15856B2}" presName="item1" presStyleLbl="node1" presStyleIdx="0" presStyleCnt="3">
        <dgm:presLayoutVars>
          <dgm:bulletEnabled val="1"/>
        </dgm:presLayoutVars>
      </dgm:prSet>
      <dgm:spPr/>
    </dgm:pt>
    <dgm:pt modelId="{E0753239-0D9F-47CB-B23D-1DF195C0B313}" type="pres">
      <dgm:prSet presAssocID="{2D0CFB8C-E575-4BB1-B880-526C999EEBED}" presName="item2" presStyleLbl="node1" presStyleIdx="1" presStyleCnt="3">
        <dgm:presLayoutVars>
          <dgm:bulletEnabled val="1"/>
        </dgm:presLayoutVars>
      </dgm:prSet>
      <dgm:spPr/>
    </dgm:pt>
    <dgm:pt modelId="{08F48AE9-30CE-43FD-9E25-264EF625366A}" type="pres">
      <dgm:prSet presAssocID="{57DA926A-04F4-4FC7-93A7-F38047CAE6C7}" presName="item3" presStyleLbl="node1" presStyleIdx="2" presStyleCnt="3">
        <dgm:presLayoutVars>
          <dgm:bulletEnabled val="1"/>
        </dgm:presLayoutVars>
      </dgm:prSet>
      <dgm:spPr/>
    </dgm:pt>
    <dgm:pt modelId="{014383C5-70CF-4FDB-B123-2B066D4371D8}" type="pres">
      <dgm:prSet presAssocID="{08C196DD-16F8-4B78-9702-62C041C626F7}" presName="funnel" presStyleLbl="trAlignAcc1" presStyleIdx="0" presStyleCnt="1"/>
      <dgm:spPr/>
    </dgm:pt>
  </dgm:ptLst>
  <dgm:cxnLst>
    <dgm:cxn modelId="{A9B1470F-5772-4CE4-943A-D9EEC0917D73}" srcId="{08C196DD-16F8-4B78-9702-62C041C626F7}" destId="{2D0CFB8C-E575-4BB1-B880-526C999EEBED}" srcOrd="2" destOrd="0" parTransId="{697800ED-B41A-48DA-BDDA-7AACE595615C}" sibTransId="{15F0F771-CEB7-4D8B-93F7-4E1B2FD44AEF}"/>
    <dgm:cxn modelId="{ABEE0C19-5A41-4542-9660-A061390F5D63}" type="presOf" srcId="{2D0CFB8C-E575-4BB1-B880-526C999EEBED}" destId="{0311C9B7-347F-4188-96BD-5918DFC2DB9A}" srcOrd="0" destOrd="0" presId="urn:microsoft.com/office/officeart/2005/8/layout/funnel1"/>
    <dgm:cxn modelId="{900F1A1B-14C6-4BA1-98B0-7BCAD2CCE694}" type="presOf" srcId="{FFA5CD59-014A-4C7B-B89C-59B6D15856B2}" destId="{E0753239-0D9F-47CB-B23D-1DF195C0B313}" srcOrd="0" destOrd="0" presId="urn:microsoft.com/office/officeart/2005/8/layout/funnel1"/>
    <dgm:cxn modelId="{BD6B9734-82B9-441C-87AE-A5B1CA42BDAA}" srcId="{08C196DD-16F8-4B78-9702-62C041C626F7}" destId="{FFA5CD59-014A-4C7B-B89C-59B6D15856B2}" srcOrd="1" destOrd="0" parTransId="{7D5BB2A7-7FA7-4AD9-A339-49C5736C1341}" sibTransId="{CD2267AD-4368-48E1-A229-F22ADD3B165C}"/>
    <dgm:cxn modelId="{DA26E94F-874C-45B6-82ED-334C98B6C8E5}" type="presOf" srcId="{F711B9FD-EFBA-49B9-BD91-8DC264859765}" destId="{08F48AE9-30CE-43FD-9E25-264EF625366A}" srcOrd="0" destOrd="0" presId="urn:microsoft.com/office/officeart/2005/8/layout/funnel1"/>
    <dgm:cxn modelId="{D8E8E871-7978-4008-89AC-237646BD5354}" srcId="{08C196DD-16F8-4B78-9702-62C041C626F7}" destId="{57DA926A-04F4-4FC7-93A7-F38047CAE6C7}" srcOrd="3" destOrd="0" parTransId="{8FB3CA4B-3825-4F2E-89B4-4D6C5B24EE80}" sibTransId="{891BDA90-1E92-463B-BAF0-B74F5A9E7FA8}"/>
    <dgm:cxn modelId="{8D77E690-C143-4AA9-9F0D-9EBE310E6ACF}" srcId="{08C196DD-16F8-4B78-9702-62C041C626F7}" destId="{F711B9FD-EFBA-49B9-BD91-8DC264859765}" srcOrd="0" destOrd="0" parTransId="{8F13AA14-E212-4926-9482-B53C9E2384CB}" sibTransId="{4FDF38CC-AF36-4C75-945D-8C714D16508F}"/>
    <dgm:cxn modelId="{7B50BBBF-7D7A-43F9-8FAB-0569CA1F94D2}" type="presOf" srcId="{08C196DD-16F8-4B78-9702-62C041C626F7}" destId="{49047179-117E-4F5B-AF91-7DB7DEC80A3E}" srcOrd="0" destOrd="0" presId="urn:microsoft.com/office/officeart/2005/8/layout/funnel1"/>
    <dgm:cxn modelId="{E1EA4DCC-82CE-4DD1-8167-2CF4CD603772}" type="presOf" srcId="{57DA926A-04F4-4FC7-93A7-F38047CAE6C7}" destId="{E4843B81-95C2-4EAD-AF06-ADB38C3225A2}" srcOrd="0" destOrd="0" presId="urn:microsoft.com/office/officeart/2005/8/layout/funnel1"/>
    <dgm:cxn modelId="{DFA4E909-AA26-4ABC-AD2E-90BB88ECC75D}" type="presParOf" srcId="{49047179-117E-4F5B-AF91-7DB7DEC80A3E}" destId="{D9B17C25-153B-4C2F-8D56-386E3DB0950C}" srcOrd="0" destOrd="0" presId="urn:microsoft.com/office/officeart/2005/8/layout/funnel1"/>
    <dgm:cxn modelId="{3644B294-4417-4F17-A72B-9406117B4883}" type="presParOf" srcId="{49047179-117E-4F5B-AF91-7DB7DEC80A3E}" destId="{A38CF5EB-CF20-4A45-8C97-CEA350A6624C}" srcOrd="1" destOrd="0" presId="urn:microsoft.com/office/officeart/2005/8/layout/funnel1"/>
    <dgm:cxn modelId="{F936F315-01BC-4BC2-A660-50C808D55450}" type="presParOf" srcId="{49047179-117E-4F5B-AF91-7DB7DEC80A3E}" destId="{E4843B81-95C2-4EAD-AF06-ADB38C3225A2}" srcOrd="2" destOrd="0" presId="urn:microsoft.com/office/officeart/2005/8/layout/funnel1"/>
    <dgm:cxn modelId="{37C7FE55-44B9-4E82-91DB-E3B6E53AB47B}" type="presParOf" srcId="{49047179-117E-4F5B-AF91-7DB7DEC80A3E}" destId="{0311C9B7-347F-4188-96BD-5918DFC2DB9A}" srcOrd="3" destOrd="0" presId="urn:microsoft.com/office/officeart/2005/8/layout/funnel1"/>
    <dgm:cxn modelId="{00923D95-2171-4A2B-A9F2-4DC1065E9756}" type="presParOf" srcId="{49047179-117E-4F5B-AF91-7DB7DEC80A3E}" destId="{E0753239-0D9F-47CB-B23D-1DF195C0B313}" srcOrd="4" destOrd="0" presId="urn:microsoft.com/office/officeart/2005/8/layout/funnel1"/>
    <dgm:cxn modelId="{F8C82FB9-7CB3-42BE-A7C1-A60912CA6B50}" type="presParOf" srcId="{49047179-117E-4F5B-AF91-7DB7DEC80A3E}" destId="{08F48AE9-30CE-43FD-9E25-264EF625366A}" srcOrd="5" destOrd="0" presId="urn:microsoft.com/office/officeart/2005/8/layout/funnel1"/>
    <dgm:cxn modelId="{CB47F050-D766-4216-BC32-56959BCD9F66}" type="presParOf" srcId="{49047179-117E-4F5B-AF91-7DB7DEC80A3E}" destId="{014383C5-70CF-4FDB-B123-2B066D4371D8}" srcOrd="6" destOrd="0" presId="urn:microsoft.com/office/officeart/2005/8/layout/funnel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93CC9E-7CC7-4A65-B3B0-1F1998585873}" type="doc">
      <dgm:prSet loTypeId="urn:microsoft.com/office/officeart/2005/8/layout/equation2" loCatId="process" qsTypeId="urn:microsoft.com/office/officeart/2005/8/quickstyle/3d2" qsCatId="3D" csTypeId="urn:microsoft.com/office/officeart/2005/8/colors/colorful2" csCatId="colorful" phldr="1"/>
      <dgm:spPr/>
    </dgm:pt>
    <dgm:pt modelId="{3712D9AE-F898-4AD6-B35A-D660E8715FF3}">
      <dgm:prSet phldrT="[Текст]" custT="1"/>
      <dgm:spPr/>
      <dgm:t>
        <a:bodyPr/>
        <a:lstStyle/>
        <a:p>
          <a:pPr marL="0" marR="0" lvl="0" indent="0" algn="ctr" defTabSz="914400" eaLnBrk="1" fontAlgn="auto" latinLnBrk="0" hangingPunct="1">
            <a:lnSpc>
              <a:spcPct val="100000"/>
            </a:lnSpc>
            <a:spcBef>
              <a:spcPts val="0"/>
            </a:spcBef>
            <a:spcAft>
              <a:spcPts val="0"/>
            </a:spcAft>
            <a:buClrTx/>
            <a:buSzTx/>
            <a:buFontTx/>
            <a:buNone/>
          </a:pPr>
          <a:r>
            <a:rPr lang="en-US" sz="2000" kern="1200" dirty="0" err="1">
              <a:latin typeface="Footlight MT Light" panose="0204060206030A020304" pitchFamily="18" charset="0"/>
            </a:rPr>
            <a:t>Toxumaların</a:t>
          </a:r>
          <a:r>
            <a:rPr lang="en-US" sz="2000" kern="1200" dirty="0">
              <a:latin typeface="Footlight MT Light" panose="0204060206030A020304" pitchFamily="18" charset="0"/>
            </a:rPr>
            <a:t> pH-</a:t>
          </a:r>
          <a:r>
            <a:rPr lang="en-US" sz="2000" kern="1200" dirty="0" err="1">
              <a:latin typeface="Footlight MT Light" panose="0204060206030A020304" pitchFamily="18" charset="0"/>
            </a:rPr>
            <a:t>nın</a:t>
          </a:r>
          <a:r>
            <a:rPr lang="az-Latn-AZ" sz="2000" kern="1200" dirty="0">
              <a:latin typeface="Footlight MT Light" panose="0204060206030A020304" pitchFamily="18" charset="0"/>
            </a:rPr>
            <a:t> dəyişməsi</a:t>
          </a:r>
          <a:endParaRPr lang="en-US" sz="2000" kern="1200" dirty="0">
            <a:latin typeface="Footlight MT Light" panose="0204060206030A020304" pitchFamily="18" charset="0"/>
          </a:endParaRPr>
        </a:p>
        <a:p>
          <a:endParaRPr lang="en-US" sz="1400" dirty="0"/>
        </a:p>
      </dgm:t>
    </dgm:pt>
    <dgm:pt modelId="{6F0E1FCA-057F-40C3-85BD-8DEF2F227E24}" cxnId="{F5F7B85B-C97F-42A0-83D1-B598E3C3F63B}" type="parTrans">
      <dgm:prSet/>
      <dgm:spPr/>
      <dgm:t>
        <a:bodyPr/>
        <a:lstStyle/>
        <a:p>
          <a:endParaRPr lang="en-US"/>
        </a:p>
      </dgm:t>
    </dgm:pt>
    <dgm:pt modelId="{D2D11BA2-19D4-4589-935F-34C07E490200}" cxnId="{F5F7B85B-C97F-42A0-83D1-B598E3C3F63B}" type="sibTrans">
      <dgm:prSet/>
      <dgm:spPr/>
      <dgm:t>
        <a:bodyPr/>
        <a:lstStyle/>
        <a:p>
          <a:endParaRPr lang="en-US"/>
        </a:p>
      </dgm:t>
    </dgm:pt>
    <dgm:pt modelId="{94A7AE94-E697-4B71-945E-B9666AFFD451}">
      <dgm:prSet phldrT="[Текст]" custT="1"/>
      <dgm:spPr/>
      <dgm:t>
        <a:bodyPr/>
        <a:lstStyle/>
        <a:p>
          <a:r>
            <a:rPr lang="en-US" sz="2000" kern="1200" dirty="0" err="1">
              <a:latin typeface="Footlight MT Light" panose="0204060206030A020304" pitchFamily="18" charset="0"/>
            </a:rPr>
            <a:t>yarımkeçirici</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arakəsmələrdə</a:t>
          </a:r>
          <a:r>
            <a:rPr lang="en-US" sz="2000" kern="1200" dirty="0">
              <a:latin typeface="Footlight MT Light" panose="0204060206030A020304" pitchFamily="18" charset="0"/>
            </a:rPr>
            <a:t> ion </a:t>
          </a:r>
          <a:r>
            <a:rPr lang="en-US" sz="2000" kern="1200" dirty="0" err="1">
              <a:latin typeface="Footlight MT Light" panose="0204060206030A020304" pitchFamily="18" charset="0"/>
            </a:rPr>
            <a:t>tərkibinin</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dəyişməs</a:t>
          </a:r>
          <a:r>
            <a:rPr lang="az-Latn-AZ" sz="2000" kern="1200" dirty="0">
              <a:latin typeface="Footlight MT Light" panose="0204060206030A020304" pitchFamily="18" charset="0"/>
            </a:rPr>
            <a:t>i</a:t>
          </a:r>
          <a:endParaRPr lang="en-US" sz="1400" dirty="0"/>
        </a:p>
      </dgm:t>
    </dgm:pt>
    <dgm:pt modelId="{E22D6EA3-B20C-47D1-A001-11BF2C676D1C}" cxnId="{D7D569BE-6F7B-416E-A778-8FC88AF94F55}" type="parTrans">
      <dgm:prSet/>
      <dgm:spPr/>
      <dgm:t>
        <a:bodyPr/>
        <a:lstStyle/>
        <a:p>
          <a:endParaRPr lang="en-US"/>
        </a:p>
      </dgm:t>
    </dgm:pt>
    <dgm:pt modelId="{F3D6164B-9922-4F63-8631-077EA6E5729A}" cxnId="{D7D569BE-6F7B-416E-A778-8FC88AF94F55}" type="sibTrans">
      <dgm:prSet/>
      <dgm:spPr/>
      <dgm:t>
        <a:bodyPr/>
        <a:lstStyle/>
        <a:p>
          <a:endParaRPr lang="en-US"/>
        </a:p>
      </dgm:t>
    </dgm:pt>
    <dgm:pt modelId="{EB0CF508-8849-4B57-BD5C-6FA6CA633F57}">
      <dgm:prSet phldrT="[Текст]" custT="1"/>
      <dgm:spPr/>
      <dgm:t>
        <a:bodyPr/>
        <a:lstStyle/>
        <a:p>
          <a:pPr marL="0" marR="0" lvl="0" indent="0" algn="ctr" defTabSz="914400" eaLnBrk="1" fontAlgn="auto" latinLnBrk="0" hangingPunct="1">
            <a:lnSpc>
              <a:spcPct val="100000"/>
            </a:lnSpc>
            <a:spcBef>
              <a:spcPts val="0"/>
            </a:spcBef>
            <a:spcAft>
              <a:spcPts val="0"/>
            </a:spcAft>
            <a:buClrTx/>
            <a:buSzTx/>
            <a:buFontTx/>
            <a:buNone/>
          </a:pPr>
          <a:r>
            <a:rPr lang="en-US" sz="2800" kern="1200" dirty="0" err="1">
              <a:latin typeface="Footlight MT Light" panose="0204060206030A020304" pitchFamily="18" charset="0"/>
            </a:rPr>
            <a:t>elektrodların</a:t>
          </a:r>
          <a:r>
            <a:rPr lang="en-US" sz="2800" kern="1200" dirty="0">
              <a:latin typeface="Footlight MT Light" panose="0204060206030A020304" pitchFamily="18" charset="0"/>
            </a:rPr>
            <a:t> </a:t>
          </a:r>
          <a:r>
            <a:rPr lang="en-US" sz="2800" kern="1200" dirty="0" err="1">
              <a:latin typeface="Footlight MT Light" panose="0204060206030A020304" pitchFamily="18" charset="0"/>
            </a:rPr>
            <a:t>altında</a:t>
          </a:r>
          <a:r>
            <a:rPr lang="en-US" sz="2800" kern="1200" dirty="0">
              <a:latin typeface="Footlight MT Light" panose="0204060206030A020304" pitchFamily="18" charset="0"/>
            </a:rPr>
            <a:t> </a:t>
          </a:r>
          <a:r>
            <a:rPr lang="en-US" sz="2800" kern="1200" dirty="0" err="1">
              <a:latin typeface="Footlight MT Light" panose="0204060206030A020304" pitchFamily="18" charset="0"/>
            </a:rPr>
            <a:t>göynəmə</a:t>
          </a:r>
          <a:r>
            <a:rPr lang="en-US" sz="2800" kern="1200" dirty="0">
              <a:latin typeface="Footlight MT Light" panose="0204060206030A020304" pitchFamily="18" charset="0"/>
            </a:rPr>
            <a:t> </a:t>
          </a:r>
          <a:r>
            <a:rPr lang="en-US" sz="2800" kern="1200" dirty="0" err="1">
              <a:latin typeface="Footlight MT Light" panose="0204060206030A020304" pitchFamily="18" charset="0"/>
            </a:rPr>
            <a:t>və</a:t>
          </a:r>
          <a:r>
            <a:rPr lang="en-US" sz="2800" kern="1200" dirty="0">
              <a:latin typeface="Footlight MT Light" panose="0204060206030A020304" pitchFamily="18" charset="0"/>
            </a:rPr>
            <a:t> </a:t>
          </a:r>
          <a:r>
            <a:rPr lang="en-US" sz="2800" kern="1200" dirty="0" err="1">
              <a:latin typeface="Footlight MT Light" panose="0204060206030A020304" pitchFamily="18" charset="0"/>
            </a:rPr>
            <a:t>iynə</a:t>
          </a:r>
          <a:r>
            <a:rPr lang="en-US" sz="2800" kern="1200" dirty="0">
              <a:latin typeface="Footlight MT Light" panose="0204060206030A020304" pitchFamily="18" charset="0"/>
            </a:rPr>
            <a:t> </a:t>
          </a:r>
          <a:r>
            <a:rPr lang="en-US" sz="2800" kern="1200" dirty="0" err="1">
              <a:latin typeface="Footlight MT Light" panose="0204060206030A020304" pitchFamily="18" charset="0"/>
            </a:rPr>
            <a:t>batma</a:t>
          </a:r>
          <a:r>
            <a:rPr lang="en-US" sz="2800" kern="1200" dirty="0">
              <a:latin typeface="Footlight MT Light" panose="0204060206030A020304" pitchFamily="18" charset="0"/>
            </a:rPr>
            <a:t> </a:t>
          </a:r>
          <a:r>
            <a:rPr lang="en-US" sz="2800" kern="1200" dirty="0" err="1">
              <a:latin typeface="Footlight MT Light" panose="0204060206030A020304" pitchFamily="18" charset="0"/>
            </a:rPr>
            <a:t>hissi</a:t>
          </a:r>
          <a:endParaRPr lang="en-US" sz="2800" kern="1200" dirty="0">
            <a:latin typeface="Footlight MT Light" panose="0204060206030A020304" pitchFamily="18" charset="0"/>
          </a:endParaRPr>
        </a:p>
        <a:p>
          <a:endParaRPr lang="en-US" dirty="0"/>
        </a:p>
      </dgm:t>
    </dgm:pt>
    <dgm:pt modelId="{F87EB569-FABE-4825-97F8-83FB3D75A27B}" cxnId="{D2CFE60A-B99E-4DF5-9814-C2542D402CC5}" type="parTrans">
      <dgm:prSet/>
      <dgm:spPr/>
      <dgm:t>
        <a:bodyPr/>
        <a:lstStyle/>
        <a:p>
          <a:endParaRPr lang="en-US"/>
        </a:p>
      </dgm:t>
    </dgm:pt>
    <dgm:pt modelId="{52449BE7-5E06-447F-AA92-8A5E29BFDB13}" cxnId="{D2CFE60A-B99E-4DF5-9814-C2542D402CC5}" type="sibTrans">
      <dgm:prSet/>
      <dgm:spPr/>
      <dgm:t>
        <a:bodyPr/>
        <a:lstStyle/>
        <a:p>
          <a:endParaRPr lang="en-US"/>
        </a:p>
      </dgm:t>
    </dgm:pt>
    <dgm:pt modelId="{85F7E0A2-5EA6-45FC-A8FD-E5412BC33CFF}">
      <dgm:prSet phldrT="[Текст]" custT="1"/>
      <dgm:spPr/>
      <dgm:t>
        <a:bodyPr/>
        <a:lstStyle/>
        <a:p>
          <a:r>
            <a:rPr lang="az-Latn-AZ" sz="2000" dirty="0">
              <a:latin typeface="Footlight MT Light" panose="0204060206030A020304" pitchFamily="18" charset="0"/>
            </a:rPr>
            <a:t>Cərəyanın reseptorlara birbaşa təsiri</a:t>
          </a:r>
          <a:endParaRPr lang="en-US" sz="2000" dirty="0">
            <a:latin typeface="Footlight MT Light" panose="0204060206030A020304" pitchFamily="18" charset="0"/>
          </a:endParaRPr>
        </a:p>
      </dgm:t>
    </dgm:pt>
    <dgm:pt modelId="{5C156907-4D66-47AA-B05A-275702564104}" cxnId="{A91BC0D3-7EB1-4D33-B243-5C9E39F4D0E5}" type="parTrans">
      <dgm:prSet/>
      <dgm:spPr/>
      <dgm:t>
        <a:bodyPr/>
        <a:lstStyle/>
        <a:p>
          <a:endParaRPr lang="en-US"/>
        </a:p>
      </dgm:t>
    </dgm:pt>
    <dgm:pt modelId="{2C6B4B64-0A8D-4D46-AE64-BCD9DF041233}" cxnId="{A91BC0D3-7EB1-4D33-B243-5C9E39F4D0E5}" type="sibTrans">
      <dgm:prSet/>
      <dgm:spPr/>
      <dgm:t>
        <a:bodyPr/>
        <a:lstStyle/>
        <a:p>
          <a:endParaRPr lang="en-US"/>
        </a:p>
      </dgm:t>
    </dgm:pt>
    <dgm:pt modelId="{5EB3A8CA-6B9F-4E59-803E-DF82B1C11CDA}" type="pres">
      <dgm:prSet presAssocID="{7393CC9E-7CC7-4A65-B3B0-1F1998585873}" presName="Name0" presStyleCnt="0">
        <dgm:presLayoutVars>
          <dgm:dir/>
          <dgm:resizeHandles val="exact"/>
        </dgm:presLayoutVars>
      </dgm:prSet>
      <dgm:spPr/>
    </dgm:pt>
    <dgm:pt modelId="{B664F59D-B39D-4905-89F2-F0C82242DFAA}" type="pres">
      <dgm:prSet presAssocID="{7393CC9E-7CC7-4A65-B3B0-1F1998585873}" presName="vNodes" presStyleCnt="0"/>
      <dgm:spPr/>
    </dgm:pt>
    <dgm:pt modelId="{0B673735-BCB3-4E7C-8565-ACAC0F4B4209}" type="pres">
      <dgm:prSet presAssocID="{3712D9AE-F898-4AD6-B35A-D660E8715FF3}" presName="node" presStyleLbl="node1" presStyleIdx="0" presStyleCnt="4" custScaleX="185221">
        <dgm:presLayoutVars>
          <dgm:bulletEnabled val="1"/>
        </dgm:presLayoutVars>
      </dgm:prSet>
      <dgm:spPr/>
    </dgm:pt>
    <dgm:pt modelId="{8DD90476-915B-45B6-B488-D566DC49386A}" type="pres">
      <dgm:prSet presAssocID="{D2D11BA2-19D4-4589-935F-34C07E490200}" presName="spacerT" presStyleCnt="0"/>
      <dgm:spPr/>
    </dgm:pt>
    <dgm:pt modelId="{8A9212EA-1392-4B38-B1FF-AC24712CD7AE}" type="pres">
      <dgm:prSet presAssocID="{D2D11BA2-19D4-4589-935F-34C07E490200}" presName="sibTrans" presStyleLbl="sibTrans2D1" presStyleIdx="0" presStyleCnt="3"/>
      <dgm:spPr/>
    </dgm:pt>
    <dgm:pt modelId="{4041CEEA-819C-4F1D-921F-0326A0DC963B}" type="pres">
      <dgm:prSet presAssocID="{D2D11BA2-19D4-4589-935F-34C07E490200}" presName="spacerB" presStyleCnt="0"/>
      <dgm:spPr/>
    </dgm:pt>
    <dgm:pt modelId="{03295A4F-AEE7-47CF-A2B5-BECF7C00D658}" type="pres">
      <dgm:prSet presAssocID="{94A7AE94-E697-4B71-945E-B9666AFFD451}" presName="node" presStyleLbl="node1" presStyleIdx="1" presStyleCnt="4" custScaleX="167815">
        <dgm:presLayoutVars>
          <dgm:bulletEnabled val="1"/>
        </dgm:presLayoutVars>
      </dgm:prSet>
      <dgm:spPr/>
    </dgm:pt>
    <dgm:pt modelId="{84730DC7-3EA3-4979-8497-A61D79AA6A82}" type="pres">
      <dgm:prSet presAssocID="{F3D6164B-9922-4F63-8631-077EA6E5729A}" presName="spacerT" presStyleCnt="0"/>
      <dgm:spPr/>
    </dgm:pt>
    <dgm:pt modelId="{8D74F421-9DF9-4E26-BF49-BDC584CEB800}" type="pres">
      <dgm:prSet presAssocID="{F3D6164B-9922-4F63-8631-077EA6E5729A}" presName="sibTrans" presStyleLbl="sibTrans2D1" presStyleIdx="1" presStyleCnt="3"/>
      <dgm:spPr/>
    </dgm:pt>
    <dgm:pt modelId="{DA6F6DEF-E2DC-4ABD-B5F9-BDA14C8E8423}" type="pres">
      <dgm:prSet presAssocID="{F3D6164B-9922-4F63-8631-077EA6E5729A}" presName="spacerB" presStyleCnt="0"/>
      <dgm:spPr/>
    </dgm:pt>
    <dgm:pt modelId="{09317E14-2C2A-4424-80BA-D2BF98E84F7F}" type="pres">
      <dgm:prSet presAssocID="{85F7E0A2-5EA6-45FC-A8FD-E5412BC33CFF}" presName="node" presStyleLbl="node1" presStyleIdx="2" presStyleCnt="4" custScaleX="173801">
        <dgm:presLayoutVars>
          <dgm:bulletEnabled val="1"/>
        </dgm:presLayoutVars>
      </dgm:prSet>
      <dgm:spPr/>
    </dgm:pt>
    <dgm:pt modelId="{9935468C-8667-474C-8986-A1024B7DA181}" type="pres">
      <dgm:prSet presAssocID="{7393CC9E-7CC7-4A65-B3B0-1F1998585873}" presName="sibTransLast" presStyleLbl="sibTrans2D1" presStyleIdx="2" presStyleCnt="3"/>
      <dgm:spPr/>
    </dgm:pt>
    <dgm:pt modelId="{F184FA09-9769-49C4-A388-8AFBCD9E2093}" type="pres">
      <dgm:prSet presAssocID="{7393CC9E-7CC7-4A65-B3B0-1F1998585873}" presName="connectorText" presStyleLbl="sibTrans2D1" presStyleIdx="2" presStyleCnt="3"/>
      <dgm:spPr/>
    </dgm:pt>
    <dgm:pt modelId="{A7A47101-01E0-4090-9A25-890B2FF94F68}" type="pres">
      <dgm:prSet presAssocID="{7393CC9E-7CC7-4A65-B3B0-1F1998585873}" presName="lastNode" presStyleLbl="node1" presStyleIdx="3" presStyleCnt="4" custScaleX="162113">
        <dgm:presLayoutVars>
          <dgm:bulletEnabled val="1"/>
        </dgm:presLayoutVars>
      </dgm:prSet>
      <dgm:spPr/>
    </dgm:pt>
  </dgm:ptLst>
  <dgm:cxnLst>
    <dgm:cxn modelId="{D2CFE60A-B99E-4DF5-9814-C2542D402CC5}" srcId="{7393CC9E-7CC7-4A65-B3B0-1F1998585873}" destId="{EB0CF508-8849-4B57-BD5C-6FA6CA633F57}" srcOrd="3" destOrd="0" parTransId="{F87EB569-FABE-4825-97F8-83FB3D75A27B}" sibTransId="{52449BE7-5E06-447F-AA92-8A5E29BFDB13}"/>
    <dgm:cxn modelId="{55BA155B-5BC2-43F0-B99B-86C8F7C9A5C9}" type="presOf" srcId="{85F7E0A2-5EA6-45FC-A8FD-E5412BC33CFF}" destId="{09317E14-2C2A-4424-80BA-D2BF98E84F7F}" srcOrd="0" destOrd="0" presId="urn:microsoft.com/office/officeart/2005/8/layout/equation2"/>
    <dgm:cxn modelId="{F5F7B85B-C97F-42A0-83D1-B598E3C3F63B}" srcId="{7393CC9E-7CC7-4A65-B3B0-1F1998585873}" destId="{3712D9AE-F898-4AD6-B35A-D660E8715FF3}" srcOrd="0" destOrd="0" parTransId="{6F0E1FCA-057F-40C3-85BD-8DEF2F227E24}" sibTransId="{D2D11BA2-19D4-4589-935F-34C07E490200}"/>
    <dgm:cxn modelId="{7607FE65-6616-490A-801A-A923D21451C0}" type="presOf" srcId="{2C6B4B64-0A8D-4D46-AE64-BCD9DF041233}" destId="{F184FA09-9769-49C4-A388-8AFBCD9E2093}" srcOrd="1" destOrd="0" presId="urn:microsoft.com/office/officeart/2005/8/layout/equation2"/>
    <dgm:cxn modelId="{21014D74-A786-42A9-B582-4EF1AAA7E93D}" type="presOf" srcId="{3712D9AE-F898-4AD6-B35A-D660E8715FF3}" destId="{0B673735-BCB3-4E7C-8565-ACAC0F4B4209}" srcOrd="0" destOrd="0" presId="urn:microsoft.com/office/officeart/2005/8/layout/equation2"/>
    <dgm:cxn modelId="{7EBFE474-26BC-4D18-B0AC-9170FC641A41}" type="presOf" srcId="{F3D6164B-9922-4F63-8631-077EA6E5729A}" destId="{8D74F421-9DF9-4E26-BF49-BDC584CEB800}" srcOrd="0" destOrd="0" presId="urn:microsoft.com/office/officeart/2005/8/layout/equation2"/>
    <dgm:cxn modelId="{404D2DA3-D4A8-4E20-8A4F-DE66C7FB5FA2}" type="presOf" srcId="{2C6B4B64-0A8D-4D46-AE64-BCD9DF041233}" destId="{9935468C-8667-474C-8986-A1024B7DA181}" srcOrd="0" destOrd="0" presId="urn:microsoft.com/office/officeart/2005/8/layout/equation2"/>
    <dgm:cxn modelId="{1ED308A4-5875-45E2-B687-8910BADE4F5A}" type="presOf" srcId="{7393CC9E-7CC7-4A65-B3B0-1F1998585873}" destId="{5EB3A8CA-6B9F-4E59-803E-DF82B1C11CDA}" srcOrd="0" destOrd="0" presId="urn:microsoft.com/office/officeart/2005/8/layout/equation2"/>
    <dgm:cxn modelId="{D7D569BE-6F7B-416E-A778-8FC88AF94F55}" srcId="{7393CC9E-7CC7-4A65-B3B0-1F1998585873}" destId="{94A7AE94-E697-4B71-945E-B9666AFFD451}" srcOrd="1" destOrd="0" parTransId="{E22D6EA3-B20C-47D1-A001-11BF2C676D1C}" sibTransId="{F3D6164B-9922-4F63-8631-077EA6E5729A}"/>
    <dgm:cxn modelId="{A91BC0D3-7EB1-4D33-B243-5C9E39F4D0E5}" srcId="{7393CC9E-7CC7-4A65-B3B0-1F1998585873}" destId="{85F7E0A2-5EA6-45FC-A8FD-E5412BC33CFF}" srcOrd="2" destOrd="0" parTransId="{5C156907-4D66-47AA-B05A-275702564104}" sibTransId="{2C6B4B64-0A8D-4D46-AE64-BCD9DF041233}"/>
    <dgm:cxn modelId="{323229DF-B727-42FE-84AB-55C6B876B165}" type="presOf" srcId="{EB0CF508-8849-4B57-BD5C-6FA6CA633F57}" destId="{A7A47101-01E0-4090-9A25-890B2FF94F68}" srcOrd="0" destOrd="0" presId="urn:microsoft.com/office/officeart/2005/8/layout/equation2"/>
    <dgm:cxn modelId="{4A01BDEB-4D85-4966-995B-B4E0D229F4EE}" type="presOf" srcId="{94A7AE94-E697-4B71-945E-B9666AFFD451}" destId="{03295A4F-AEE7-47CF-A2B5-BECF7C00D658}" srcOrd="0" destOrd="0" presId="urn:microsoft.com/office/officeart/2005/8/layout/equation2"/>
    <dgm:cxn modelId="{7A882AFE-C60C-448B-8C8B-DB58192FED63}" type="presOf" srcId="{D2D11BA2-19D4-4589-935F-34C07E490200}" destId="{8A9212EA-1392-4B38-B1FF-AC24712CD7AE}" srcOrd="0" destOrd="0" presId="urn:microsoft.com/office/officeart/2005/8/layout/equation2"/>
    <dgm:cxn modelId="{B7917C82-B570-4AAB-9C55-555B4DF79260}" type="presParOf" srcId="{5EB3A8CA-6B9F-4E59-803E-DF82B1C11CDA}" destId="{B664F59D-B39D-4905-89F2-F0C82242DFAA}" srcOrd="0" destOrd="0" presId="urn:microsoft.com/office/officeart/2005/8/layout/equation2"/>
    <dgm:cxn modelId="{E59962D3-1877-48D7-BDC6-476DED827D5C}" type="presParOf" srcId="{B664F59D-B39D-4905-89F2-F0C82242DFAA}" destId="{0B673735-BCB3-4E7C-8565-ACAC0F4B4209}" srcOrd="0" destOrd="0" presId="urn:microsoft.com/office/officeart/2005/8/layout/equation2"/>
    <dgm:cxn modelId="{B2B23119-22EA-470E-A540-F1B22F44078F}" type="presParOf" srcId="{B664F59D-B39D-4905-89F2-F0C82242DFAA}" destId="{8DD90476-915B-45B6-B488-D566DC49386A}" srcOrd="1" destOrd="0" presId="urn:microsoft.com/office/officeart/2005/8/layout/equation2"/>
    <dgm:cxn modelId="{CE6EBF8F-B646-461E-97BC-942D5329891D}" type="presParOf" srcId="{B664F59D-B39D-4905-89F2-F0C82242DFAA}" destId="{8A9212EA-1392-4B38-B1FF-AC24712CD7AE}" srcOrd="2" destOrd="0" presId="urn:microsoft.com/office/officeart/2005/8/layout/equation2"/>
    <dgm:cxn modelId="{B39B98E2-7BAC-47C7-AEBA-8DCF9DE9B50F}" type="presParOf" srcId="{B664F59D-B39D-4905-89F2-F0C82242DFAA}" destId="{4041CEEA-819C-4F1D-921F-0326A0DC963B}" srcOrd="3" destOrd="0" presId="urn:microsoft.com/office/officeart/2005/8/layout/equation2"/>
    <dgm:cxn modelId="{6376AF8B-B0C1-4CE8-BE53-3DCCD04F816F}" type="presParOf" srcId="{B664F59D-B39D-4905-89F2-F0C82242DFAA}" destId="{03295A4F-AEE7-47CF-A2B5-BECF7C00D658}" srcOrd="4" destOrd="0" presId="urn:microsoft.com/office/officeart/2005/8/layout/equation2"/>
    <dgm:cxn modelId="{E678956B-468C-486A-B359-61E18E4FCC02}" type="presParOf" srcId="{B664F59D-B39D-4905-89F2-F0C82242DFAA}" destId="{84730DC7-3EA3-4979-8497-A61D79AA6A82}" srcOrd="5" destOrd="0" presId="urn:microsoft.com/office/officeart/2005/8/layout/equation2"/>
    <dgm:cxn modelId="{897943D9-56D1-4C27-890E-68DA66501B4D}" type="presParOf" srcId="{B664F59D-B39D-4905-89F2-F0C82242DFAA}" destId="{8D74F421-9DF9-4E26-BF49-BDC584CEB800}" srcOrd="6" destOrd="0" presId="urn:microsoft.com/office/officeart/2005/8/layout/equation2"/>
    <dgm:cxn modelId="{8068F84E-84B7-4D93-9E28-75E658C3FD7D}" type="presParOf" srcId="{B664F59D-B39D-4905-89F2-F0C82242DFAA}" destId="{DA6F6DEF-E2DC-4ABD-B5F9-BDA14C8E8423}" srcOrd="7" destOrd="0" presId="urn:microsoft.com/office/officeart/2005/8/layout/equation2"/>
    <dgm:cxn modelId="{656553AE-7FA5-4243-BF0D-0D872EECBD34}" type="presParOf" srcId="{B664F59D-B39D-4905-89F2-F0C82242DFAA}" destId="{09317E14-2C2A-4424-80BA-D2BF98E84F7F}" srcOrd="8" destOrd="0" presId="urn:microsoft.com/office/officeart/2005/8/layout/equation2"/>
    <dgm:cxn modelId="{762BB15F-8E7D-4251-BA6C-BCC7EAE955F2}" type="presParOf" srcId="{5EB3A8CA-6B9F-4E59-803E-DF82B1C11CDA}" destId="{9935468C-8667-474C-8986-A1024B7DA181}" srcOrd="1" destOrd="0" presId="urn:microsoft.com/office/officeart/2005/8/layout/equation2"/>
    <dgm:cxn modelId="{BCE6895D-9344-4FA1-8819-FDC5CBBB7922}" type="presParOf" srcId="{9935468C-8667-474C-8986-A1024B7DA181}" destId="{F184FA09-9769-49C4-A388-8AFBCD9E2093}" srcOrd="0" destOrd="0" presId="urn:microsoft.com/office/officeart/2005/8/layout/equation2"/>
    <dgm:cxn modelId="{AB31E476-2A3F-42BE-AE9B-2CD455F32399}" type="presParOf" srcId="{5EB3A8CA-6B9F-4E59-803E-DF82B1C11CDA}" destId="{A7A47101-01E0-4090-9A25-890B2FF94F68}" srcOrd="2" destOrd="0" presId="urn:microsoft.com/office/officeart/2005/8/layout/equati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D33BB0-7C9F-463C-9A0A-282F60FC3360}" type="doc">
      <dgm:prSet loTypeId="urn:microsoft.com/office/officeart/2005/8/layout/radial5" loCatId="cycle" qsTypeId="urn:microsoft.com/office/officeart/2005/8/quickstyle/simple5" qsCatId="simple" csTypeId="urn:microsoft.com/office/officeart/2005/8/colors/colorful2" csCatId="colorful" phldr="1"/>
      <dgm:spPr/>
      <dgm:t>
        <a:bodyPr/>
        <a:lstStyle/>
        <a:p>
          <a:endParaRPr lang="en-US"/>
        </a:p>
      </dgm:t>
    </dgm:pt>
    <dgm:pt modelId="{652E336E-2691-4F56-9A0F-5DABE314830B}">
      <dgm:prSet phldrT="[Текст]" custT="1"/>
      <dgm:spPr/>
      <dgm:t>
        <a:bodyPr/>
        <a:lstStyle/>
        <a:p>
          <a:r>
            <a:rPr lang="az-Latn-AZ" sz="3200" dirty="0">
              <a:latin typeface="Footlight MT Light" panose="0204060206030A020304" pitchFamily="18" charset="0"/>
            </a:rPr>
            <a:t>A</a:t>
          </a:r>
          <a:r>
            <a:rPr lang="en-US" sz="3200" dirty="0" err="1">
              <a:latin typeface="Footlight MT Light" panose="0204060206030A020304" pitchFamily="18" charset="0"/>
            </a:rPr>
            <a:t>ğrıkə</a:t>
          </a:r>
          <a:r>
            <a:rPr lang="az-Latn-AZ" sz="3200" dirty="0">
              <a:latin typeface="Footlight MT Light" panose="0204060206030A020304" pitchFamily="18" charset="0"/>
            </a:rPr>
            <a:t>-</a:t>
          </a:r>
          <a:r>
            <a:rPr lang="en-US" sz="3200" dirty="0" err="1">
              <a:latin typeface="Footlight MT Light" panose="0204060206030A020304" pitchFamily="18" charset="0"/>
            </a:rPr>
            <a:t>sici</a:t>
          </a:r>
          <a:r>
            <a:rPr lang="en-US" sz="3200" dirty="0">
              <a:latin typeface="Footlight MT Light" panose="0204060206030A020304" pitchFamily="18" charset="0"/>
            </a:rPr>
            <a:t> </a:t>
          </a:r>
          <a:r>
            <a:rPr lang="en-US" sz="3200" dirty="0" err="1">
              <a:latin typeface="Footlight MT Light" panose="0204060206030A020304" pitchFamily="18" charset="0"/>
            </a:rPr>
            <a:t>effekti</a:t>
          </a:r>
          <a:r>
            <a:rPr lang="en-US" sz="3200" dirty="0">
              <a:latin typeface="Footlight MT Light" panose="0204060206030A020304" pitchFamily="18" charset="0"/>
            </a:rPr>
            <a:t> </a:t>
          </a:r>
        </a:p>
      </dgm:t>
    </dgm:pt>
    <dgm:pt modelId="{FA0071BC-FDC0-4615-9378-4650EEED63CB}" cxnId="{0A6F6159-575E-4C7C-85A3-9E70F0140067}" type="parTrans">
      <dgm:prSet/>
      <dgm:spPr/>
      <dgm:t>
        <a:bodyPr/>
        <a:lstStyle/>
        <a:p>
          <a:endParaRPr lang="en-US"/>
        </a:p>
      </dgm:t>
    </dgm:pt>
    <dgm:pt modelId="{0FB160ED-400D-4E50-BDC6-D6EB1F3EF9A6}" cxnId="{0A6F6159-575E-4C7C-85A3-9E70F0140067}" type="sibTrans">
      <dgm:prSet/>
      <dgm:spPr/>
      <dgm:t>
        <a:bodyPr/>
        <a:lstStyle/>
        <a:p>
          <a:endParaRPr lang="en-US"/>
        </a:p>
      </dgm:t>
    </dgm:pt>
    <dgm:pt modelId="{E27C80FD-58A9-4968-B0E7-94E2C55CADB5}">
      <dgm:prSet phldrT="[Текст]" custT="1"/>
      <dgm:spPr/>
      <dgm:t>
        <a:bodyPr/>
        <a:lstStyle/>
        <a:p>
          <a:r>
            <a:rPr lang="en-US" sz="2000" dirty="0" err="1">
              <a:latin typeface="Footlight MT Light" panose="0204060206030A020304" pitchFamily="18" charset="0"/>
            </a:rPr>
            <a:t>toxumalarda</a:t>
          </a:r>
          <a:r>
            <a:rPr lang="en-US" sz="2000" dirty="0">
              <a:latin typeface="Footlight MT Light" panose="0204060206030A020304" pitchFamily="18" charset="0"/>
            </a:rPr>
            <a:t> </a:t>
          </a:r>
          <a:r>
            <a:rPr lang="en-US" sz="2000" dirty="0" err="1">
              <a:latin typeface="Footlight MT Light" panose="0204060206030A020304" pitchFamily="18" charset="0"/>
            </a:rPr>
            <a:t>hipoksiya</a:t>
          </a:r>
          <a:r>
            <a:rPr lang="az-Latn-AZ" sz="2000" dirty="0">
              <a:latin typeface="Footlight MT Light" panose="0204060206030A020304" pitchFamily="18" charset="0"/>
            </a:rPr>
            <a:t>-</a:t>
          </a:r>
          <a:r>
            <a:rPr lang="en-US" sz="2000" dirty="0" err="1">
              <a:latin typeface="Footlight MT Light" panose="0204060206030A020304" pitchFamily="18" charset="0"/>
            </a:rPr>
            <a:t>nın</a:t>
          </a:r>
          <a:r>
            <a:rPr lang="en-US" sz="2000" dirty="0">
              <a:latin typeface="Footlight MT Light" panose="0204060206030A020304" pitchFamily="18" charset="0"/>
            </a:rPr>
            <a:t> </a:t>
          </a:r>
          <a:r>
            <a:rPr lang="en-US" sz="2000" dirty="0" err="1">
              <a:latin typeface="Footlight MT Light" panose="0204060206030A020304" pitchFamily="18" charset="0"/>
            </a:rPr>
            <a:t>ləğv</a:t>
          </a:r>
          <a:r>
            <a:rPr lang="en-US" sz="2000" dirty="0">
              <a:latin typeface="Footlight MT Light" panose="0204060206030A020304" pitchFamily="18" charset="0"/>
            </a:rPr>
            <a:t> </a:t>
          </a:r>
          <a:r>
            <a:rPr lang="en-US" sz="2000" dirty="0" err="1">
              <a:latin typeface="Footlight MT Light" panose="0204060206030A020304" pitchFamily="18" charset="0"/>
            </a:rPr>
            <a:t>olunması</a:t>
          </a:r>
          <a:endParaRPr lang="en-US" sz="2000" dirty="0">
            <a:latin typeface="Footlight MT Light" panose="0204060206030A020304" pitchFamily="18" charset="0"/>
          </a:endParaRPr>
        </a:p>
      </dgm:t>
    </dgm:pt>
    <dgm:pt modelId="{246F9EDF-4730-43D1-B109-0A6234724B7B}" cxnId="{C3E3E3D1-DD3F-4475-8177-6C2FC496D9B7}" type="parTrans">
      <dgm:prSet/>
      <dgm:spPr/>
      <dgm:t>
        <a:bodyPr/>
        <a:lstStyle/>
        <a:p>
          <a:endParaRPr lang="en-US"/>
        </a:p>
      </dgm:t>
    </dgm:pt>
    <dgm:pt modelId="{FBC12981-63C9-4C36-9C08-50D2912E29B2}" cxnId="{C3E3E3D1-DD3F-4475-8177-6C2FC496D9B7}" type="sibTrans">
      <dgm:prSet/>
      <dgm:spPr/>
      <dgm:t>
        <a:bodyPr/>
        <a:lstStyle/>
        <a:p>
          <a:endParaRPr lang="en-US"/>
        </a:p>
      </dgm:t>
    </dgm:pt>
    <dgm:pt modelId="{F835E6D8-AFE6-4ACC-9CD0-83FB50197167}">
      <dgm:prSet phldrT="[Текст]" custT="1"/>
      <dgm:spPr/>
      <dgm:t>
        <a:bodyPr/>
        <a:lstStyle/>
        <a:p>
          <a:r>
            <a:rPr lang="en-US" sz="2000" dirty="0" err="1">
              <a:latin typeface="Footlight MT Light" panose="0204060206030A020304" pitchFamily="18" charset="0"/>
            </a:rPr>
            <a:t>sinir</a:t>
          </a:r>
          <a:r>
            <a:rPr lang="en-US" sz="2000" dirty="0">
              <a:latin typeface="Footlight MT Light" panose="0204060206030A020304" pitchFamily="18" charset="0"/>
            </a:rPr>
            <a:t> </a:t>
          </a:r>
          <a:r>
            <a:rPr lang="en-US" sz="2000" dirty="0" err="1">
              <a:latin typeface="Footlight MT Light" panose="0204060206030A020304" pitchFamily="18" charset="0"/>
            </a:rPr>
            <a:t>liflərini</a:t>
          </a:r>
          <a:r>
            <a:rPr lang="en-US" sz="2000" dirty="0">
              <a:latin typeface="Footlight MT Light" panose="0204060206030A020304" pitchFamily="18" charset="0"/>
            </a:rPr>
            <a:t> </a:t>
          </a:r>
          <a:r>
            <a:rPr lang="en-US" sz="2000" dirty="0" err="1">
              <a:latin typeface="Footlight MT Light" panose="0204060206030A020304" pitchFamily="18" charset="0"/>
            </a:rPr>
            <a:t>sıxan</a:t>
          </a:r>
          <a:r>
            <a:rPr lang="en-US" sz="2000" dirty="0">
              <a:latin typeface="Footlight MT Light" panose="0204060206030A020304" pitchFamily="18" charset="0"/>
            </a:rPr>
            <a:t> </a:t>
          </a:r>
          <a:r>
            <a:rPr lang="en-US" sz="2000" dirty="0" err="1">
              <a:latin typeface="Footlight MT Light" panose="0204060206030A020304" pitchFamily="18" charset="0"/>
            </a:rPr>
            <a:t>ödemin</a:t>
          </a:r>
          <a:r>
            <a:rPr lang="en-US" sz="2000" dirty="0">
              <a:latin typeface="Footlight MT Light" panose="0204060206030A020304" pitchFamily="18" charset="0"/>
            </a:rPr>
            <a:t> </a:t>
          </a:r>
          <a:r>
            <a:rPr lang="en-US" sz="2000" dirty="0" err="1">
              <a:latin typeface="Footlight MT Light" panose="0204060206030A020304" pitchFamily="18" charset="0"/>
            </a:rPr>
            <a:t>azalması</a:t>
          </a:r>
          <a:endParaRPr lang="en-US" sz="2000" dirty="0">
            <a:latin typeface="Footlight MT Light" panose="0204060206030A020304" pitchFamily="18" charset="0"/>
          </a:endParaRPr>
        </a:p>
      </dgm:t>
    </dgm:pt>
    <dgm:pt modelId="{82E4CECB-DBB8-4F56-B1FD-59508FF8ED53}" cxnId="{F4D5407C-22D6-428E-9C46-E48E09E916BF}" type="parTrans">
      <dgm:prSet/>
      <dgm:spPr/>
      <dgm:t>
        <a:bodyPr/>
        <a:lstStyle/>
        <a:p>
          <a:endParaRPr lang="en-US"/>
        </a:p>
      </dgm:t>
    </dgm:pt>
    <dgm:pt modelId="{A2545679-32E6-472A-ACC0-5149CA74E103}" cxnId="{F4D5407C-22D6-428E-9C46-E48E09E916BF}" type="sibTrans">
      <dgm:prSet/>
      <dgm:spPr/>
      <dgm:t>
        <a:bodyPr/>
        <a:lstStyle/>
        <a:p>
          <a:endParaRPr lang="en-US"/>
        </a:p>
      </dgm:t>
    </dgm:pt>
    <dgm:pt modelId="{EE2743C2-330C-47FF-B7EF-05D96BC32597}">
      <dgm:prSet phldrT="[Текст]" custT="1"/>
      <dgm:spPr/>
      <dgm:t>
        <a:bodyPr/>
        <a:lstStyle/>
        <a:p>
          <a:r>
            <a:rPr lang="en-US" sz="2000" dirty="0" err="1">
              <a:latin typeface="Footlight MT Light" panose="0204060206030A020304" pitchFamily="18" charset="0"/>
            </a:rPr>
            <a:t>trofiki</a:t>
          </a:r>
          <a:r>
            <a:rPr lang="en-US" sz="2000" dirty="0">
              <a:latin typeface="Footlight MT Light" panose="0204060206030A020304" pitchFamily="18" charset="0"/>
            </a:rPr>
            <a:t> </a:t>
          </a:r>
          <a:r>
            <a:rPr lang="en-US" sz="2000" dirty="0" err="1">
              <a:latin typeface="Footlight MT Light" panose="0204060206030A020304" pitchFamily="18" charset="0"/>
            </a:rPr>
            <a:t>proseslərin</a:t>
          </a:r>
          <a:r>
            <a:rPr lang="en-US" sz="2000" dirty="0">
              <a:latin typeface="Footlight MT Light" panose="0204060206030A020304" pitchFamily="18" charset="0"/>
            </a:rPr>
            <a:t> </a:t>
          </a:r>
          <a:r>
            <a:rPr lang="en-US" sz="2000" dirty="0" err="1">
              <a:latin typeface="Footlight MT Light" panose="0204060206030A020304" pitchFamily="18" charset="0"/>
            </a:rPr>
            <a:t>normallaşması</a:t>
          </a:r>
          <a:endParaRPr lang="en-US" sz="2000" dirty="0">
            <a:latin typeface="Footlight MT Light" panose="0204060206030A020304" pitchFamily="18" charset="0"/>
          </a:endParaRPr>
        </a:p>
      </dgm:t>
    </dgm:pt>
    <dgm:pt modelId="{FAB46817-3E5A-4ED6-84DF-69FF68032C67}" cxnId="{08A773C8-230A-46D0-80C1-83BE7A23C666}" type="parTrans">
      <dgm:prSet/>
      <dgm:spPr/>
      <dgm:t>
        <a:bodyPr/>
        <a:lstStyle/>
        <a:p>
          <a:endParaRPr lang="en-US"/>
        </a:p>
      </dgm:t>
    </dgm:pt>
    <dgm:pt modelId="{71BF2096-B66B-4FAD-8451-64C4FBC13B3F}" cxnId="{08A773C8-230A-46D0-80C1-83BE7A23C666}" type="sibTrans">
      <dgm:prSet/>
      <dgm:spPr/>
      <dgm:t>
        <a:bodyPr/>
        <a:lstStyle/>
        <a:p>
          <a:endParaRPr lang="en-US"/>
        </a:p>
      </dgm:t>
    </dgm:pt>
    <dgm:pt modelId="{C437E039-5748-4B6A-BBF6-73608239CBCE}">
      <dgm:prSet phldrT="[Текст]" custT="1"/>
      <dgm:spPr/>
      <dgm:t>
        <a:bodyPr/>
        <a:lstStyle/>
        <a:p>
          <a:r>
            <a:rPr lang="en-US" sz="2000" dirty="0" err="1">
              <a:latin typeface="Footlight MT Light" panose="0204060206030A020304" pitchFamily="18" charset="0"/>
            </a:rPr>
            <a:t>qan</a:t>
          </a:r>
          <a:r>
            <a:rPr lang="en-US" sz="2000" dirty="0">
              <a:latin typeface="Footlight MT Light" panose="0204060206030A020304" pitchFamily="18" charset="0"/>
            </a:rPr>
            <a:t> </a:t>
          </a:r>
          <a:r>
            <a:rPr lang="en-US" sz="2000" dirty="0" err="1">
              <a:latin typeface="Footlight MT Light" panose="0204060206030A020304" pitchFamily="18" charset="0"/>
            </a:rPr>
            <a:t>dövranı</a:t>
          </a:r>
          <a:r>
            <a:rPr lang="az-Latn-AZ" sz="2000" dirty="0">
              <a:latin typeface="Footlight MT Light" panose="0204060206030A020304" pitchFamily="18" charset="0"/>
            </a:rPr>
            <a:t>-</a:t>
          </a:r>
          <a:r>
            <a:rPr lang="en-US" sz="2000" dirty="0" err="1">
              <a:latin typeface="Footlight MT Light" panose="0204060206030A020304" pitchFamily="18" charset="0"/>
            </a:rPr>
            <a:t>nın</a:t>
          </a:r>
          <a:r>
            <a:rPr lang="az-Latn-AZ" sz="2000" dirty="0">
              <a:latin typeface="Footlight MT Light" panose="0204060206030A020304" pitchFamily="18" charset="0"/>
            </a:rPr>
            <a:t> normallaş-ması</a:t>
          </a:r>
          <a:endParaRPr lang="en-US" sz="2000" dirty="0">
            <a:latin typeface="Footlight MT Light" panose="0204060206030A020304" pitchFamily="18" charset="0"/>
          </a:endParaRPr>
        </a:p>
      </dgm:t>
    </dgm:pt>
    <dgm:pt modelId="{253AA1C9-A516-45E9-B5B5-2250CFF0F393}" cxnId="{C98DFC18-087C-4569-BA77-88488B10388C}" type="parTrans">
      <dgm:prSet/>
      <dgm:spPr/>
      <dgm:t>
        <a:bodyPr/>
        <a:lstStyle/>
        <a:p>
          <a:endParaRPr lang="en-US"/>
        </a:p>
      </dgm:t>
    </dgm:pt>
    <dgm:pt modelId="{1267C026-6E37-4491-B293-CAC4A989DDB5}" cxnId="{C98DFC18-087C-4569-BA77-88488B10388C}" type="sibTrans">
      <dgm:prSet/>
      <dgm:spPr/>
      <dgm:t>
        <a:bodyPr/>
        <a:lstStyle/>
        <a:p>
          <a:endParaRPr lang="en-US"/>
        </a:p>
      </dgm:t>
    </dgm:pt>
    <dgm:pt modelId="{BA668AA0-25D7-4F01-8821-6DAA1CC75AE4}" type="pres">
      <dgm:prSet presAssocID="{B2D33BB0-7C9F-463C-9A0A-282F60FC3360}" presName="Name0" presStyleCnt="0">
        <dgm:presLayoutVars>
          <dgm:chMax val="1"/>
          <dgm:dir/>
          <dgm:animLvl val="ctr"/>
          <dgm:resizeHandles val="exact"/>
        </dgm:presLayoutVars>
      </dgm:prSet>
      <dgm:spPr/>
    </dgm:pt>
    <dgm:pt modelId="{E3FD9B4F-C20A-46A6-96E3-8CE2BA7FD018}" type="pres">
      <dgm:prSet presAssocID="{652E336E-2691-4F56-9A0F-5DABE314830B}" presName="centerShape" presStyleLbl="node0" presStyleIdx="0" presStyleCnt="1"/>
      <dgm:spPr/>
    </dgm:pt>
    <dgm:pt modelId="{0C7D0100-7179-4CD4-BE92-B1D9EDD49016}" type="pres">
      <dgm:prSet presAssocID="{246F9EDF-4730-43D1-B109-0A6234724B7B}" presName="parTrans" presStyleLbl="sibTrans2D1" presStyleIdx="0" presStyleCnt="4"/>
      <dgm:spPr/>
    </dgm:pt>
    <dgm:pt modelId="{634C83FD-B679-414F-A5D8-01DFCDA6A46F}" type="pres">
      <dgm:prSet presAssocID="{246F9EDF-4730-43D1-B109-0A6234724B7B}" presName="connectorText" presStyleLbl="sibTrans2D1" presStyleIdx="0" presStyleCnt="4"/>
      <dgm:spPr/>
    </dgm:pt>
    <dgm:pt modelId="{2AD49F84-43E9-44C2-923D-B785EF1052F2}" type="pres">
      <dgm:prSet presAssocID="{E27C80FD-58A9-4968-B0E7-94E2C55CADB5}" presName="node" presStyleLbl="node1" presStyleIdx="0" presStyleCnt="4">
        <dgm:presLayoutVars>
          <dgm:bulletEnabled val="1"/>
        </dgm:presLayoutVars>
      </dgm:prSet>
      <dgm:spPr/>
    </dgm:pt>
    <dgm:pt modelId="{9983CC40-8DB1-4F54-B391-A76155E1F16C}" type="pres">
      <dgm:prSet presAssocID="{82E4CECB-DBB8-4F56-B1FD-59508FF8ED53}" presName="parTrans" presStyleLbl="sibTrans2D1" presStyleIdx="1" presStyleCnt="4"/>
      <dgm:spPr/>
    </dgm:pt>
    <dgm:pt modelId="{23C9CB64-BA62-4C3D-953C-4CF1820AFB98}" type="pres">
      <dgm:prSet presAssocID="{82E4CECB-DBB8-4F56-B1FD-59508FF8ED53}" presName="connectorText" presStyleLbl="sibTrans2D1" presStyleIdx="1" presStyleCnt="4"/>
      <dgm:spPr/>
    </dgm:pt>
    <dgm:pt modelId="{58DBD656-15DA-4D20-A61C-55EF2177851B}" type="pres">
      <dgm:prSet presAssocID="{F835E6D8-AFE6-4ACC-9CD0-83FB50197167}" presName="node" presStyleLbl="node1" presStyleIdx="1" presStyleCnt="4">
        <dgm:presLayoutVars>
          <dgm:bulletEnabled val="1"/>
        </dgm:presLayoutVars>
      </dgm:prSet>
      <dgm:spPr/>
    </dgm:pt>
    <dgm:pt modelId="{074016E7-4563-4CA8-ACD4-17A6F3F5AC16}" type="pres">
      <dgm:prSet presAssocID="{FAB46817-3E5A-4ED6-84DF-69FF68032C67}" presName="parTrans" presStyleLbl="sibTrans2D1" presStyleIdx="2" presStyleCnt="4"/>
      <dgm:spPr/>
    </dgm:pt>
    <dgm:pt modelId="{3394CDA4-2AD4-427E-BF9C-DA4638893ABD}" type="pres">
      <dgm:prSet presAssocID="{FAB46817-3E5A-4ED6-84DF-69FF68032C67}" presName="connectorText" presStyleLbl="sibTrans2D1" presStyleIdx="2" presStyleCnt="4"/>
      <dgm:spPr/>
    </dgm:pt>
    <dgm:pt modelId="{76D15E85-CA99-4418-B24F-403F3EF7D5B4}" type="pres">
      <dgm:prSet presAssocID="{EE2743C2-330C-47FF-B7EF-05D96BC32597}" presName="node" presStyleLbl="node1" presStyleIdx="2" presStyleCnt="4">
        <dgm:presLayoutVars>
          <dgm:bulletEnabled val="1"/>
        </dgm:presLayoutVars>
      </dgm:prSet>
      <dgm:spPr/>
    </dgm:pt>
    <dgm:pt modelId="{3A5750A5-691B-40E7-9D2D-80B3AB7F6588}" type="pres">
      <dgm:prSet presAssocID="{253AA1C9-A516-45E9-B5B5-2250CFF0F393}" presName="parTrans" presStyleLbl="sibTrans2D1" presStyleIdx="3" presStyleCnt="4"/>
      <dgm:spPr/>
    </dgm:pt>
    <dgm:pt modelId="{732BA03C-D4A8-4723-87FD-AD186B4A9007}" type="pres">
      <dgm:prSet presAssocID="{253AA1C9-A516-45E9-B5B5-2250CFF0F393}" presName="connectorText" presStyleLbl="sibTrans2D1" presStyleIdx="3" presStyleCnt="4"/>
      <dgm:spPr/>
    </dgm:pt>
    <dgm:pt modelId="{9557B535-86CD-4BFC-925F-BC91BFA3762C}" type="pres">
      <dgm:prSet presAssocID="{C437E039-5748-4B6A-BBF6-73608239CBCE}" presName="node" presStyleLbl="node1" presStyleIdx="3" presStyleCnt="4">
        <dgm:presLayoutVars>
          <dgm:bulletEnabled val="1"/>
        </dgm:presLayoutVars>
      </dgm:prSet>
      <dgm:spPr/>
    </dgm:pt>
  </dgm:ptLst>
  <dgm:cxnLst>
    <dgm:cxn modelId="{320BC817-F628-4F70-B540-A00892ADCF77}" type="presOf" srcId="{E27C80FD-58A9-4968-B0E7-94E2C55CADB5}" destId="{2AD49F84-43E9-44C2-923D-B785EF1052F2}" srcOrd="0" destOrd="0" presId="urn:microsoft.com/office/officeart/2005/8/layout/radial5"/>
    <dgm:cxn modelId="{C98DFC18-087C-4569-BA77-88488B10388C}" srcId="{652E336E-2691-4F56-9A0F-5DABE314830B}" destId="{C437E039-5748-4B6A-BBF6-73608239CBCE}" srcOrd="3" destOrd="0" parTransId="{253AA1C9-A516-45E9-B5B5-2250CFF0F393}" sibTransId="{1267C026-6E37-4491-B293-CAC4A989DDB5}"/>
    <dgm:cxn modelId="{3B59B827-61D0-4FFB-9FD9-14E58DDDDC2E}" type="presOf" srcId="{EE2743C2-330C-47FF-B7EF-05D96BC32597}" destId="{76D15E85-CA99-4418-B24F-403F3EF7D5B4}" srcOrd="0" destOrd="0" presId="urn:microsoft.com/office/officeart/2005/8/layout/radial5"/>
    <dgm:cxn modelId="{B5C2522E-C57B-4B2D-B8B1-4D852DA953D6}" type="presOf" srcId="{82E4CECB-DBB8-4F56-B1FD-59508FF8ED53}" destId="{23C9CB64-BA62-4C3D-953C-4CF1820AFB98}" srcOrd="1" destOrd="0" presId="urn:microsoft.com/office/officeart/2005/8/layout/radial5"/>
    <dgm:cxn modelId="{F11BAA3A-5C33-44EB-B0A9-9BCB1C2A4517}" type="presOf" srcId="{B2D33BB0-7C9F-463C-9A0A-282F60FC3360}" destId="{BA668AA0-25D7-4F01-8821-6DAA1CC75AE4}" srcOrd="0" destOrd="0" presId="urn:microsoft.com/office/officeart/2005/8/layout/radial5"/>
    <dgm:cxn modelId="{984C795E-73AA-4CEC-8866-67CE11C59033}" type="presOf" srcId="{253AA1C9-A516-45E9-B5B5-2250CFF0F393}" destId="{3A5750A5-691B-40E7-9D2D-80B3AB7F6588}" srcOrd="0" destOrd="0" presId="urn:microsoft.com/office/officeart/2005/8/layout/radial5"/>
    <dgm:cxn modelId="{57181073-D2E1-472B-8315-96B916F507E9}" type="presOf" srcId="{82E4CECB-DBB8-4F56-B1FD-59508FF8ED53}" destId="{9983CC40-8DB1-4F54-B391-A76155E1F16C}" srcOrd="0" destOrd="0" presId="urn:microsoft.com/office/officeart/2005/8/layout/radial5"/>
    <dgm:cxn modelId="{0D16C475-EDCC-422D-88FD-63B9D186AA7F}" type="presOf" srcId="{246F9EDF-4730-43D1-B109-0A6234724B7B}" destId="{634C83FD-B679-414F-A5D8-01DFCDA6A46F}" srcOrd="1" destOrd="0" presId="urn:microsoft.com/office/officeart/2005/8/layout/radial5"/>
    <dgm:cxn modelId="{0A6F6159-575E-4C7C-85A3-9E70F0140067}" srcId="{B2D33BB0-7C9F-463C-9A0A-282F60FC3360}" destId="{652E336E-2691-4F56-9A0F-5DABE314830B}" srcOrd="0" destOrd="0" parTransId="{FA0071BC-FDC0-4615-9378-4650EEED63CB}" sibTransId="{0FB160ED-400D-4E50-BDC6-D6EB1F3EF9A6}"/>
    <dgm:cxn modelId="{F4D5407C-22D6-428E-9C46-E48E09E916BF}" srcId="{652E336E-2691-4F56-9A0F-5DABE314830B}" destId="{F835E6D8-AFE6-4ACC-9CD0-83FB50197167}" srcOrd="1" destOrd="0" parTransId="{82E4CECB-DBB8-4F56-B1FD-59508FF8ED53}" sibTransId="{A2545679-32E6-472A-ACC0-5149CA74E103}"/>
    <dgm:cxn modelId="{2D0BB193-0DC6-4508-9725-E8B70E5809E5}" type="presOf" srcId="{FAB46817-3E5A-4ED6-84DF-69FF68032C67}" destId="{3394CDA4-2AD4-427E-BF9C-DA4638893ABD}" srcOrd="1" destOrd="0" presId="urn:microsoft.com/office/officeart/2005/8/layout/radial5"/>
    <dgm:cxn modelId="{BC9CC5B6-5E6F-4BD5-BF48-D15245458EF8}" type="presOf" srcId="{652E336E-2691-4F56-9A0F-5DABE314830B}" destId="{E3FD9B4F-C20A-46A6-96E3-8CE2BA7FD018}" srcOrd="0" destOrd="0" presId="urn:microsoft.com/office/officeart/2005/8/layout/radial5"/>
    <dgm:cxn modelId="{260C9AC1-B140-491C-AED7-B1389B2AFE5B}" type="presOf" srcId="{246F9EDF-4730-43D1-B109-0A6234724B7B}" destId="{0C7D0100-7179-4CD4-BE92-B1D9EDD49016}" srcOrd="0" destOrd="0" presId="urn:microsoft.com/office/officeart/2005/8/layout/radial5"/>
    <dgm:cxn modelId="{7C2C16C6-999C-47A1-88D5-FFA2C91C3589}" type="presOf" srcId="{FAB46817-3E5A-4ED6-84DF-69FF68032C67}" destId="{074016E7-4563-4CA8-ACD4-17A6F3F5AC16}" srcOrd="0" destOrd="0" presId="urn:microsoft.com/office/officeart/2005/8/layout/radial5"/>
    <dgm:cxn modelId="{08A773C8-230A-46D0-80C1-83BE7A23C666}" srcId="{652E336E-2691-4F56-9A0F-5DABE314830B}" destId="{EE2743C2-330C-47FF-B7EF-05D96BC32597}" srcOrd="2" destOrd="0" parTransId="{FAB46817-3E5A-4ED6-84DF-69FF68032C67}" sibTransId="{71BF2096-B66B-4FAD-8451-64C4FBC13B3F}"/>
    <dgm:cxn modelId="{70CE2DCA-6464-4460-BE89-ADFE43CD46B8}" type="presOf" srcId="{253AA1C9-A516-45E9-B5B5-2250CFF0F393}" destId="{732BA03C-D4A8-4723-87FD-AD186B4A9007}" srcOrd="1" destOrd="0" presId="urn:microsoft.com/office/officeart/2005/8/layout/radial5"/>
    <dgm:cxn modelId="{C3E3E3D1-DD3F-4475-8177-6C2FC496D9B7}" srcId="{652E336E-2691-4F56-9A0F-5DABE314830B}" destId="{E27C80FD-58A9-4968-B0E7-94E2C55CADB5}" srcOrd="0" destOrd="0" parTransId="{246F9EDF-4730-43D1-B109-0A6234724B7B}" sibTransId="{FBC12981-63C9-4C36-9C08-50D2912E29B2}"/>
    <dgm:cxn modelId="{F9D52DEF-1582-4E2F-A1A9-823BDB88FA89}" type="presOf" srcId="{F835E6D8-AFE6-4ACC-9CD0-83FB50197167}" destId="{58DBD656-15DA-4D20-A61C-55EF2177851B}" srcOrd="0" destOrd="0" presId="urn:microsoft.com/office/officeart/2005/8/layout/radial5"/>
    <dgm:cxn modelId="{6D1F95FE-6740-4C4C-8C92-06822AFF861E}" type="presOf" srcId="{C437E039-5748-4B6A-BBF6-73608239CBCE}" destId="{9557B535-86CD-4BFC-925F-BC91BFA3762C}" srcOrd="0" destOrd="0" presId="urn:microsoft.com/office/officeart/2005/8/layout/radial5"/>
    <dgm:cxn modelId="{A6985C99-F24D-4A6B-B2A4-955DFB88B02A}" type="presParOf" srcId="{BA668AA0-25D7-4F01-8821-6DAA1CC75AE4}" destId="{E3FD9B4F-C20A-46A6-96E3-8CE2BA7FD018}" srcOrd="0" destOrd="0" presId="urn:microsoft.com/office/officeart/2005/8/layout/radial5"/>
    <dgm:cxn modelId="{8898E00A-1D21-4CC9-9AE4-5D039C8CF4B4}" type="presParOf" srcId="{BA668AA0-25D7-4F01-8821-6DAA1CC75AE4}" destId="{0C7D0100-7179-4CD4-BE92-B1D9EDD49016}" srcOrd="1" destOrd="0" presId="urn:microsoft.com/office/officeart/2005/8/layout/radial5"/>
    <dgm:cxn modelId="{46364E62-9DD4-47DD-82A0-6A3E55492591}" type="presParOf" srcId="{0C7D0100-7179-4CD4-BE92-B1D9EDD49016}" destId="{634C83FD-B679-414F-A5D8-01DFCDA6A46F}" srcOrd="0" destOrd="0" presId="urn:microsoft.com/office/officeart/2005/8/layout/radial5"/>
    <dgm:cxn modelId="{09049CC9-C3C0-4F28-B73C-112E7A1E81B2}" type="presParOf" srcId="{BA668AA0-25D7-4F01-8821-6DAA1CC75AE4}" destId="{2AD49F84-43E9-44C2-923D-B785EF1052F2}" srcOrd="2" destOrd="0" presId="urn:microsoft.com/office/officeart/2005/8/layout/radial5"/>
    <dgm:cxn modelId="{F704C4C7-0636-4854-9340-0A0D898BFA55}" type="presParOf" srcId="{BA668AA0-25D7-4F01-8821-6DAA1CC75AE4}" destId="{9983CC40-8DB1-4F54-B391-A76155E1F16C}" srcOrd="3" destOrd="0" presId="urn:microsoft.com/office/officeart/2005/8/layout/radial5"/>
    <dgm:cxn modelId="{EC89B2A5-409A-48BF-9575-FF9086DBF1EE}" type="presParOf" srcId="{9983CC40-8DB1-4F54-B391-A76155E1F16C}" destId="{23C9CB64-BA62-4C3D-953C-4CF1820AFB98}" srcOrd="0" destOrd="0" presId="urn:microsoft.com/office/officeart/2005/8/layout/radial5"/>
    <dgm:cxn modelId="{5C3C17F7-A884-447C-BAFE-6831DFC9DAC7}" type="presParOf" srcId="{BA668AA0-25D7-4F01-8821-6DAA1CC75AE4}" destId="{58DBD656-15DA-4D20-A61C-55EF2177851B}" srcOrd="4" destOrd="0" presId="urn:microsoft.com/office/officeart/2005/8/layout/radial5"/>
    <dgm:cxn modelId="{BEB25749-CA3A-45AE-98B3-5FA0EFF04809}" type="presParOf" srcId="{BA668AA0-25D7-4F01-8821-6DAA1CC75AE4}" destId="{074016E7-4563-4CA8-ACD4-17A6F3F5AC16}" srcOrd="5" destOrd="0" presId="urn:microsoft.com/office/officeart/2005/8/layout/radial5"/>
    <dgm:cxn modelId="{CC90DC3F-E360-4171-9073-94696D22F6E1}" type="presParOf" srcId="{074016E7-4563-4CA8-ACD4-17A6F3F5AC16}" destId="{3394CDA4-2AD4-427E-BF9C-DA4638893ABD}" srcOrd="0" destOrd="0" presId="urn:microsoft.com/office/officeart/2005/8/layout/radial5"/>
    <dgm:cxn modelId="{C03102DD-2855-4291-AB0A-664C9AC1570C}" type="presParOf" srcId="{BA668AA0-25D7-4F01-8821-6DAA1CC75AE4}" destId="{76D15E85-CA99-4418-B24F-403F3EF7D5B4}" srcOrd="6" destOrd="0" presId="urn:microsoft.com/office/officeart/2005/8/layout/radial5"/>
    <dgm:cxn modelId="{34191DBF-20FE-4169-8C40-83784CCD1776}" type="presParOf" srcId="{BA668AA0-25D7-4F01-8821-6DAA1CC75AE4}" destId="{3A5750A5-691B-40E7-9D2D-80B3AB7F6588}" srcOrd="7" destOrd="0" presId="urn:microsoft.com/office/officeart/2005/8/layout/radial5"/>
    <dgm:cxn modelId="{AD9AE9A6-3CE3-4512-AACD-DDBFF29F5E3E}" type="presParOf" srcId="{3A5750A5-691B-40E7-9D2D-80B3AB7F6588}" destId="{732BA03C-D4A8-4723-87FD-AD186B4A9007}" srcOrd="0" destOrd="0" presId="urn:microsoft.com/office/officeart/2005/8/layout/radial5"/>
    <dgm:cxn modelId="{47F057A0-77D8-4519-8A60-EACA1A3B27CA}" type="presParOf" srcId="{BA668AA0-25D7-4F01-8821-6DAA1CC75AE4}" destId="{9557B535-86CD-4BFC-925F-BC91BFA3762C}" srcOrd="8"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A58E05-B251-49FC-88E9-D43AA649D02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2E3E9947-ACAC-4337-B49F-FAE609819860}">
      <dgm:prSet phldrT="[Текст]" custT="1"/>
      <dgm:spPr/>
      <dgm:t>
        <a:bodyPr/>
        <a:lstStyle/>
        <a:p>
          <a:r>
            <a:rPr lang="az-Latn-AZ" sz="3200" dirty="0">
              <a:latin typeface="Footlight MT Light" panose="0204060206030A020304" pitchFamily="18" charset="0"/>
            </a:rPr>
            <a:t>asılıdır</a:t>
          </a:r>
          <a:endParaRPr lang="en-US" sz="3200" dirty="0">
            <a:latin typeface="Footlight MT Light" panose="0204060206030A020304" pitchFamily="18" charset="0"/>
          </a:endParaRPr>
        </a:p>
      </dgm:t>
    </dgm:pt>
    <dgm:pt modelId="{D2B4C6E9-0A17-4B51-9693-315CE5881FC2}" cxnId="{6D6023D2-E039-4171-88E9-03C9F12113D7}" type="parTrans">
      <dgm:prSet/>
      <dgm:spPr/>
      <dgm:t>
        <a:bodyPr/>
        <a:lstStyle/>
        <a:p>
          <a:endParaRPr lang="en-US"/>
        </a:p>
      </dgm:t>
    </dgm:pt>
    <dgm:pt modelId="{87AA42C0-F45D-460F-99F4-346B3A595BA5}" cxnId="{6D6023D2-E039-4171-88E9-03C9F12113D7}" type="sibTrans">
      <dgm:prSet/>
      <dgm:spPr/>
      <dgm:t>
        <a:bodyPr/>
        <a:lstStyle/>
        <a:p>
          <a:endParaRPr lang="en-US"/>
        </a:p>
      </dgm:t>
    </dgm:pt>
    <dgm:pt modelId="{7E16AD53-58B4-4F0A-B074-361EECA6F05A}">
      <dgm:prSet phldrT="[Текст]" custT="1"/>
      <dgm:spPr/>
      <dgm:t>
        <a:bodyPr/>
        <a:lstStyle/>
        <a:p>
          <a:r>
            <a:rPr lang="en-US" sz="1800" dirty="0" err="1">
              <a:latin typeface="Footlight MT Light" panose="0204060206030A020304" pitchFamily="18" charset="0"/>
            </a:rPr>
            <a:t>sinir-əzələ</a:t>
          </a:r>
          <a:r>
            <a:rPr lang="en-US" sz="1800" dirty="0">
              <a:latin typeface="Footlight MT Light" panose="0204060206030A020304" pitchFamily="18" charset="0"/>
            </a:rPr>
            <a:t> </a:t>
          </a:r>
          <a:r>
            <a:rPr lang="en-US" sz="1800" dirty="0" err="1">
              <a:latin typeface="Footlight MT Light" panose="0204060206030A020304" pitchFamily="18" charset="0"/>
            </a:rPr>
            <a:t>aparatının</a:t>
          </a:r>
          <a:r>
            <a:rPr lang="en-US" sz="1800" dirty="0">
              <a:latin typeface="Footlight MT Light" panose="0204060206030A020304" pitchFamily="18" charset="0"/>
            </a:rPr>
            <a:t> </a:t>
          </a:r>
          <a:r>
            <a:rPr lang="en-US" sz="1800" dirty="0" err="1">
              <a:latin typeface="Footlight MT Light" panose="0204060206030A020304" pitchFamily="18" charset="0"/>
            </a:rPr>
            <a:t>ilkin</a:t>
          </a:r>
          <a:r>
            <a:rPr lang="en-US" sz="1800" dirty="0">
              <a:latin typeface="Footlight MT Light" panose="0204060206030A020304" pitchFamily="18" charset="0"/>
            </a:rPr>
            <a:t> </a:t>
          </a:r>
          <a:r>
            <a:rPr lang="en-US" sz="1800" dirty="0" err="1">
              <a:latin typeface="Footlight MT Light" panose="0204060206030A020304" pitchFamily="18" charset="0"/>
            </a:rPr>
            <a:t>funksional</a:t>
          </a:r>
          <a:r>
            <a:rPr lang="en-US" sz="1800" dirty="0">
              <a:latin typeface="Footlight MT Light" panose="0204060206030A020304" pitchFamily="18" charset="0"/>
            </a:rPr>
            <a:t> </a:t>
          </a:r>
          <a:r>
            <a:rPr lang="en-US" sz="1800" dirty="0" err="1">
              <a:latin typeface="Footlight MT Light" panose="0204060206030A020304" pitchFamily="18" charset="0"/>
            </a:rPr>
            <a:t>vəziyyətindan</a:t>
          </a:r>
          <a:endParaRPr lang="en-US" sz="1800" dirty="0">
            <a:latin typeface="Footlight MT Light" panose="0204060206030A020304" pitchFamily="18" charset="0"/>
          </a:endParaRPr>
        </a:p>
      </dgm:t>
    </dgm:pt>
    <dgm:pt modelId="{28B3925C-5E34-4846-9D7B-57EDBD4D75CE}" cxnId="{197C7491-55E5-4554-9C3F-6DC9A2771AD4}" type="sibTrans">
      <dgm:prSet/>
      <dgm:spPr/>
      <dgm:t>
        <a:bodyPr/>
        <a:lstStyle/>
        <a:p>
          <a:endParaRPr lang="en-US"/>
        </a:p>
      </dgm:t>
    </dgm:pt>
    <dgm:pt modelId="{FCDBF513-3891-4F7C-8A39-A02D1D24BEB7}" cxnId="{197C7491-55E5-4554-9C3F-6DC9A2771AD4}" type="parTrans">
      <dgm:prSet/>
      <dgm:spPr/>
      <dgm:t>
        <a:bodyPr/>
        <a:lstStyle/>
        <a:p>
          <a:endParaRPr lang="en-US"/>
        </a:p>
      </dgm:t>
    </dgm:pt>
    <dgm:pt modelId="{CF245020-8E9E-46B0-B1B7-BAFAF479C737}">
      <dgm:prSet phldrT="[Текст]" custT="1"/>
      <dgm:spPr/>
      <dgm:t>
        <a:bodyPr/>
        <a:lstStyle/>
        <a:p>
          <a:r>
            <a:rPr lang="en-US" sz="1800" dirty="0" err="1">
              <a:latin typeface="Footlight MT Light" panose="0204060206030A020304" pitchFamily="18" charset="0"/>
            </a:rPr>
            <a:t>elektrodların</a:t>
          </a:r>
          <a:r>
            <a:rPr lang="en-US" sz="1800" dirty="0">
              <a:latin typeface="Footlight MT Light" panose="0204060206030A020304" pitchFamily="18" charset="0"/>
            </a:rPr>
            <a:t> </a:t>
          </a:r>
          <a:r>
            <a:rPr lang="en-US" sz="1800" dirty="0" err="1">
              <a:latin typeface="Footlight MT Light" panose="0204060206030A020304" pitchFamily="18" charset="0"/>
            </a:rPr>
            <a:t>lokalizasiyasından</a:t>
          </a:r>
          <a:endParaRPr lang="en-US" sz="1800" dirty="0">
            <a:latin typeface="Footlight MT Light" panose="0204060206030A020304" pitchFamily="18" charset="0"/>
          </a:endParaRPr>
        </a:p>
      </dgm:t>
    </dgm:pt>
    <dgm:pt modelId="{E56BC692-4EB5-4F24-BC60-88397E7C0F7F}" cxnId="{A2596D90-5858-47C5-9BE8-73578063F907}" type="parTrans">
      <dgm:prSet/>
      <dgm:spPr/>
      <dgm:t>
        <a:bodyPr/>
        <a:lstStyle/>
        <a:p>
          <a:endParaRPr lang="en-US"/>
        </a:p>
      </dgm:t>
    </dgm:pt>
    <dgm:pt modelId="{37A35794-6336-4AFF-A017-C386B1143897}" cxnId="{A2596D90-5858-47C5-9BE8-73578063F907}" type="sibTrans">
      <dgm:prSet/>
      <dgm:spPr/>
      <dgm:t>
        <a:bodyPr/>
        <a:lstStyle/>
        <a:p>
          <a:endParaRPr lang="en-US"/>
        </a:p>
      </dgm:t>
    </dgm:pt>
    <dgm:pt modelId="{F57E1DF8-22F0-4D34-AE86-D8835785F329}">
      <dgm:prSet phldrT="[Текст]" custT="1"/>
      <dgm:spPr/>
      <dgm:t>
        <a:bodyPr/>
        <a:lstStyle/>
        <a:p>
          <a:r>
            <a:rPr lang="en-US" sz="1800" dirty="0">
              <a:latin typeface="Footlight MT Light" panose="0204060206030A020304" pitchFamily="18" charset="0"/>
            </a:rPr>
            <a:t> </a:t>
          </a:r>
          <a:r>
            <a:rPr lang="en-US" sz="1800" dirty="0" err="1">
              <a:latin typeface="Footlight MT Light" panose="0204060206030A020304" pitchFamily="18" charset="0"/>
            </a:rPr>
            <a:t>parametrindən</a:t>
          </a:r>
          <a:r>
            <a:rPr lang="en-US" sz="1800" dirty="0">
              <a:latin typeface="Footlight MT Light" panose="0204060206030A020304" pitchFamily="18" charset="0"/>
            </a:rPr>
            <a:t> </a:t>
          </a:r>
          <a:endParaRPr lang="en-US" sz="1600" dirty="0">
            <a:latin typeface="Footlight MT Light" panose="0204060206030A020304" pitchFamily="18" charset="0"/>
          </a:endParaRPr>
        </a:p>
      </dgm:t>
    </dgm:pt>
    <dgm:pt modelId="{9D9A307A-8F4F-4553-B0A2-4B9A431358D5}" cxnId="{5C479620-A677-4E06-A13D-4D563B28EC32}" type="parTrans">
      <dgm:prSet/>
      <dgm:spPr/>
      <dgm:t>
        <a:bodyPr/>
        <a:lstStyle/>
        <a:p>
          <a:endParaRPr lang="en-US"/>
        </a:p>
      </dgm:t>
    </dgm:pt>
    <dgm:pt modelId="{E489E1F7-6969-4C10-8363-1B657C00A0FD}" cxnId="{5C479620-A677-4E06-A13D-4D563B28EC32}" type="sibTrans">
      <dgm:prSet/>
      <dgm:spPr/>
      <dgm:t>
        <a:bodyPr/>
        <a:lstStyle/>
        <a:p>
          <a:endParaRPr lang="en-US"/>
        </a:p>
      </dgm:t>
    </dgm:pt>
    <dgm:pt modelId="{BC653484-4866-437A-9D67-D9BD0E59D7A2}" type="pres">
      <dgm:prSet presAssocID="{55A58E05-B251-49FC-88E9-D43AA649D020}" presName="diagram" presStyleCnt="0">
        <dgm:presLayoutVars>
          <dgm:chPref val="1"/>
          <dgm:dir val="rev"/>
          <dgm:animOne val="branch"/>
          <dgm:animLvl val="lvl"/>
          <dgm:resizeHandles val="exact"/>
        </dgm:presLayoutVars>
      </dgm:prSet>
      <dgm:spPr/>
    </dgm:pt>
    <dgm:pt modelId="{E10B744C-16DA-43A3-B7E3-3342F9D2467D}" type="pres">
      <dgm:prSet presAssocID="{2E3E9947-ACAC-4337-B49F-FAE609819860}" presName="root1" presStyleCnt="0"/>
      <dgm:spPr/>
    </dgm:pt>
    <dgm:pt modelId="{004B0A15-7BAC-4B34-9E9D-4202EA15548D}" type="pres">
      <dgm:prSet presAssocID="{2E3E9947-ACAC-4337-B49F-FAE609819860}" presName="LevelOneTextNode" presStyleLbl="node0" presStyleIdx="0" presStyleCnt="1">
        <dgm:presLayoutVars>
          <dgm:chPref val="3"/>
        </dgm:presLayoutVars>
      </dgm:prSet>
      <dgm:spPr/>
    </dgm:pt>
    <dgm:pt modelId="{AE044F67-1439-4B36-85C0-CDF7E4365E7C}" type="pres">
      <dgm:prSet presAssocID="{2E3E9947-ACAC-4337-B49F-FAE609819860}" presName="level2hierChild" presStyleCnt="0"/>
      <dgm:spPr/>
    </dgm:pt>
    <dgm:pt modelId="{7B0E1EAD-5226-41D4-808C-BBC7DB1AED02}" type="pres">
      <dgm:prSet presAssocID="{FCDBF513-3891-4F7C-8A39-A02D1D24BEB7}" presName="conn2-1" presStyleLbl="parChTrans1D2" presStyleIdx="0" presStyleCnt="3"/>
      <dgm:spPr/>
    </dgm:pt>
    <dgm:pt modelId="{90001798-0184-44AA-A02F-CF1338AC5F12}" type="pres">
      <dgm:prSet presAssocID="{FCDBF513-3891-4F7C-8A39-A02D1D24BEB7}" presName="connTx" presStyleLbl="parChTrans1D2" presStyleIdx="0" presStyleCnt="3"/>
      <dgm:spPr/>
    </dgm:pt>
    <dgm:pt modelId="{893D7DB1-578E-4D12-A209-51548BA3A19B}" type="pres">
      <dgm:prSet presAssocID="{7E16AD53-58B4-4F0A-B074-361EECA6F05A}" presName="root2" presStyleCnt="0"/>
      <dgm:spPr/>
    </dgm:pt>
    <dgm:pt modelId="{92561415-B12B-4534-B9A3-39AD9AFD5C6E}" type="pres">
      <dgm:prSet presAssocID="{7E16AD53-58B4-4F0A-B074-361EECA6F05A}" presName="LevelTwoTextNode" presStyleLbl="node2" presStyleIdx="0" presStyleCnt="3">
        <dgm:presLayoutVars>
          <dgm:chPref val="3"/>
        </dgm:presLayoutVars>
      </dgm:prSet>
      <dgm:spPr/>
    </dgm:pt>
    <dgm:pt modelId="{FA92AE4E-4BD1-42ED-9C12-B6FDEB2706EB}" type="pres">
      <dgm:prSet presAssocID="{7E16AD53-58B4-4F0A-B074-361EECA6F05A}" presName="level3hierChild" presStyleCnt="0"/>
      <dgm:spPr/>
    </dgm:pt>
    <dgm:pt modelId="{64F84C9F-8F95-45BF-B6CA-BD118D3DF524}" type="pres">
      <dgm:prSet presAssocID="{E56BC692-4EB5-4F24-BC60-88397E7C0F7F}" presName="conn2-1" presStyleLbl="parChTrans1D2" presStyleIdx="1" presStyleCnt="3"/>
      <dgm:spPr/>
    </dgm:pt>
    <dgm:pt modelId="{FF9D82DE-4DF5-47F9-857F-3B691D48FEFA}" type="pres">
      <dgm:prSet presAssocID="{E56BC692-4EB5-4F24-BC60-88397E7C0F7F}" presName="connTx" presStyleLbl="parChTrans1D2" presStyleIdx="1" presStyleCnt="3"/>
      <dgm:spPr/>
    </dgm:pt>
    <dgm:pt modelId="{EAD026CB-003F-46F6-BCF2-CCF1D3CE2672}" type="pres">
      <dgm:prSet presAssocID="{CF245020-8E9E-46B0-B1B7-BAFAF479C737}" presName="root2" presStyleCnt="0"/>
      <dgm:spPr/>
    </dgm:pt>
    <dgm:pt modelId="{40F4182D-F2BD-4E2D-9603-73F741DC4F3D}" type="pres">
      <dgm:prSet presAssocID="{CF245020-8E9E-46B0-B1B7-BAFAF479C737}" presName="LevelTwoTextNode" presStyleLbl="node2" presStyleIdx="1" presStyleCnt="3">
        <dgm:presLayoutVars>
          <dgm:chPref val="3"/>
        </dgm:presLayoutVars>
      </dgm:prSet>
      <dgm:spPr/>
    </dgm:pt>
    <dgm:pt modelId="{67890CE9-4CBE-4F61-B7D1-383F7C55CC08}" type="pres">
      <dgm:prSet presAssocID="{CF245020-8E9E-46B0-B1B7-BAFAF479C737}" presName="level3hierChild" presStyleCnt="0"/>
      <dgm:spPr/>
    </dgm:pt>
    <dgm:pt modelId="{5BE81573-320B-461F-A32A-A92E2990B425}" type="pres">
      <dgm:prSet presAssocID="{9D9A307A-8F4F-4553-B0A2-4B9A431358D5}" presName="conn2-1" presStyleLbl="parChTrans1D2" presStyleIdx="2" presStyleCnt="3"/>
      <dgm:spPr/>
    </dgm:pt>
    <dgm:pt modelId="{9673C8EA-D0EA-469F-BB2A-00CAB4871C85}" type="pres">
      <dgm:prSet presAssocID="{9D9A307A-8F4F-4553-B0A2-4B9A431358D5}" presName="connTx" presStyleLbl="parChTrans1D2" presStyleIdx="2" presStyleCnt="3"/>
      <dgm:spPr/>
    </dgm:pt>
    <dgm:pt modelId="{73348B19-5EF2-4D99-AB87-0DE3E058AB03}" type="pres">
      <dgm:prSet presAssocID="{F57E1DF8-22F0-4D34-AE86-D8835785F329}" presName="root2" presStyleCnt="0"/>
      <dgm:spPr/>
    </dgm:pt>
    <dgm:pt modelId="{17E0E28E-67D5-4C1B-94CE-FEA7CC012CF4}" type="pres">
      <dgm:prSet presAssocID="{F57E1DF8-22F0-4D34-AE86-D8835785F329}" presName="LevelTwoTextNode" presStyleLbl="node2" presStyleIdx="2" presStyleCnt="3">
        <dgm:presLayoutVars>
          <dgm:chPref val="3"/>
        </dgm:presLayoutVars>
      </dgm:prSet>
      <dgm:spPr/>
    </dgm:pt>
    <dgm:pt modelId="{18D48BAF-C830-4ED7-BEC4-E9C268F22665}" type="pres">
      <dgm:prSet presAssocID="{F57E1DF8-22F0-4D34-AE86-D8835785F329}" presName="level3hierChild" presStyleCnt="0"/>
      <dgm:spPr/>
    </dgm:pt>
  </dgm:ptLst>
  <dgm:cxnLst>
    <dgm:cxn modelId="{FCF58F05-FCDF-4C9A-8C5D-3755473B5B74}" type="presOf" srcId="{E56BC692-4EB5-4F24-BC60-88397E7C0F7F}" destId="{64F84C9F-8F95-45BF-B6CA-BD118D3DF524}" srcOrd="0" destOrd="0" presId="urn:microsoft.com/office/officeart/2005/8/layout/hierarchy2"/>
    <dgm:cxn modelId="{5C479620-A677-4E06-A13D-4D563B28EC32}" srcId="{2E3E9947-ACAC-4337-B49F-FAE609819860}" destId="{F57E1DF8-22F0-4D34-AE86-D8835785F329}" srcOrd="2" destOrd="0" parTransId="{9D9A307A-8F4F-4553-B0A2-4B9A431358D5}" sibTransId="{E489E1F7-6969-4C10-8363-1B657C00A0FD}"/>
    <dgm:cxn modelId="{1F112B22-3409-4019-9CCC-47AA5F13980B}" type="presOf" srcId="{9D9A307A-8F4F-4553-B0A2-4B9A431358D5}" destId="{9673C8EA-D0EA-469F-BB2A-00CAB4871C85}" srcOrd="1" destOrd="0" presId="urn:microsoft.com/office/officeart/2005/8/layout/hierarchy2"/>
    <dgm:cxn modelId="{5F38E842-18E8-4C07-A9F3-D59B63F1417C}" type="presOf" srcId="{F57E1DF8-22F0-4D34-AE86-D8835785F329}" destId="{17E0E28E-67D5-4C1B-94CE-FEA7CC012CF4}" srcOrd="0" destOrd="0" presId="urn:microsoft.com/office/officeart/2005/8/layout/hierarchy2"/>
    <dgm:cxn modelId="{DFDDDA7E-DFFC-406F-B9E2-FBCEF4E55246}" type="presOf" srcId="{55A58E05-B251-49FC-88E9-D43AA649D020}" destId="{BC653484-4866-437A-9D67-D9BD0E59D7A2}" srcOrd="0" destOrd="0" presId="urn:microsoft.com/office/officeart/2005/8/layout/hierarchy2"/>
    <dgm:cxn modelId="{1F04CE86-140C-4C67-A93F-5E4EB0CC605B}" type="presOf" srcId="{9D9A307A-8F4F-4553-B0A2-4B9A431358D5}" destId="{5BE81573-320B-461F-A32A-A92E2990B425}" srcOrd="0" destOrd="0" presId="urn:microsoft.com/office/officeart/2005/8/layout/hierarchy2"/>
    <dgm:cxn modelId="{A2596D90-5858-47C5-9BE8-73578063F907}" srcId="{2E3E9947-ACAC-4337-B49F-FAE609819860}" destId="{CF245020-8E9E-46B0-B1B7-BAFAF479C737}" srcOrd="1" destOrd="0" parTransId="{E56BC692-4EB5-4F24-BC60-88397E7C0F7F}" sibTransId="{37A35794-6336-4AFF-A017-C386B1143897}"/>
    <dgm:cxn modelId="{197C7491-55E5-4554-9C3F-6DC9A2771AD4}" srcId="{2E3E9947-ACAC-4337-B49F-FAE609819860}" destId="{7E16AD53-58B4-4F0A-B074-361EECA6F05A}" srcOrd="0" destOrd="0" parTransId="{FCDBF513-3891-4F7C-8A39-A02D1D24BEB7}" sibTransId="{28B3925C-5E34-4846-9D7B-57EDBD4D75CE}"/>
    <dgm:cxn modelId="{D4DFED9B-50B7-4CFC-BD10-1D0BB8F7618D}" type="presOf" srcId="{CF245020-8E9E-46B0-B1B7-BAFAF479C737}" destId="{40F4182D-F2BD-4E2D-9603-73F741DC4F3D}" srcOrd="0" destOrd="0" presId="urn:microsoft.com/office/officeart/2005/8/layout/hierarchy2"/>
    <dgm:cxn modelId="{B8F127A7-B74C-4D8B-BC4D-FDC40ADED470}" type="presOf" srcId="{FCDBF513-3891-4F7C-8A39-A02D1D24BEB7}" destId="{90001798-0184-44AA-A02F-CF1338AC5F12}" srcOrd="1" destOrd="0" presId="urn:microsoft.com/office/officeart/2005/8/layout/hierarchy2"/>
    <dgm:cxn modelId="{BE4D55B0-4CF5-4ADE-BCE7-55B897009B6A}" type="presOf" srcId="{2E3E9947-ACAC-4337-B49F-FAE609819860}" destId="{004B0A15-7BAC-4B34-9E9D-4202EA15548D}" srcOrd="0" destOrd="0" presId="urn:microsoft.com/office/officeart/2005/8/layout/hierarchy2"/>
    <dgm:cxn modelId="{8BF045B1-B09F-483F-8663-BFD38AC360B9}" type="presOf" srcId="{E56BC692-4EB5-4F24-BC60-88397E7C0F7F}" destId="{FF9D82DE-4DF5-47F9-857F-3B691D48FEFA}" srcOrd="1" destOrd="0" presId="urn:microsoft.com/office/officeart/2005/8/layout/hierarchy2"/>
    <dgm:cxn modelId="{78E141B4-64AF-461E-A70F-0C7D4FD4FDAA}" type="presOf" srcId="{7E16AD53-58B4-4F0A-B074-361EECA6F05A}" destId="{92561415-B12B-4534-B9A3-39AD9AFD5C6E}" srcOrd="0" destOrd="0" presId="urn:microsoft.com/office/officeart/2005/8/layout/hierarchy2"/>
    <dgm:cxn modelId="{6D6023D2-E039-4171-88E9-03C9F12113D7}" srcId="{55A58E05-B251-49FC-88E9-D43AA649D020}" destId="{2E3E9947-ACAC-4337-B49F-FAE609819860}" srcOrd="0" destOrd="0" parTransId="{D2B4C6E9-0A17-4B51-9693-315CE5881FC2}" sibTransId="{87AA42C0-F45D-460F-99F4-346B3A595BA5}"/>
    <dgm:cxn modelId="{927FF5E2-9CE0-400F-AC43-462A9B1741D0}" type="presOf" srcId="{FCDBF513-3891-4F7C-8A39-A02D1D24BEB7}" destId="{7B0E1EAD-5226-41D4-808C-BBC7DB1AED02}" srcOrd="0" destOrd="0" presId="urn:microsoft.com/office/officeart/2005/8/layout/hierarchy2"/>
    <dgm:cxn modelId="{0B8280C5-15B5-4BF5-B94D-15EBE01CBAC9}" type="presParOf" srcId="{BC653484-4866-437A-9D67-D9BD0E59D7A2}" destId="{E10B744C-16DA-43A3-B7E3-3342F9D2467D}" srcOrd="0" destOrd="0" presId="urn:microsoft.com/office/officeart/2005/8/layout/hierarchy2"/>
    <dgm:cxn modelId="{0964C93C-0C24-4431-A1FC-470A5D354FF7}" type="presParOf" srcId="{E10B744C-16DA-43A3-B7E3-3342F9D2467D}" destId="{004B0A15-7BAC-4B34-9E9D-4202EA15548D}" srcOrd="0" destOrd="0" presId="urn:microsoft.com/office/officeart/2005/8/layout/hierarchy2"/>
    <dgm:cxn modelId="{74A244AF-5A98-4BF1-B677-A5D4E9E0203D}" type="presParOf" srcId="{E10B744C-16DA-43A3-B7E3-3342F9D2467D}" destId="{AE044F67-1439-4B36-85C0-CDF7E4365E7C}" srcOrd="1" destOrd="0" presId="urn:microsoft.com/office/officeart/2005/8/layout/hierarchy2"/>
    <dgm:cxn modelId="{5059FBE3-A8B1-4FB6-8C1D-F500BBEB15DC}" type="presParOf" srcId="{AE044F67-1439-4B36-85C0-CDF7E4365E7C}" destId="{7B0E1EAD-5226-41D4-808C-BBC7DB1AED02}" srcOrd="0" destOrd="0" presId="urn:microsoft.com/office/officeart/2005/8/layout/hierarchy2"/>
    <dgm:cxn modelId="{A9F59997-2697-4D7D-9623-A9D5BA531D55}" type="presParOf" srcId="{7B0E1EAD-5226-41D4-808C-BBC7DB1AED02}" destId="{90001798-0184-44AA-A02F-CF1338AC5F12}" srcOrd="0" destOrd="0" presId="urn:microsoft.com/office/officeart/2005/8/layout/hierarchy2"/>
    <dgm:cxn modelId="{6106399B-E022-4BBF-B541-AACE9A03873B}" type="presParOf" srcId="{AE044F67-1439-4B36-85C0-CDF7E4365E7C}" destId="{893D7DB1-578E-4D12-A209-51548BA3A19B}" srcOrd="1" destOrd="0" presId="urn:microsoft.com/office/officeart/2005/8/layout/hierarchy2"/>
    <dgm:cxn modelId="{BA077E88-02E8-4348-ABF2-F3BEA8FFE089}" type="presParOf" srcId="{893D7DB1-578E-4D12-A209-51548BA3A19B}" destId="{92561415-B12B-4534-B9A3-39AD9AFD5C6E}" srcOrd="0" destOrd="0" presId="urn:microsoft.com/office/officeart/2005/8/layout/hierarchy2"/>
    <dgm:cxn modelId="{DEFEF382-3004-43EE-848A-E3D135A5B63D}" type="presParOf" srcId="{893D7DB1-578E-4D12-A209-51548BA3A19B}" destId="{FA92AE4E-4BD1-42ED-9C12-B6FDEB2706EB}" srcOrd="1" destOrd="0" presId="urn:microsoft.com/office/officeart/2005/8/layout/hierarchy2"/>
    <dgm:cxn modelId="{D67F4619-DD2A-4DE9-9E6B-AF275CA5FADE}" type="presParOf" srcId="{AE044F67-1439-4B36-85C0-CDF7E4365E7C}" destId="{64F84C9F-8F95-45BF-B6CA-BD118D3DF524}" srcOrd="2" destOrd="0" presId="urn:microsoft.com/office/officeart/2005/8/layout/hierarchy2"/>
    <dgm:cxn modelId="{8AD4BAC5-1150-4527-BFBF-F9D5890716B8}" type="presParOf" srcId="{64F84C9F-8F95-45BF-B6CA-BD118D3DF524}" destId="{FF9D82DE-4DF5-47F9-857F-3B691D48FEFA}" srcOrd="0" destOrd="0" presId="urn:microsoft.com/office/officeart/2005/8/layout/hierarchy2"/>
    <dgm:cxn modelId="{38F07DA6-51DF-43B6-9B04-DAAD3BDEAE9A}" type="presParOf" srcId="{AE044F67-1439-4B36-85C0-CDF7E4365E7C}" destId="{EAD026CB-003F-46F6-BCF2-CCF1D3CE2672}" srcOrd="3" destOrd="0" presId="urn:microsoft.com/office/officeart/2005/8/layout/hierarchy2"/>
    <dgm:cxn modelId="{D617653C-28F3-417D-B260-4402A9089018}" type="presParOf" srcId="{EAD026CB-003F-46F6-BCF2-CCF1D3CE2672}" destId="{40F4182D-F2BD-4E2D-9603-73F741DC4F3D}" srcOrd="0" destOrd="0" presId="urn:microsoft.com/office/officeart/2005/8/layout/hierarchy2"/>
    <dgm:cxn modelId="{9E104977-CD5C-40C0-90F5-12825A93147F}" type="presParOf" srcId="{EAD026CB-003F-46F6-BCF2-CCF1D3CE2672}" destId="{67890CE9-4CBE-4F61-B7D1-383F7C55CC08}" srcOrd="1" destOrd="0" presId="urn:microsoft.com/office/officeart/2005/8/layout/hierarchy2"/>
    <dgm:cxn modelId="{1157AFA2-2472-43DE-89AC-885BE283B842}" type="presParOf" srcId="{AE044F67-1439-4B36-85C0-CDF7E4365E7C}" destId="{5BE81573-320B-461F-A32A-A92E2990B425}" srcOrd="4" destOrd="0" presId="urn:microsoft.com/office/officeart/2005/8/layout/hierarchy2"/>
    <dgm:cxn modelId="{60CF5E74-BFEE-42E7-BBEE-3280A55D67AD}" type="presParOf" srcId="{5BE81573-320B-461F-A32A-A92E2990B425}" destId="{9673C8EA-D0EA-469F-BB2A-00CAB4871C85}" srcOrd="0" destOrd="0" presId="urn:microsoft.com/office/officeart/2005/8/layout/hierarchy2"/>
    <dgm:cxn modelId="{76DC5C9D-8B44-4C2B-BDCB-6E8A7F6D4E5E}" type="presParOf" srcId="{AE044F67-1439-4B36-85C0-CDF7E4365E7C}" destId="{73348B19-5EF2-4D99-AB87-0DE3E058AB03}" srcOrd="5" destOrd="0" presId="urn:microsoft.com/office/officeart/2005/8/layout/hierarchy2"/>
    <dgm:cxn modelId="{C273724B-9C6B-4534-9512-4E435A38EAC1}" type="presParOf" srcId="{73348B19-5EF2-4D99-AB87-0DE3E058AB03}" destId="{17E0E28E-67D5-4C1B-94CE-FEA7CC012CF4}" srcOrd="0" destOrd="0" presId="urn:microsoft.com/office/officeart/2005/8/layout/hierarchy2"/>
    <dgm:cxn modelId="{489663D2-A9D9-482A-B408-AC0CD9B52EC0}" type="presParOf" srcId="{73348B19-5EF2-4D99-AB87-0DE3E058AB03}" destId="{18D48BAF-C830-4ED7-BEC4-E9C268F22665}" srcOrd="1" destOrd="0"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26EEB9-0EBE-4BDF-A02F-EF656573A60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C271771-C6A8-43BC-8CC5-F29E217C0E61}">
      <dgm:prSet phldrT="[Текст]" custT="1"/>
      <dgm:spPr/>
      <dgm:t>
        <a:bodyPr/>
        <a:lstStyle/>
        <a:p>
          <a:r>
            <a:rPr lang="en-US" sz="2400" dirty="0" err="1">
              <a:latin typeface="Footlight MT Light" panose="0204060206030A020304" pitchFamily="18" charset="0"/>
            </a:rPr>
            <a:t>Elektrodların</a:t>
          </a:r>
          <a:r>
            <a:rPr lang="en-US" sz="2400" dirty="0">
              <a:latin typeface="Footlight MT Light" panose="0204060206030A020304" pitchFamily="18" charset="0"/>
            </a:rPr>
            <a:t> </a:t>
          </a:r>
          <a:r>
            <a:rPr lang="en-US" sz="2400" dirty="0" err="1">
              <a:latin typeface="Footlight MT Light" panose="0204060206030A020304" pitchFamily="18" charset="0"/>
            </a:rPr>
            <a:t>boylama</a:t>
          </a:r>
          <a:r>
            <a:rPr lang="en-US" sz="2400" dirty="0">
              <a:latin typeface="Footlight MT Light" panose="0204060206030A020304" pitchFamily="18" charset="0"/>
            </a:rPr>
            <a:t> </a:t>
          </a:r>
          <a:r>
            <a:rPr lang="en-US" sz="2400" dirty="0" err="1">
              <a:latin typeface="Footlight MT Light" panose="0204060206030A020304" pitchFamily="18" charset="0"/>
            </a:rPr>
            <a:t>yerləşdirilməsi</a:t>
          </a:r>
          <a:r>
            <a:rPr lang="en-US" sz="2400" dirty="0">
              <a:latin typeface="Footlight MT Light" panose="0204060206030A020304" pitchFamily="18" charset="0"/>
            </a:rPr>
            <a:t> </a:t>
          </a:r>
          <a:r>
            <a:rPr lang="en-US" sz="2400" dirty="0" err="1">
              <a:latin typeface="Footlight MT Light" panose="0204060206030A020304" pitchFamily="18" charset="0"/>
            </a:rPr>
            <a:t>zamanı</a:t>
          </a:r>
          <a:r>
            <a:rPr lang="en-US" sz="2400" dirty="0">
              <a:latin typeface="Footlight MT Light" panose="0204060206030A020304" pitchFamily="18" charset="0"/>
            </a:rPr>
            <a:t> </a:t>
          </a:r>
        </a:p>
      </dgm:t>
    </dgm:pt>
    <dgm:pt modelId="{CB06D575-DDD1-477F-BA21-41186218F1DF}" cxnId="{5C9CF15D-2EB2-4291-81AC-1D5C0AE1DBD3}" type="parTrans">
      <dgm:prSet/>
      <dgm:spPr/>
      <dgm:t>
        <a:bodyPr/>
        <a:lstStyle/>
        <a:p>
          <a:endParaRPr lang="en-US"/>
        </a:p>
      </dgm:t>
    </dgm:pt>
    <dgm:pt modelId="{2E5E5BC1-A0B9-438F-BF4C-5A2DB5E8E210}" cxnId="{5C9CF15D-2EB2-4291-81AC-1D5C0AE1DBD3}" type="sibTrans">
      <dgm:prSet/>
      <dgm:spPr/>
      <dgm:t>
        <a:bodyPr/>
        <a:lstStyle/>
        <a:p>
          <a:endParaRPr lang="en-US"/>
        </a:p>
      </dgm:t>
    </dgm:pt>
    <dgm:pt modelId="{47BE9426-C4B3-4E2E-A12E-856C45DD8D52}">
      <dgm:prSet phldrT="[Текст]" custT="1"/>
      <dgm:spPr/>
      <dgm:t>
        <a:bodyPr/>
        <a:lstStyle/>
        <a:p>
          <a:r>
            <a:rPr lang="en-US" sz="1600" dirty="0" err="1">
              <a:latin typeface="Footlight MT Light" panose="0204060206030A020304" pitchFamily="18" charset="0"/>
            </a:rPr>
            <a:t>tetaniki</a:t>
          </a:r>
          <a:r>
            <a:rPr lang="en-US" sz="1600" dirty="0">
              <a:latin typeface="Footlight MT Light" panose="0204060206030A020304" pitchFamily="18" charset="0"/>
            </a:rPr>
            <a:t> </a:t>
          </a:r>
          <a:r>
            <a:rPr lang="en-US" sz="1600" dirty="0" err="1">
              <a:latin typeface="Footlight MT Light" panose="0204060206030A020304" pitchFamily="18" charset="0"/>
            </a:rPr>
            <a:t>yığılmalar</a:t>
          </a:r>
          <a:r>
            <a:rPr lang="en-US" sz="1600" dirty="0">
              <a:latin typeface="Footlight MT Light" panose="0204060206030A020304" pitchFamily="18" charset="0"/>
            </a:rPr>
            <a:t>, </a:t>
          </a:r>
          <a:r>
            <a:rPr lang="en-US" sz="1600" dirty="0" err="1">
              <a:latin typeface="Footlight MT Light" panose="0204060206030A020304" pitchFamily="18" charset="0"/>
            </a:rPr>
            <a:t>periferik</a:t>
          </a:r>
          <a:r>
            <a:rPr lang="en-US" sz="1600" dirty="0">
              <a:latin typeface="Footlight MT Light" panose="0204060206030A020304" pitchFamily="18" charset="0"/>
            </a:rPr>
            <a:t> </a:t>
          </a:r>
          <a:r>
            <a:rPr lang="en-US" sz="1600" dirty="0" err="1">
              <a:latin typeface="Footlight MT Light" panose="0204060206030A020304" pitchFamily="18" charset="0"/>
            </a:rPr>
            <a:t>parezlər</a:t>
          </a:r>
          <a:r>
            <a:rPr lang="en-US" sz="1600" dirty="0">
              <a:latin typeface="Footlight MT Light" panose="0204060206030A020304" pitchFamily="18" charset="0"/>
            </a:rPr>
            <a:t> </a:t>
          </a:r>
          <a:r>
            <a:rPr lang="en-US" sz="1600" dirty="0" err="1">
              <a:latin typeface="Footlight MT Light" panose="0204060206030A020304" pitchFamily="18" charset="0"/>
            </a:rPr>
            <a:t>zamanı</a:t>
          </a:r>
          <a:r>
            <a:rPr lang="en-US" sz="1600" dirty="0">
              <a:latin typeface="Footlight MT Light" panose="0204060206030A020304" pitchFamily="18" charset="0"/>
            </a:rPr>
            <a:t> </a:t>
          </a:r>
          <a:r>
            <a:rPr lang="en-US" sz="1600" dirty="0" err="1">
              <a:latin typeface="Footlight MT Light" panose="0204060206030A020304" pitchFamily="18" charset="0"/>
            </a:rPr>
            <a:t>əzələlərin</a:t>
          </a:r>
          <a:r>
            <a:rPr lang="en-US" sz="1600" dirty="0">
              <a:latin typeface="Footlight MT Light" panose="0204060206030A020304" pitchFamily="18" charset="0"/>
            </a:rPr>
            <a:t> </a:t>
          </a:r>
          <a:r>
            <a:rPr lang="en-US" sz="1600" dirty="0" err="1">
              <a:latin typeface="Footlight MT Light" panose="0204060206030A020304" pitchFamily="18" charset="0"/>
            </a:rPr>
            <a:t>tonusunun</a:t>
          </a:r>
          <a:r>
            <a:rPr lang="en-US" sz="1600" dirty="0">
              <a:latin typeface="Footlight MT Light" panose="0204060206030A020304" pitchFamily="18" charset="0"/>
            </a:rPr>
            <a:t> </a:t>
          </a:r>
          <a:r>
            <a:rPr lang="en-US" sz="1600" dirty="0" err="1">
              <a:latin typeface="Footlight MT Light" panose="0204060206030A020304" pitchFamily="18" charset="0"/>
            </a:rPr>
            <a:t>və</a:t>
          </a:r>
          <a:r>
            <a:rPr lang="en-US" sz="1600" dirty="0">
              <a:latin typeface="Footlight MT Light" panose="0204060206030A020304" pitchFamily="18" charset="0"/>
            </a:rPr>
            <a:t> </a:t>
          </a:r>
          <a:r>
            <a:rPr lang="en-US" sz="1600" dirty="0" err="1">
              <a:latin typeface="Footlight MT Light" panose="0204060206030A020304" pitchFamily="18" charset="0"/>
            </a:rPr>
            <a:t>yığılma</a:t>
          </a:r>
          <a:r>
            <a:rPr lang="en-US" sz="1600" dirty="0">
              <a:latin typeface="Footlight MT Light" panose="0204060206030A020304" pitchFamily="18" charset="0"/>
            </a:rPr>
            <a:t> </a:t>
          </a:r>
          <a:r>
            <a:rPr lang="en-US" sz="1600" dirty="0" err="1">
              <a:latin typeface="Footlight MT Light" panose="0204060206030A020304" pitchFamily="18" charset="0"/>
            </a:rPr>
            <a:t>qabiliyyətinin</a:t>
          </a:r>
          <a:r>
            <a:rPr lang="en-US" sz="1600" dirty="0">
              <a:latin typeface="Footlight MT Light" panose="0204060206030A020304" pitchFamily="18" charset="0"/>
            </a:rPr>
            <a:t> </a:t>
          </a:r>
          <a:r>
            <a:rPr lang="en-US" sz="1600" dirty="0" err="1">
              <a:latin typeface="Footlight MT Light" panose="0204060206030A020304" pitchFamily="18" charset="0"/>
            </a:rPr>
            <a:t>artması</a:t>
          </a:r>
          <a:r>
            <a:rPr lang="en-US" sz="1600" dirty="0">
              <a:latin typeface="Footlight MT Light" panose="0204060206030A020304" pitchFamily="18" charset="0"/>
            </a:rPr>
            <a:t>, </a:t>
          </a:r>
          <a:r>
            <a:rPr lang="en-US" sz="1600" dirty="0" err="1">
              <a:latin typeface="Footlight MT Light" panose="0204060206030A020304" pitchFamily="18" charset="0"/>
            </a:rPr>
            <a:t>hərəkət</a:t>
          </a:r>
          <a:r>
            <a:rPr lang="en-US" sz="1600" dirty="0">
              <a:latin typeface="Footlight MT Light" panose="0204060206030A020304" pitchFamily="18" charset="0"/>
            </a:rPr>
            <a:t> </a:t>
          </a:r>
          <a:r>
            <a:rPr lang="en-US" sz="1600" dirty="0" err="1">
              <a:latin typeface="Footlight MT Light" panose="0204060206030A020304" pitchFamily="18" charset="0"/>
            </a:rPr>
            <a:t>pozğunluqlarının</a:t>
          </a:r>
          <a:r>
            <a:rPr lang="en-US" sz="1600" dirty="0">
              <a:latin typeface="Footlight MT Light" panose="0204060206030A020304" pitchFamily="18" charset="0"/>
            </a:rPr>
            <a:t> </a:t>
          </a:r>
          <a:r>
            <a:rPr lang="en-US" sz="1600" dirty="0" err="1">
              <a:latin typeface="Footlight MT Light" panose="0204060206030A020304" pitchFamily="18" charset="0"/>
            </a:rPr>
            <a:t>dərəcəsinin</a:t>
          </a:r>
          <a:r>
            <a:rPr lang="en-US" sz="1600" dirty="0">
              <a:latin typeface="Footlight MT Light" panose="0204060206030A020304" pitchFamily="18" charset="0"/>
            </a:rPr>
            <a:t> </a:t>
          </a:r>
          <a:r>
            <a:rPr lang="en-US" sz="1600" dirty="0" err="1">
              <a:latin typeface="Footlight MT Light" panose="0204060206030A020304" pitchFamily="18" charset="0"/>
            </a:rPr>
            <a:t>azalması</a:t>
          </a:r>
          <a:r>
            <a:rPr lang="en-US" sz="1600" dirty="0">
              <a:latin typeface="Footlight MT Light" panose="0204060206030A020304" pitchFamily="18" charset="0"/>
            </a:rPr>
            <a:t> </a:t>
          </a:r>
        </a:p>
      </dgm:t>
    </dgm:pt>
    <dgm:pt modelId="{F08E043B-7712-444B-82EC-920163D67EEC}" cxnId="{208640E3-F9F5-42D9-99B9-C02FCFF9EE47}" type="parTrans">
      <dgm:prSet/>
      <dgm:spPr/>
      <dgm:t>
        <a:bodyPr/>
        <a:lstStyle/>
        <a:p>
          <a:endParaRPr lang="en-US"/>
        </a:p>
      </dgm:t>
    </dgm:pt>
    <dgm:pt modelId="{53CC6EF5-4E12-421B-BCF1-F37FBCD960B8}" cxnId="{208640E3-F9F5-42D9-99B9-C02FCFF9EE47}" type="sibTrans">
      <dgm:prSet/>
      <dgm:spPr/>
      <dgm:t>
        <a:bodyPr/>
        <a:lstStyle/>
        <a:p>
          <a:endParaRPr lang="en-US"/>
        </a:p>
      </dgm:t>
    </dgm:pt>
    <dgm:pt modelId="{85DB3A4C-67FA-4F79-B350-E41856FBB170}">
      <dgm:prSet phldrT="[Текст]" custT="1"/>
      <dgm:spPr/>
      <dgm:t>
        <a:bodyPr/>
        <a:lstStyle/>
        <a:p>
          <a:r>
            <a:rPr lang="en-US" sz="2800" dirty="0" err="1">
              <a:latin typeface="Footlight MT Light" panose="0204060206030A020304" pitchFamily="18" charset="0"/>
            </a:rPr>
            <a:t>Köndǝlən</a:t>
          </a:r>
          <a:r>
            <a:rPr lang="en-US" sz="2800" dirty="0">
              <a:latin typeface="Footlight MT Light" panose="0204060206030A020304" pitchFamily="18" charset="0"/>
            </a:rPr>
            <a:t> </a:t>
          </a:r>
          <a:r>
            <a:rPr lang="en-US" sz="2800" dirty="0" err="1">
              <a:latin typeface="Footlight MT Light" panose="0204060206030A020304" pitchFamily="18" charset="0"/>
            </a:rPr>
            <a:t>təsir</a:t>
          </a:r>
          <a:r>
            <a:rPr lang="en-US" sz="2800" dirty="0">
              <a:latin typeface="Footlight MT Light" panose="0204060206030A020304" pitchFamily="18" charset="0"/>
            </a:rPr>
            <a:t> </a:t>
          </a:r>
          <a:r>
            <a:rPr lang="en-US" sz="2800" dirty="0" err="1">
              <a:latin typeface="Footlight MT Light" panose="0204060206030A020304" pitchFamily="18" charset="0"/>
            </a:rPr>
            <a:t>zamanı</a:t>
          </a:r>
          <a:r>
            <a:rPr lang="en-US" sz="2800" dirty="0">
              <a:latin typeface="Footlight MT Light" panose="0204060206030A020304" pitchFamily="18" charset="0"/>
            </a:rPr>
            <a:t> </a:t>
          </a:r>
        </a:p>
      </dgm:t>
    </dgm:pt>
    <dgm:pt modelId="{99A709DC-C60B-4F3D-AF17-8BB47ACC3A15}" cxnId="{0877C4A2-4EBB-4A48-9289-5272852DFA3A}" type="parTrans">
      <dgm:prSet/>
      <dgm:spPr/>
      <dgm:t>
        <a:bodyPr/>
        <a:lstStyle/>
        <a:p>
          <a:endParaRPr lang="en-US"/>
        </a:p>
      </dgm:t>
    </dgm:pt>
    <dgm:pt modelId="{CCBCB56E-F3AA-40F2-9D5A-6F43141A3EEC}" cxnId="{0877C4A2-4EBB-4A48-9289-5272852DFA3A}" type="sibTrans">
      <dgm:prSet/>
      <dgm:spPr/>
      <dgm:t>
        <a:bodyPr/>
        <a:lstStyle/>
        <a:p>
          <a:endParaRPr lang="en-US"/>
        </a:p>
      </dgm:t>
    </dgm:pt>
    <dgm:pt modelId="{C2BD58BC-3B96-4141-A96F-C8DCB136A6DC}">
      <dgm:prSet phldrT="[Текст]"/>
      <dgm:spPr/>
      <dgm:t>
        <a:bodyPr/>
        <a:lstStyle/>
        <a:p>
          <a:r>
            <a:rPr lang="en-US" dirty="0" err="1">
              <a:latin typeface="Footlight MT Light" panose="0204060206030A020304" pitchFamily="18" charset="0"/>
            </a:rPr>
            <a:t>əksinǝ</a:t>
          </a:r>
          <a:r>
            <a:rPr lang="en-US" dirty="0">
              <a:latin typeface="Footlight MT Light" panose="0204060206030A020304" pitchFamily="18" charset="0"/>
            </a:rPr>
            <a:t> </a:t>
          </a:r>
          <a:r>
            <a:rPr lang="en-US" dirty="0" err="1">
              <a:latin typeface="Footlight MT Light" panose="0204060206030A020304" pitchFamily="18" charset="0"/>
            </a:rPr>
            <a:t>olaraq</a:t>
          </a:r>
          <a:r>
            <a:rPr lang="en-US" dirty="0">
              <a:latin typeface="Footlight MT Light" panose="0204060206030A020304" pitchFamily="18" charset="0"/>
            </a:rPr>
            <a:t> </a:t>
          </a:r>
          <a:r>
            <a:rPr lang="en-US" dirty="0" err="1">
              <a:latin typeface="Footlight MT Light" panose="0204060206030A020304" pitchFamily="18" charset="0"/>
            </a:rPr>
            <a:t>saya</a:t>
          </a:r>
          <a:r>
            <a:rPr lang="en-US" dirty="0">
              <a:latin typeface="Footlight MT Light" panose="0204060206030A020304" pitchFamily="18" charset="0"/>
            </a:rPr>
            <a:t> </a:t>
          </a:r>
          <a:r>
            <a:rPr lang="en-US" dirty="0" err="1">
              <a:latin typeface="Footlight MT Light" panose="0204060206030A020304" pitchFamily="18" charset="0"/>
            </a:rPr>
            <a:t>və</a:t>
          </a:r>
          <a:r>
            <a:rPr lang="en-US" dirty="0">
              <a:latin typeface="Footlight MT Light" panose="0204060206030A020304" pitchFamily="18" charset="0"/>
            </a:rPr>
            <a:t> </a:t>
          </a:r>
          <a:r>
            <a:rPr lang="en-US" dirty="0" err="1">
              <a:latin typeface="Footlight MT Light" panose="0204060206030A020304" pitchFamily="18" charset="0"/>
            </a:rPr>
            <a:t>eninə</a:t>
          </a:r>
          <a:r>
            <a:rPr lang="en-US" dirty="0">
              <a:latin typeface="Footlight MT Light" panose="0204060206030A020304" pitchFamily="18" charset="0"/>
            </a:rPr>
            <a:t> </a:t>
          </a:r>
          <a:r>
            <a:rPr lang="en-US" dirty="0" err="1">
              <a:latin typeface="Footlight MT Light" panose="0204060206030A020304" pitchFamily="18" charset="0"/>
            </a:rPr>
            <a:t>zolaqlı</a:t>
          </a:r>
          <a:r>
            <a:rPr lang="en-US" dirty="0">
              <a:latin typeface="Footlight MT Light" panose="0204060206030A020304" pitchFamily="18" charset="0"/>
            </a:rPr>
            <a:t> </a:t>
          </a:r>
          <a:r>
            <a:rPr lang="en-US" dirty="0" err="1">
              <a:latin typeface="Footlight MT Light" panose="0204060206030A020304" pitchFamily="18" charset="0"/>
            </a:rPr>
            <a:t>əzələlərin</a:t>
          </a:r>
          <a:r>
            <a:rPr lang="en-US" dirty="0">
              <a:latin typeface="Footlight MT Light" panose="0204060206030A020304" pitchFamily="18" charset="0"/>
            </a:rPr>
            <a:t> </a:t>
          </a:r>
          <a:r>
            <a:rPr lang="en-US" dirty="0" err="1">
              <a:latin typeface="Footlight MT Light" panose="0204060206030A020304" pitchFamily="18" charset="0"/>
            </a:rPr>
            <a:t>tonusunun</a:t>
          </a:r>
          <a:r>
            <a:rPr lang="en-US" dirty="0">
              <a:latin typeface="Footlight MT Light" panose="0204060206030A020304" pitchFamily="18" charset="0"/>
            </a:rPr>
            <a:t> </a:t>
          </a:r>
          <a:r>
            <a:rPr lang="en-US" dirty="0" err="1">
              <a:latin typeface="Footlight MT Light" panose="0204060206030A020304" pitchFamily="18" charset="0"/>
            </a:rPr>
            <a:t>enməsi</a:t>
          </a:r>
          <a:endParaRPr lang="en-US" dirty="0">
            <a:latin typeface="Footlight MT Light" panose="0204060206030A020304" pitchFamily="18" charset="0"/>
          </a:endParaRPr>
        </a:p>
      </dgm:t>
    </dgm:pt>
    <dgm:pt modelId="{4E279F82-8BAD-451D-A281-13CEE2D56D4D}" cxnId="{45D3BEAC-782F-45D2-A8BA-5AB631DAE7AD}" type="parTrans">
      <dgm:prSet/>
      <dgm:spPr/>
      <dgm:t>
        <a:bodyPr/>
        <a:lstStyle/>
        <a:p>
          <a:endParaRPr lang="en-US"/>
        </a:p>
      </dgm:t>
    </dgm:pt>
    <dgm:pt modelId="{3901F434-C394-4177-9FC8-90DF8C3EAEC7}" cxnId="{45D3BEAC-782F-45D2-A8BA-5AB631DAE7AD}" type="sibTrans">
      <dgm:prSet/>
      <dgm:spPr/>
      <dgm:t>
        <a:bodyPr/>
        <a:lstStyle/>
        <a:p>
          <a:endParaRPr lang="en-US"/>
        </a:p>
      </dgm:t>
    </dgm:pt>
    <dgm:pt modelId="{119A48B1-8CD9-41F2-9B38-96FCDDE611D8}" type="pres">
      <dgm:prSet presAssocID="{8C26EEB9-0EBE-4BDF-A02F-EF656573A607}" presName="hierChild1" presStyleCnt="0">
        <dgm:presLayoutVars>
          <dgm:chPref val="1"/>
          <dgm:dir/>
          <dgm:animOne val="branch"/>
          <dgm:animLvl val="lvl"/>
          <dgm:resizeHandles/>
        </dgm:presLayoutVars>
      </dgm:prSet>
      <dgm:spPr/>
    </dgm:pt>
    <dgm:pt modelId="{82B02777-0F8C-4D3E-A62D-98A1E5A09075}" type="pres">
      <dgm:prSet presAssocID="{CC271771-C6A8-43BC-8CC5-F29E217C0E61}" presName="hierRoot1" presStyleCnt="0"/>
      <dgm:spPr/>
    </dgm:pt>
    <dgm:pt modelId="{69461C78-CFF3-49AB-8A96-FC8F208A4169}" type="pres">
      <dgm:prSet presAssocID="{CC271771-C6A8-43BC-8CC5-F29E217C0E61}" presName="composite" presStyleCnt="0"/>
      <dgm:spPr/>
    </dgm:pt>
    <dgm:pt modelId="{C6879314-6451-49A9-89C4-0F883FDB749B}" type="pres">
      <dgm:prSet presAssocID="{CC271771-C6A8-43BC-8CC5-F29E217C0E61}" presName="background" presStyleLbl="node0" presStyleIdx="0" presStyleCnt="2"/>
      <dgm:spPr/>
    </dgm:pt>
    <dgm:pt modelId="{FD6EE57F-990A-4D12-BC02-93C46798DEAB}" type="pres">
      <dgm:prSet presAssocID="{CC271771-C6A8-43BC-8CC5-F29E217C0E61}" presName="text" presStyleLbl="fgAcc0" presStyleIdx="0" presStyleCnt="2">
        <dgm:presLayoutVars>
          <dgm:chPref val="3"/>
        </dgm:presLayoutVars>
      </dgm:prSet>
      <dgm:spPr/>
    </dgm:pt>
    <dgm:pt modelId="{1F150AB0-3BF0-42CD-91EF-97D9C9914D49}" type="pres">
      <dgm:prSet presAssocID="{CC271771-C6A8-43BC-8CC5-F29E217C0E61}" presName="hierChild2" presStyleCnt="0"/>
      <dgm:spPr/>
    </dgm:pt>
    <dgm:pt modelId="{D1736CE1-5273-4C60-AFA9-BDD8205F7032}" type="pres">
      <dgm:prSet presAssocID="{F08E043B-7712-444B-82EC-920163D67EEC}" presName="Name10" presStyleLbl="parChTrans1D2" presStyleIdx="0" presStyleCnt="2"/>
      <dgm:spPr/>
    </dgm:pt>
    <dgm:pt modelId="{E43E6543-8AA3-42B9-8BAE-C09C5DF0A14C}" type="pres">
      <dgm:prSet presAssocID="{47BE9426-C4B3-4E2E-A12E-856C45DD8D52}" presName="hierRoot2" presStyleCnt="0"/>
      <dgm:spPr/>
    </dgm:pt>
    <dgm:pt modelId="{5F93219F-636C-4F7B-9230-9717DF0C8AA0}" type="pres">
      <dgm:prSet presAssocID="{47BE9426-C4B3-4E2E-A12E-856C45DD8D52}" presName="composite2" presStyleCnt="0"/>
      <dgm:spPr/>
    </dgm:pt>
    <dgm:pt modelId="{9FC5EB21-35C5-4CDB-A72D-C879485ECB8D}" type="pres">
      <dgm:prSet presAssocID="{47BE9426-C4B3-4E2E-A12E-856C45DD8D52}" presName="background2" presStyleLbl="node2" presStyleIdx="0" presStyleCnt="2"/>
      <dgm:spPr/>
    </dgm:pt>
    <dgm:pt modelId="{F75D4E58-9998-4CC1-AD9E-5A765FDFE01B}" type="pres">
      <dgm:prSet presAssocID="{47BE9426-C4B3-4E2E-A12E-856C45DD8D52}" presName="text2" presStyleLbl="fgAcc2" presStyleIdx="0" presStyleCnt="2">
        <dgm:presLayoutVars>
          <dgm:chPref val="3"/>
        </dgm:presLayoutVars>
      </dgm:prSet>
      <dgm:spPr/>
    </dgm:pt>
    <dgm:pt modelId="{DBC9BBAE-390C-4243-969D-412B758FA914}" type="pres">
      <dgm:prSet presAssocID="{47BE9426-C4B3-4E2E-A12E-856C45DD8D52}" presName="hierChild3" presStyleCnt="0"/>
      <dgm:spPr/>
    </dgm:pt>
    <dgm:pt modelId="{AF3EC239-6F16-4C03-9878-97490C801B4C}" type="pres">
      <dgm:prSet presAssocID="{85DB3A4C-67FA-4F79-B350-E41856FBB170}" presName="hierRoot1" presStyleCnt="0"/>
      <dgm:spPr/>
    </dgm:pt>
    <dgm:pt modelId="{D9D8C1B4-88C0-45A9-B713-CA0666E1A385}" type="pres">
      <dgm:prSet presAssocID="{85DB3A4C-67FA-4F79-B350-E41856FBB170}" presName="composite" presStyleCnt="0"/>
      <dgm:spPr/>
    </dgm:pt>
    <dgm:pt modelId="{306B411B-F1DF-4F8B-8242-D70CCA7801BD}" type="pres">
      <dgm:prSet presAssocID="{85DB3A4C-67FA-4F79-B350-E41856FBB170}" presName="background" presStyleLbl="node0" presStyleIdx="1" presStyleCnt="2"/>
      <dgm:spPr/>
    </dgm:pt>
    <dgm:pt modelId="{FE8EEE06-55D0-4280-952A-41E6B165E474}" type="pres">
      <dgm:prSet presAssocID="{85DB3A4C-67FA-4F79-B350-E41856FBB170}" presName="text" presStyleLbl="fgAcc0" presStyleIdx="1" presStyleCnt="2">
        <dgm:presLayoutVars>
          <dgm:chPref val="3"/>
        </dgm:presLayoutVars>
      </dgm:prSet>
      <dgm:spPr/>
    </dgm:pt>
    <dgm:pt modelId="{109347EB-CF67-47B2-8132-2C8ADF53F2DB}" type="pres">
      <dgm:prSet presAssocID="{85DB3A4C-67FA-4F79-B350-E41856FBB170}" presName="hierChild2" presStyleCnt="0"/>
      <dgm:spPr/>
    </dgm:pt>
    <dgm:pt modelId="{9A6F8FD9-7BE7-4C14-B0A7-AC0A52781A96}" type="pres">
      <dgm:prSet presAssocID="{4E279F82-8BAD-451D-A281-13CEE2D56D4D}" presName="Name10" presStyleLbl="parChTrans1D2" presStyleIdx="1" presStyleCnt="2"/>
      <dgm:spPr/>
    </dgm:pt>
    <dgm:pt modelId="{34569EB2-276C-4F2A-95B5-4521F942B30B}" type="pres">
      <dgm:prSet presAssocID="{C2BD58BC-3B96-4141-A96F-C8DCB136A6DC}" presName="hierRoot2" presStyleCnt="0"/>
      <dgm:spPr/>
    </dgm:pt>
    <dgm:pt modelId="{37D3EEBF-B936-4E39-B22C-E652428A2AD2}" type="pres">
      <dgm:prSet presAssocID="{C2BD58BC-3B96-4141-A96F-C8DCB136A6DC}" presName="composite2" presStyleCnt="0"/>
      <dgm:spPr/>
    </dgm:pt>
    <dgm:pt modelId="{92E2160A-95D4-46C5-8129-90CC7C3C3957}" type="pres">
      <dgm:prSet presAssocID="{C2BD58BC-3B96-4141-A96F-C8DCB136A6DC}" presName="background2" presStyleLbl="node2" presStyleIdx="1" presStyleCnt="2"/>
      <dgm:spPr/>
    </dgm:pt>
    <dgm:pt modelId="{27074565-915F-4889-B5DD-8CB04361A8D5}" type="pres">
      <dgm:prSet presAssocID="{C2BD58BC-3B96-4141-A96F-C8DCB136A6DC}" presName="text2" presStyleLbl="fgAcc2" presStyleIdx="1" presStyleCnt="2">
        <dgm:presLayoutVars>
          <dgm:chPref val="3"/>
        </dgm:presLayoutVars>
      </dgm:prSet>
      <dgm:spPr/>
    </dgm:pt>
    <dgm:pt modelId="{217C4CF0-B066-43CB-A6B8-C5CE7A6DF2D4}" type="pres">
      <dgm:prSet presAssocID="{C2BD58BC-3B96-4141-A96F-C8DCB136A6DC}" presName="hierChild3" presStyleCnt="0"/>
      <dgm:spPr/>
    </dgm:pt>
  </dgm:ptLst>
  <dgm:cxnLst>
    <dgm:cxn modelId="{645A2104-118D-4EDD-8E5F-BD4464C54857}" type="presOf" srcId="{4E279F82-8BAD-451D-A281-13CEE2D56D4D}" destId="{9A6F8FD9-7BE7-4C14-B0A7-AC0A52781A96}" srcOrd="0" destOrd="0" presId="urn:microsoft.com/office/officeart/2005/8/layout/hierarchy1"/>
    <dgm:cxn modelId="{5BB6A318-C49E-44A5-AE84-5011C9575446}" type="presOf" srcId="{85DB3A4C-67FA-4F79-B350-E41856FBB170}" destId="{FE8EEE06-55D0-4280-952A-41E6B165E474}" srcOrd="0" destOrd="0" presId="urn:microsoft.com/office/officeart/2005/8/layout/hierarchy1"/>
    <dgm:cxn modelId="{8AD79237-0524-43A7-8FCE-638A3C57B211}" type="presOf" srcId="{8C26EEB9-0EBE-4BDF-A02F-EF656573A607}" destId="{119A48B1-8CD9-41F2-9B38-96FCDDE611D8}" srcOrd="0" destOrd="0" presId="urn:microsoft.com/office/officeart/2005/8/layout/hierarchy1"/>
    <dgm:cxn modelId="{5C9CF15D-2EB2-4291-81AC-1D5C0AE1DBD3}" srcId="{8C26EEB9-0EBE-4BDF-A02F-EF656573A607}" destId="{CC271771-C6A8-43BC-8CC5-F29E217C0E61}" srcOrd="0" destOrd="0" parTransId="{CB06D575-DDD1-477F-BA21-41186218F1DF}" sibTransId="{2E5E5BC1-A0B9-438F-BF4C-5A2DB5E8E210}"/>
    <dgm:cxn modelId="{8731145E-12EC-4C9E-BF3C-AF16A2DF74D6}" type="presOf" srcId="{CC271771-C6A8-43BC-8CC5-F29E217C0E61}" destId="{FD6EE57F-990A-4D12-BC02-93C46798DEAB}" srcOrd="0" destOrd="0" presId="urn:microsoft.com/office/officeart/2005/8/layout/hierarchy1"/>
    <dgm:cxn modelId="{D7B4F163-AF30-4FCE-8184-D4D7AA0D236A}" type="presOf" srcId="{47BE9426-C4B3-4E2E-A12E-856C45DD8D52}" destId="{F75D4E58-9998-4CC1-AD9E-5A765FDFE01B}" srcOrd="0" destOrd="0" presId="urn:microsoft.com/office/officeart/2005/8/layout/hierarchy1"/>
    <dgm:cxn modelId="{7A083D8D-FA41-4F58-8F95-E8150B7B9FCE}" type="presOf" srcId="{C2BD58BC-3B96-4141-A96F-C8DCB136A6DC}" destId="{27074565-915F-4889-B5DD-8CB04361A8D5}" srcOrd="0" destOrd="0" presId="urn:microsoft.com/office/officeart/2005/8/layout/hierarchy1"/>
    <dgm:cxn modelId="{0877C4A2-4EBB-4A48-9289-5272852DFA3A}" srcId="{8C26EEB9-0EBE-4BDF-A02F-EF656573A607}" destId="{85DB3A4C-67FA-4F79-B350-E41856FBB170}" srcOrd="1" destOrd="0" parTransId="{99A709DC-C60B-4F3D-AF17-8BB47ACC3A15}" sibTransId="{CCBCB56E-F3AA-40F2-9D5A-6F43141A3EEC}"/>
    <dgm:cxn modelId="{45D3BEAC-782F-45D2-A8BA-5AB631DAE7AD}" srcId="{85DB3A4C-67FA-4F79-B350-E41856FBB170}" destId="{C2BD58BC-3B96-4141-A96F-C8DCB136A6DC}" srcOrd="0" destOrd="0" parTransId="{4E279F82-8BAD-451D-A281-13CEE2D56D4D}" sibTransId="{3901F434-C394-4177-9FC8-90DF8C3EAEC7}"/>
    <dgm:cxn modelId="{36DB57C6-55DB-4897-AC02-6D9B4F15A3B8}" type="presOf" srcId="{F08E043B-7712-444B-82EC-920163D67EEC}" destId="{D1736CE1-5273-4C60-AFA9-BDD8205F7032}" srcOrd="0" destOrd="0" presId="urn:microsoft.com/office/officeart/2005/8/layout/hierarchy1"/>
    <dgm:cxn modelId="{208640E3-F9F5-42D9-99B9-C02FCFF9EE47}" srcId="{CC271771-C6A8-43BC-8CC5-F29E217C0E61}" destId="{47BE9426-C4B3-4E2E-A12E-856C45DD8D52}" srcOrd="0" destOrd="0" parTransId="{F08E043B-7712-444B-82EC-920163D67EEC}" sibTransId="{53CC6EF5-4E12-421B-BCF1-F37FBCD960B8}"/>
    <dgm:cxn modelId="{0B679D9A-F255-4F21-B836-979184E22286}" type="presParOf" srcId="{119A48B1-8CD9-41F2-9B38-96FCDDE611D8}" destId="{82B02777-0F8C-4D3E-A62D-98A1E5A09075}" srcOrd="0" destOrd="0" presId="urn:microsoft.com/office/officeart/2005/8/layout/hierarchy1"/>
    <dgm:cxn modelId="{FD53DC8B-EFC1-4B8E-AE5F-86B4256634E1}" type="presParOf" srcId="{82B02777-0F8C-4D3E-A62D-98A1E5A09075}" destId="{69461C78-CFF3-49AB-8A96-FC8F208A4169}" srcOrd="0" destOrd="0" presId="urn:microsoft.com/office/officeart/2005/8/layout/hierarchy1"/>
    <dgm:cxn modelId="{38DA9F1C-B299-490B-B432-19FD97FE5247}" type="presParOf" srcId="{69461C78-CFF3-49AB-8A96-FC8F208A4169}" destId="{C6879314-6451-49A9-89C4-0F883FDB749B}" srcOrd="0" destOrd="0" presId="urn:microsoft.com/office/officeart/2005/8/layout/hierarchy1"/>
    <dgm:cxn modelId="{3CFF8CFA-29B3-492C-BB07-256908F43A53}" type="presParOf" srcId="{69461C78-CFF3-49AB-8A96-FC8F208A4169}" destId="{FD6EE57F-990A-4D12-BC02-93C46798DEAB}" srcOrd="1" destOrd="0" presId="urn:microsoft.com/office/officeart/2005/8/layout/hierarchy1"/>
    <dgm:cxn modelId="{342A88F2-D182-4EF7-8E75-89630746770C}" type="presParOf" srcId="{82B02777-0F8C-4D3E-A62D-98A1E5A09075}" destId="{1F150AB0-3BF0-42CD-91EF-97D9C9914D49}" srcOrd="1" destOrd="0" presId="urn:microsoft.com/office/officeart/2005/8/layout/hierarchy1"/>
    <dgm:cxn modelId="{CFB6595D-1699-4A79-A0E3-0954A2D087CF}" type="presParOf" srcId="{1F150AB0-3BF0-42CD-91EF-97D9C9914D49}" destId="{D1736CE1-5273-4C60-AFA9-BDD8205F7032}" srcOrd="0" destOrd="0" presId="urn:microsoft.com/office/officeart/2005/8/layout/hierarchy1"/>
    <dgm:cxn modelId="{BD8B70B2-74A2-453D-BC83-C7B26B6EC488}" type="presParOf" srcId="{1F150AB0-3BF0-42CD-91EF-97D9C9914D49}" destId="{E43E6543-8AA3-42B9-8BAE-C09C5DF0A14C}" srcOrd="1" destOrd="0" presId="urn:microsoft.com/office/officeart/2005/8/layout/hierarchy1"/>
    <dgm:cxn modelId="{BCA1533F-8570-4672-BC06-05CBF68279C0}" type="presParOf" srcId="{E43E6543-8AA3-42B9-8BAE-C09C5DF0A14C}" destId="{5F93219F-636C-4F7B-9230-9717DF0C8AA0}" srcOrd="0" destOrd="0" presId="urn:microsoft.com/office/officeart/2005/8/layout/hierarchy1"/>
    <dgm:cxn modelId="{50B2B8D6-162D-40EA-BA2D-20A70E166537}" type="presParOf" srcId="{5F93219F-636C-4F7B-9230-9717DF0C8AA0}" destId="{9FC5EB21-35C5-4CDB-A72D-C879485ECB8D}" srcOrd="0" destOrd="0" presId="urn:microsoft.com/office/officeart/2005/8/layout/hierarchy1"/>
    <dgm:cxn modelId="{969FC637-6592-439C-9E9F-0280898E15BA}" type="presParOf" srcId="{5F93219F-636C-4F7B-9230-9717DF0C8AA0}" destId="{F75D4E58-9998-4CC1-AD9E-5A765FDFE01B}" srcOrd="1" destOrd="0" presId="urn:microsoft.com/office/officeart/2005/8/layout/hierarchy1"/>
    <dgm:cxn modelId="{A76EA2AC-70A1-499B-B926-3FDCF90EA91A}" type="presParOf" srcId="{E43E6543-8AA3-42B9-8BAE-C09C5DF0A14C}" destId="{DBC9BBAE-390C-4243-969D-412B758FA914}" srcOrd="1" destOrd="0" presId="urn:microsoft.com/office/officeart/2005/8/layout/hierarchy1"/>
    <dgm:cxn modelId="{F67606DA-C234-45A9-84D4-C33426E259B6}" type="presParOf" srcId="{119A48B1-8CD9-41F2-9B38-96FCDDE611D8}" destId="{AF3EC239-6F16-4C03-9878-97490C801B4C}" srcOrd="1" destOrd="0" presId="urn:microsoft.com/office/officeart/2005/8/layout/hierarchy1"/>
    <dgm:cxn modelId="{C56A409E-EE2B-41E8-95E6-3417B18B4380}" type="presParOf" srcId="{AF3EC239-6F16-4C03-9878-97490C801B4C}" destId="{D9D8C1B4-88C0-45A9-B713-CA0666E1A385}" srcOrd="0" destOrd="0" presId="urn:microsoft.com/office/officeart/2005/8/layout/hierarchy1"/>
    <dgm:cxn modelId="{D6B995F9-EE53-473C-B03D-44F8BB3C16CE}" type="presParOf" srcId="{D9D8C1B4-88C0-45A9-B713-CA0666E1A385}" destId="{306B411B-F1DF-4F8B-8242-D70CCA7801BD}" srcOrd="0" destOrd="0" presId="urn:microsoft.com/office/officeart/2005/8/layout/hierarchy1"/>
    <dgm:cxn modelId="{75514DDF-6ADD-49C6-806F-99AE1CEFB71C}" type="presParOf" srcId="{D9D8C1B4-88C0-45A9-B713-CA0666E1A385}" destId="{FE8EEE06-55D0-4280-952A-41E6B165E474}" srcOrd="1" destOrd="0" presId="urn:microsoft.com/office/officeart/2005/8/layout/hierarchy1"/>
    <dgm:cxn modelId="{2A4DEDF1-48B2-4C47-9C9C-92B987D7E1D0}" type="presParOf" srcId="{AF3EC239-6F16-4C03-9878-97490C801B4C}" destId="{109347EB-CF67-47B2-8132-2C8ADF53F2DB}" srcOrd="1" destOrd="0" presId="urn:microsoft.com/office/officeart/2005/8/layout/hierarchy1"/>
    <dgm:cxn modelId="{4BFC73B5-67B2-47C2-BB46-D13FC6B14DD2}" type="presParOf" srcId="{109347EB-CF67-47B2-8132-2C8ADF53F2DB}" destId="{9A6F8FD9-7BE7-4C14-B0A7-AC0A52781A96}" srcOrd="0" destOrd="0" presId="urn:microsoft.com/office/officeart/2005/8/layout/hierarchy1"/>
    <dgm:cxn modelId="{F35A06F8-32E6-41CE-91DC-C64B48640983}" type="presParOf" srcId="{109347EB-CF67-47B2-8132-2C8ADF53F2DB}" destId="{34569EB2-276C-4F2A-95B5-4521F942B30B}" srcOrd="1" destOrd="0" presId="urn:microsoft.com/office/officeart/2005/8/layout/hierarchy1"/>
    <dgm:cxn modelId="{69D41F95-086C-44D8-AE8E-A8047FF59D52}" type="presParOf" srcId="{34569EB2-276C-4F2A-95B5-4521F942B30B}" destId="{37D3EEBF-B936-4E39-B22C-E652428A2AD2}" srcOrd="0" destOrd="0" presId="urn:microsoft.com/office/officeart/2005/8/layout/hierarchy1"/>
    <dgm:cxn modelId="{3530EABE-F4A3-422A-B558-4DDFED12D605}" type="presParOf" srcId="{37D3EEBF-B936-4E39-B22C-E652428A2AD2}" destId="{92E2160A-95D4-46C5-8129-90CC7C3C3957}" srcOrd="0" destOrd="0" presId="urn:microsoft.com/office/officeart/2005/8/layout/hierarchy1"/>
    <dgm:cxn modelId="{AB191349-1B8B-453A-9203-D578FCFF7DA1}" type="presParOf" srcId="{37D3EEBF-B936-4E39-B22C-E652428A2AD2}" destId="{27074565-915F-4889-B5DD-8CB04361A8D5}" srcOrd="1" destOrd="0" presId="urn:microsoft.com/office/officeart/2005/8/layout/hierarchy1"/>
    <dgm:cxn modelId="{A4663AA1-CC92-48EE-B2C3-BF848DE36633}" type="presParOf" srcId="{34569EB2-276C-4F2A-95B5-4521F942B30B}" destId="{217C4CF0-B066-43CB-A6B8-C5CE7A6DF2D4}"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3B33AAF-F248-4A25-A088-2EA005B4B4FA}"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28624EAF-122E-4649-B70D-8DE2D2DE0023}">
      <dgm:prSet phldrT="[Текст]" custT="1"/>
      <dgm:spPr/>
      <dgm:t>
        <a:bodyPr/>
        <a:lstStyle/>
        <a:p>
          <a:r>
            <a:rPr lang="en-US" sz="2000" dirty="0" err="1">
              <a:latin typeface="Footlight MT Light" panose="0204060206030A020304" pitchFamily="18" charset="0"/>
            </a:rPr>
            <a:t>Periferik</a:t>
          </a:r>
          <a:r>
            <a:rPr lang="en-US" sz="2000" dirty="0">
              <a:latin typeface="Footlight MT Light" panose="0204060206030A020304" pitchFamily="18" charset="0"/>
            </a:rPr>
            <a:t> </a:t>
          </a:r>
          <a:r>
            <a:rPr lang="en-US" sz="2000" dirty="0" err="1">
              <a:latin typeface="Footlight MT Light" panose="0204060206030A020304" pitchFamily="18" charset="0"/>
            </a:rPr>
            <a:t>sinir</a:t>
          </a:r>
          <a:r>
            <a:rPr lang="en-US" sz="2000" dirty="0">
              <a:latin typeface="Footlight MT Light" panose="0204060206030A020304" pitchFamily="18" charset="0"/>
            </a:rPr>
            <a:t> </a:t>
          </a:r>
          <a:r>
            <a:rPr lang="en-US" sz="2000" dirty="0" err="1">
              <a:latin typeface="Footlight MT Light" panose="0204060206030A020304" pitchFamily="18" charset="0"/>
            </a:rPr>
            <a:t>sisteminin</a:t>
          </a:r>
          <a:r>
            <a:rPr lang="en-US" sz="2000" dirty="0">
              <a:latin typeface="Footlight MT Light" panose="0204060206030A020304" pitchFamily="18" charset="0"/>
            </a:rPr>
            <a:t> </a:t>
          </a:r>
          <a:r>
            <a:rPr lang="en-US" sz="2000" dirty="0" err="1">
              <a:latin typeface="Footlight MT Light" panose="0204060206030A020304" pitchFamily="18" charset="0"/>
            </a:rPr>
            <a:t>kəskin</a:t>
          </a:r>
          <a:r>
            <a:rPr lang="en-US" sz="2000" dirty="0">
              <a:latin typeface="Footlight MT Light" panose="0204060206030A020304" pitchFamily="18" charset="0"/>
            </a:rPr>
            <a:t> </a:t>
          </a:r>
          <a:r>
            <a:rPr lang="en-US" sz="2000" dirty="0" err="1">
              <a:latin typeface="Footlight MT Light" panose="0204060206030A020304" pitchFamily="18" charset="0"/>
            </a:rPr>
            <a:t>və</a:t>
          </a:r>
          <a:r>
            <a:rPr lang="en-US" sz="2000" dirty="0">
              <a:latin typeface="Footlight MT Light" panose="0204060206030A020304" pitchFamily="18" charset="0"/>
            </a:rPr>
            <a:t> </a:t>
          </a:r>
          <a:r>
            <a:rPr lang="en-US" sz="2000" dirty="0" err="1">
              <a:latin typeface="Footlight MT Light" panose="0204060206030A020304" pitchFamily="18" charset="0"/>
            </a:rPr>
            <a:t>yarım</a:t>
          </a:r>
          <a:r>
            <a:rPr lang="en-US" sz="2000" dirty="0">
              <a:latin typeface="Footlight MT Light" panose="0204060206030A020304" pitchFamily="18" charset="0"/>
            </a:rPr>
            <a:t> </a:t>
          </a:r>
          <a:r>
            <a:rPr lang="en-US" sz="2000" dirty="0" err="1">
              <a:latin typeface="Footlight MT Light" panose="0204060206030A020304" pitchFamily="18" charset="0"/>
            </a:rPr>
            <a:t>kəskin</a:t>
          </a:r>
          <a:r>
            <a:rPr lang="en-US" sz="2000" dirty="0">
              <a:latin typeface="Footlight MT Light" panose="0204060206030A020304" pitchFamily="18" charset="0"/>
            </a:rPr>
            <a:t> </a:t>
          </a:r>
          <a:r>
            <a:rPr lang="en-US" sz="2000" dirty="0" err="1">
              <a:latin typeface="Footlight MT Light" panose="0204060206030A020304" pitchFamily="18" charset="0"/>
            </a:rPr>
            <a:t>xəstəlikləri</a:t>
          </a:r>
          <a:r>
            <a:rPr lang="en-US" sz="2000" dirty="0">
              <a:latin typeface="Footlight MT Light" panose="0204060206030A020304" pitchFamily="18" charset="0"/>
            </a:rPr>
            <a:t> (</a:t>
          </a:r>
          <a:r>
            <a:rPr lang="en-US" sz="2000" dirty="0" err="1">
              <a:latin typeface="Footlight MT Light" panose="0204060206030A020304" pitchFamily="18" charset="0"/>
            </a:rPr>
            <a:t>radikulit</a:t>
          </a:r>
          <a:r>
            <a:rPr lang="en-US" sz="2000" dirty="0">
              <a:latin typeface="Footlight MT Light" panose="0204060206030A020304" pitchFamily="18" charset="0"/>
            </a:rPr>
            <a:t>, </a:t>
          </a:r>
          <a:r>
            <a:rPr lang="en-US" sz="2000" dirty="0" err="1">
              <a:latin typeface="Footlight MT Light" panose="0204060206030A020304" pitchFamily="18" charset="0"/>
            </a:rPr>
            <a:t>nevrit</a:t>
          </a:r>
          <a:r>
            <a:rPr lang="en-US" sz="2000" dirty="0">
              <a:latin typeface="Footlight MT Light" panose="0204060206030A020304" pitchFamily="18" charset="0"/>
            </a:rPr>
            <a:t>, </a:t>
          </a:r>
          <a:r>
            <a:rPr lang="en-US" sz="2000" dirty="0" err="1">
              <a:latin typeface="Footlight MT Light" panose="0204060206030A020304" pitchFamily="18" charset="0"/>
            </a:rPr>
            <a:t>radikulonevrit</a:t>
          </a:r>
          <a:r>
            <a:rPr lang="en-US" sz="2000" dirty="0">
              <a:latin typeface="Footlight MT Light" panose="0204060206030A020304" pitchFamily="18" charset="0"/>
            </a:rPr>
            <a:t>, </a:t>
          </a:r>
          <a:r>
            <a:rPr lang="en-US" sz="2000" dirty="0" err="1">
              <a:latin typeface="Footlight MT Light" panose="0204060206030A020304" pitchFamily="18" charset="0"/>
            </a:rPr>
            <a:t>simpatalgiya</a:t>
          </a:r>
          <a:r>
            <a:rPr lang="en-US" sz="2000" dirty="0">
              <a:latin typeface="Footlight MT Light" panose="0204060206030A020304" pitchFamily="18" charset="0"/>
            </a:rPr>
            <a:t>, </a:t>
          </a:r>
          <a:r>
            <a:rPr lang="en-US" sz="2000" dirty="0" err="1">
              <a:latin typeface="Footlight MT Light" panose="0204060206030A020304" pitchFamily="18" charset="0"/>
            </a:rPr>
            <a:t>onurğa</a:t>
          </a:r>
          <a:r>
            <a:rPr lang="en-US" sz="2000" dirty="0">
              <a:latin typeface="Footlight MT Light" panose="0204060206030A020304" pitchFamily="18" charset="0"/>
            </a:rPr>
            <a:t> </a:t>
          </a:r>
          <a:r>
            <a:rPr lang="en-US" sz="2000" dirty="0" err="1">
              <a:latin typeface="Footlight MT Light" panose="0204060206030A020304" pitchFamily="18" charset="0"/>
            </a:rPr>
            <a:t>beyninin</a:t>
          </a:r>
          <a:r>
            <a:rPr lang="en-US" sz="2000" dirty="0">
              <a:latin typeface="Footlight MT Light" panose="0204060206030A020304" pitchFamily="18" charset="0"/>
            </a:rPr>
            <a:t> </a:t>
          </a:r>
          <a:r>
            <a:rPr lang="en-US" sz="2000" dirty="0" err="1">
              <a:latin typeface="Footlight MT Light" panose="0204060206030A020304" pitchFamily="18" charset="0"/>
            </a:rPr>
            <a:t>travması</a:t>
          </a:r>
          <a:r>
            <a:rPr lang="en-US" sz="2000" dirty="0">
              <a:latin typeface="Footlight MT Light" panose="0204060206030A020304" pitchFamily="18" charset="0"/>
            </a:rPr>
            <a:t>) </a:t>
          </a:r>
        </a:p>
      </dgm:t>
    </dgm:pt>
    <dgm:pt modelId="{C6E7C211-92A3-4186-851D-D1D5ACDAA906}" cxnId="{22B62F5D-7674-40E5-A156-9055961D00FC}" type="parTrans">
      <dgm:prSet/>
      <dgm:spPr/>
      <dgm:t>
        <a:bodyPr/>
        <a:lstStyle/>
        <a:p>
          <a:endParaRPr lang="en-US"/>
        </a:p>
      </dgm:t>
    </dgm:pt>
    <dgm:pt modelId="{D74DD8B5-5FE3-4992-9C57-52FE83C7F19D}" cxnId="{22B62F5D-7674-40E5-A156-9055961D00FC}" type="sibTrans">
      <dgm:prSet/>
      <dgm:spPr/>
      <dgm:t>
        <a:bodyPr/>
        <a:lstStyle/>
        <a:p>
          <a:endParaRPr lang="en-US"/>
        </a:p>
      </dgm:t>
    </dgm:pt>
    <dgm:pt modelId="{E11CBC89-ECFB-49B9-909B-4DAE14A8AE1F}">
      <dgm:prSet phldrT="[Текст]" custT="1"/>
      <dgm:spPr/>
      <dgm:t>
        <a:bodyPr/>
        <a:lstStyle/>
        <a:p>
          <a:r>
            <a:rPr lang="en-US" sz="2000" dirty="0" err="1">
              <a:latin typeface="Footlight MT Light" panose="0204060206030A020304" pitchFamily="18" charset="0"/>
            </a:rPr>
            <a:t>sümük-əzələ</a:t>
          </a:r>
          <a:r>
            <a:rPr lang="en-US" sz="2000" dirty="0">
              <a:latin typeface="Footlight MT Light" panose="0204060206030A020304" pitchFamily="18" charset="0"/>
            </a:rPr>
            <a:t> </a:t>
          </a:r>
          <a:r>
            <a:rPr lang="en-US" sz="2000" dirty="0" err="1">
              <a:latin typeface="Footlight MT Light" panose="0204060206030A020304" pitchFamily="18" charset="0"/>
            </a:rPr>
            <a:t>sisteminin</a:t>
          </a:r>
          <a:r>
            <a:rPr lang="en-US" sz="2000" dirty="0">
              <a:latin typeface="Footlight MT Light" panose="0204060206030A020304" pitchFamily="18" charset="0"/>
            </a:rPr>
            <a:t> </a:t>
          </a:r>
          <a:r>
            <a:rPr lang="en-US" sz="2000" dirty="0" err="1">
              <a:latin typeface="Footlight MT Light" panose="0204060206030A020304" pitchFamily="18" charset="0"/>
            </a:rPr>
            <a:t>kəskin</a:t>
          </a:r>
          <a:r>
            <a:rPr lang="en-US" sz="2000" dirty="0">
              <a:latin typeface="Footlight MT Light" panose="0204060206030A020304" pitchFamily="18" charset="0"/>
            </a:rPr>
            <a:t> </a:t>
          </a:r>
          <a:r>
            <a:rPr lang="en-US" sz="2000" dirty="0" err="1">
              <a:latin typeface="Footlight MT Light" panose="0204060206030A020304" pitchFamily="18" charset="0"/>
            </a:rPr>
            <a:t>travmatik</a:t>
          </a:r>
          <a:r>
            <a:rPr lang="en-US" sz="2000" dirty="0">
              <a:latin typeface="Footlight MT Light" panose="0204060206030A020304" pitchFamily="18" charset="0"/>
            </a:rPr>
            <a:t> </a:t>
          </a:r>
          <a:r>
            <a:rPr lang="en-US" sz="2000" dirty="0" err="1">
              <a:latin typeface="Footlight MT Light" panose="0204060206030A020304" pitchFamily="18" charset="0"/>
            </a:rPr>
            <a:t>zədələnmələri</a:t>
          </a:r>
          <a:r>
            <a:rPr lang="en-US" sz="2000" dirty="0">
              <a:latin typeface="Footlight MT Light" panose="0204060206030A020304" pitchFamily="18" charset="0"/>
            </a:rPr>
            <a:t> (</a:t>
          </a:r>
          <a:r>
            <a:rPr lang="en-US" sz="2000" dirty="0" err="1">
              <a:latin typeface="Footlight MT Light" panose="0204060206030A020304" pitchFamily="18" charset="0"/>
            </a:rPr>
            <a:t>bağların</a:t>
          </a:r>
          <a:r>
            <a:rPr lang="en-US" sz="2000" dirty="0">
              <a:latin typeface="Footlight MT Light" panose="0204060206030A020304" pitchFamily="18" charset="0"/>
            </a:rPr>
            <a:t> </a:t>
          </a:r>
          <a:r>
            <a:rPr lang="en-US" sz="2000" dirty="0" err="1">
              <a:latin typeface="Footlight MT Light" panose="0204060206030A020304" pitchFamily="18" charset="0"/>
            </a:rPr>
            <a:t>zədələnməsi</a:t>
          </a:r>
          <a:r>
            <a:rPr lang="en-US" sz="2000" dirty="0">
              <a:latin typeface="Footlight MT Light" panose="0204060206030A020304" pitchFamily="18" charset="0"/>
            </a:rPr>
            <a:t>, </a:t>
          </a:r>
          <a:r>
            <a:rPr lang="en-US" sz="2000" dirty="0" err="1">
              <a:latin typeface="Footlight MT Light" panose="0204060206030A020304" pitchFamily="18" charset="0"/>
            </a:rPr>
            <a:t>əzilmələr</a:t>
          </a:r>
          <a:r>
            <a:rPr lang="en-US" sz="2000" dirty="0">
              <a:latin typeface="Footlight MT Light" panose="0204060206030A020304" pitchFamily="18" charset="0"/>
            </a:rPr>
            <a:t>, </a:t>
          </a:r>
          <a:r>
            <a:rPr lang="en-US" sz="2000" dirty="0" err="1">
              <a:latin typeface="Footlight MT Light" panose="0204060206030A020304" pitchFamily="18" charset="0"/>
            </a:rPr>
            <a:t>mialgiya</a:t>
          </a:r>
          <a:r>
            <a:rPr lang="en-US" sz="2000" dirty="0">
              <a:latin typeface="Footlight MT Light" panose="0204060206030A020304" pitchFamily="18" charset="0"/>
            </a:rPr>
            <a:t>, </a:t>
          </a:r>
          <a:r>
            <a:rPr lang="en-US" sz="2000" dirty="0" err="1">
              <a:latin typeface="Footlight MT Light" panose="0204060206030A020304" pitchFamily="18" charset="0"/>
            </a:rPr>
            <a:t>periartrit</a:t>
          </a:r>
          <a:r>
            <a:rPr lang="en-US" sz="2000" dirty="0">
              <a:latin typeface="Footlight MT Light" panose="0204060206030A020304" pitchFamily="18" charset="0"/>
            </a:rPr>
            <a:t>, </a:t>
          </a:r>
          <a:r>
            <a:rPr lang="en-US" sz="2000" dirty="0" err="1">
              <a:latin typeface="Footlight MT Light" panose="0204060206030A020304" pitchFamily="18" charset="0"/>
            </a:rPr>
            <a:t>əzələ</a:t>
          </a:r>
          <a:r>
            <a:rPr lang="en-US" sz="2000" dirty="0">
              <a:latin typeface="Footlight MT Light" panose="0204060206030A020304" pitchFamily="18" charset="0"/>
            </a:rPr>
            <a:t> </a:t>
          </a:r>
          <a:r>
            <a:rPr lang="en-US" sz="2000" dirty="0" err="1">
              <a:latin typeface="Footlight MT Light" panose="0204060206030A020304" pitchFamily="18" charset="0"/>
            </a:rPr>
            <a:t>atrofiyası</a:t>
          </a:r>
          <a:r>
            <a:rPr lang="en-US" sz="2000" dirty="0">
              <a:latin typeface="Footlight MT Light" panose="0204060206030A020304" pitchFamily="18" charset="0"/>
            </a:rPr>
            <a:t>) </a:t>
          </a:r>
        </a:p>
      </dgm:t>
    </dgm:pt>
    <dgm:pt modelId="{91E22255-AFF9-4FDF-BA91-08824E18BD5F}" cxnId="{02B53E68-48A6-4649-8449-3E84E07208F4}" type="parTrans">
      <dgm:prSet/>
      <dgm:spPr/>
      <dgm:t>
        <a:bodyPr/>
        <a:lstStyle/>
        <a:p>
          <a:endParaRPr lang="en-US"/>
        </a:p>
      </dgm:t>
    </dgm:pt>
    <dgm:pt modelId="{D967C3B2-8AF0-4101-8AA9-831B32468212}" cxnId="{02B53E68-48A6-4649-8449-3E84E07208F4}" type="sibTrans">
      <dgm:prSet/>
      <dgm:spPr/>
      <dgm:t>
        <a:bodyPr/>
        <a:lstStyle/>
        <a:p>
          <a:endParaRPr lang="en-US"/>
        </a:p>
      </dgm:t>
    </dgm:pt>
    <dgm:pt modelId="{B3E9B883-2720-4F32-ABAB-433EA6165C4A}">
      <dgm:prSet phldrT="[Текст]" custT="1"/>
      <dgm:spPr/>
      <dgm:t>
        <a:bodyPr/>
        <a:lstStyle/>
        <a:p>
          <a:r>
            <a:rPr lang="en-US" sz="2000" dirty="0" err="1">
              <a:latin typeface="Footlight MT Light" panose="0204060206030A020304" pitchFamily="18" charset="0"/>
            </a:rPr>
            <a:t>ürək-qan</a:t>
          </a:r>
          <a:r>
            <a:rPr lang="en-US" sz="2000" dirty="0">
              <a:latin typeface="Footlight MT Light" panose="0204060206030A020304" pitchFamily="18" charset="0"/>
            </a:rPr>
            <a:t> </a:t>
          </a:r>
          <a:r>
            <a:rPr lang="en-US" sz="2000" dirty="0" err="1">
              <a:latin typeface="Footlight MT Light" panose="0204060206030A020304" pitchFamily="18" charset="0"/>
            </a:rPr>
            <a:t>damar</a:t>
          </a:r>
          <a:r>
            <a:rPr lang="en-US" sz="2000" dirty="0">
              <a:latin typeface="Footlight MT Light" panose="0204060206030A020304" pitchFamily="18" charset="0"/>
            </a:rPr>
            <a:t> </a:t>
          </a:r>
          <a:r>
            <a:rPr lang="en-US" sz="2000" dirty="0" err="1">
              <a:latin typeface="Footlight MT Light" panose="0204060206030A020304" pitchFamily="18" charset="0"/>
            </a:rPr>
            <a:t>sisteminin</a:t>
          </a:r>
          <a:r>
            <a:rPr lang="en-US" sz="2000" dirty="0">
              <a:latin typeface="Footlight MT Light" panose="0204060206030A020304" pitchFamily="18" charset="0"/>
            </a:rPr>
            <a:t> </a:t>
          </a:r>
          <a:r>
            <a:rPr lang="en-US" sz="2000" dirty="0" err="1">
              <a:latin typeface="Footlight MT Light" panose="0204060206030A020304" pitchFamily="18" charset="0"/>
            </a:rPr>
            <a:t>xəstəlikləri</a:t>
          </a:r>
          <a:r>
            <a:rPr lang="en-US" sz="2000" dirty="0">
              <a:latin typeface="Footlight MT Light" panose="0204060206030A020304" pitchFamily="18" charset="0"/>
            </a:rPr>
            <a:t> (</a:t>
          </a:r>
          <a:r>
            <a:rPr lang="en-US" sz="2000" dirty="0" err="1">
              <a:latin typeface="Footlight MT Light" panose="0204060206030A020304" pitchFamily="18" charset="0"/>
            </a:rPr>
            <a:t>hipertoniya</a:t>
          </a:r>
          <a:r>
            <a:rPr lang="en-US" sz="2000" dirty="0">
              <a:latin typeface="Footlight MT Light" panose="0204060206030A020304" pitchFamily="18" charset="0"/>
            </a:rPr>
            <a:t> </a:t>
          </a:r>
          <a:r>
            <a:rPr lang="en-US" sz="2000" dirty="0" err="1">
              <a:latin typeface="Footlight MT Light" panose="0204060206030A020304" pitchFamily="18" charset="0"/>
            </a:rPr>
            <a:t>xəstəliyinin</a:t>
          </a:r>
          <a:r>
            <a:rPr lang="en-US" sz="2000" dirty="0">
              <a:latin typeface="Footlight MT Light" panose="0204060206030A020304" pitchFamily="18" charset="0"/>
            </a:rPr>
            <a:t> I-II </a:t>
          </a:r>
          <a:r>
            <a:rPr lang="en-US" sz="2000" dirty="0" err="1">
              <a:latin typeface="Footlight MT Light" panose="0204060206030A020304" pitchFamily="18" charset="0"/>
            </a:rPr>
            <a:t>dərəcəsi</a:t>
          </a:r>
          <a:r>
            <a:rPr lang="en-US" sz="2000" dirty="0">
              <a:latin typeface="Footlight MT Light" panose="0204060206030A020304" pitchFamily="18" charset="0"/>
            </a:rPr>
            <a:t>, </a:t>
          </a:r>
          <a:r>
            <a:rPr lang="en-US" sz="2000" dirty="0" err="1">
              <a:latin typeface="Footlight MT Light" panose="0204060206030A020304" pitchFamily="18" charset="0"/>
            </a:rPr>
            <a:t>Reyno</a:t>
          </a:r>
          <a:r>
            <a:rPr lang="en-US" sz="2000" dirty="0">
              <a:latin typeface="Footlight MT Light" panose="0204060206030A020304" pitchFamily="18" charset="0"/>
            </a:rPr>
            <a:t> </a:t>
          </a:r>
          <a:r>
            <a:rPr lang="en-US" sz="2000" dirty="0" err="1">
              <a:latin typeface="Footlight MT Light" panose="0204060206030A020304" pitchFamily="18" charset="0"/>
            </a:rPr>
            <a:t>xəstəliyi</a:t>
          </a:r>
          <a:r>
            <a:rPr lang="en-US" sz="2000" dirty="0">
              <a:latin typeface="Footlight MT Light" panose="0204060206030A020304" pitchFamily="18" charset="0"/>
            </a:rPr>
            <a:t>, </a:t>
          </a:r>
          <a:r>
            <a:rPr lang="en-US" sz="2000" dirty="0" err="1">
              <a:latin typeface="Footlight MT Light" panose="0204060206030A020304" pitchFamily="18" charset="0"/>
            </a:rPr>
            <a:t>ətraf</a:t>
          </a:r>
          <a:r>
            <a:rPr lang="en-US" sz="2000" dirty="0">
              <a:latin typeface="Footlight MT Light" panose="0204060206030A020304" pitchFamily="18" charset="0"/>
            </a:rPr>
            <a:t> </a:t>
          </a:r>
          <a:r>
            <a:rPr lang="en-US" sz="2000" dirty="0" err="1">
              <a:latin typeface="Footlight MT Light" panose="0204060206030A020304" pitchFamily="18" charset="0"/>
            </a:rPr>
            <a:t>damarların</a:t>
          </a:r>
          <a:r>
            <a:rPr lang="en-US" sz="2000" dirty="0">
              <a:latin typeface="Footlight MT Light" panose="0204060206030A020304" pitchFamily="18" charset="0"/>
            </a:rPr>
            <a:t> </a:t>
          </a:r>
          <a:r>
            <a:rPr lang="en-US" sz="2000" dirty="0" err="1">
              <a:latin typeface="Footlight MT Light" panose="0204060206030A020304" pitchFamily="18" charset="0"/>
            </a:rPr>
            <a:t>aterosklerozu</a:t>
          </a:r>
          <a:r>
            <a:rPr lang="en-US" sz="2000" dirty="0">
              <a:latin typeface="Footlight MT Light" panose="0204060206030A020304" pitchFamily="18" charset="0"/>
            </a:rPr>
            <a:t>, </a:t>
          </a:r>
          <a:r>
            <a:rPr lang="en-US" sz="2000" dirty="0" err="1">
              <a:latin typeface="Footlight MT Light" panose="0204060206030A020304" pitchFamily="18" charset="0"/>
            </a:rPr>
            <a:t>varikoz</a:t>
          </a:r>
          <a:r>
            <a:rPr lang="en-US" sz="2000" dirty="0">
              <a:latin typeface="Footlight MT Light" panose="0204060206030A020304" pitchFamily="18" charset="0"/>
            </a:rPr>
            <a:t> </a:t>
          </a:r>
          <a:r>
            <a:rPr lang="en-US" sz="2000" dirty="0" err="1">
              <a:latin typeface="Footlight MT Light" panose="0204060206030A020304" pitchFamily="18" charset="0"/>
            </a:rPr>
            <a:t>xəstəliyi</a:t>
          </a:r>
          <a:r>
            <a:rPr lang="en-US" sz="2000" dirty="0">
              <a:latin typeface="Footlight MT Light" panose="0204060206030A020304" pitchFamily="18" charset="0"/>
            </a:rPr>
            <a:t>, </a:t>
          </a:r>
          <a:r>
            <a:rPr lang="en-US" sz="2000" dirty="0" err="1">
              <a:latin typeface="Footlight MT Light" panose="0204060206030A020304" pitchFamily="18" charset="0"/>
            </a:rPr>
            <a:t>obliterasiyaedici</a:t>
          </a:r>
          <a:r>
            <a:rPr lang="en-US" sz="2000" dirty="0">
              <a:latin typeface="Footlight MT Light" panose="0204060206030A020304" pitchFamily="18" charset="0"/>
            </a:rPr>
            <a:t> </a:t>
          </a:r>
          <a:r>
            <a:rPr lang="en-US" sz="2000" dirty="0" err="1">
              <a:latin typeface="Footlight MT Light" panose="0204060206030A020304" pitchFamily="18" charset="0"/>
            </a:rPr>
            <a:t>endoartrit</a:t>
          </a:r>
          <a:r>
            <a:rPr lang="az-Latn-AZ" sz="2000" dirty="0">
              <a:latin typeface="Footlight MT Light" panose="0204060206030A020304" pitchFamily="18" charset="0"/>
            </a:rPr>
            <a:t>)</a:t>
          </a:r>
          <a:endParaRPr lang="en-US" sz="2000" dirty="0">
            <a:latin typeface="Footlight MT Light" panose="0204060206030A020304" pitchFamily="18" charset="0"/>
          </a:endParaRPr>
        </a:p>
      </dgm:t>
    </dgm:pt>
    <dgm:pt modelId="{0BBF3329-D8AC-46BA-A0AB-01E44E09DD3A}" cxnId="{7FAB9F00-2589-485B-99A3-FCF3ED961E04}" type="parTrans">
      <dgm:prSet/>
      <dgm:spPr/>
      <dgm:t>
        <a:bodyPr/>
        <a:lstStyle/>
        <a:p>
          <a:endParaRPr lang="en-US"/>
        </a:p>
      </dgm:t>
    </dgm:pt>
    <dgm:pt modelId="{9E7EA634-CFE4-4FE1-8743-BA86CD9F3B04}" cxnId="{7FAB9F00-2589-485B-99A3-FCF3ED961E04}" type="sibTrans">
      <dgm:prSet/>
      <dgm:spPr/>
      <dgm:t>
        <a:bodyPr/>
        <a:lstStyle/>
        <a:p>
          <a:endParaRPr lang="en-US"/>
        </a:p>
      </dgm:t>
    </dgm:pt>
    <dgm:pt modelId="{1ECF2236-23CE-4A3C-A2BB-AD852F760A58}">
      <dgm:prSet phldrT="[Текст]" custT="1"/>
      <dgm:spPr/>
      <dgm:t>
        <a:bodyPr/>
        <a:lstStyle/>
        <a:p>
          <a:r>
            <a:rPr lang="en-US" sz="2800" dirty="0" err="1">
              <a:latin typeface="Footlight MT Light" panose="0204060206030A020304" pitchFamily="18" charset="0"/>
            </a:rPr>
            <a:t>enurez</a:t>
          </a:r>
          <a:endParaRPr lang="en-US" sz="2800" dirty="0">
            <a:latin typeface="Footlight MT Light" panose="0204060206030A020304" pitchFamily="18" charset="0"/>
          </a:endParaRPr>
        </a:p>
      </dgm:t>
    </dgm:pt>
    <dgm:pt modelId="{C2509979-86FE-46E1-A211-580F447265DF}" cxnId="{C966C005-7A3B-4CC5-9C69-677B10489929}" type="parTrans">
      <dgm:prSet/>
      <dgm:spPr/>
      <dgm:t>
        <a:bodyPr/>
        <a:lstStyle/>
        <a:p>
          <a:endParaRPr lang="en-US"/>
        </a:p>
      </dgm:t>
    </dgm:pt>
    <dgm:pt modelId="{21C9FC63-8C41-4DCB-B865-7160D6F63866}" cxnId="{C966C005-7A3B-4CC5-9C69-677B10489929}" type="sibTrans">
      <dgm:prSet/>
      <dgm:spPr/>
      <dgm:t>
        <a:bodyPr/>
        <a:lstStyle/>
        <a:p>
          <a:endParaRPr lang="en-US"/>
        </a:p>
      </dgm:t>
    </dgm:pt>
    <dgm:pt modelId="{4CBF79E3-9B8F-4A55-89E6-35EB78CAFEDA}">
      <dgm:prSet phldrT="[Текст]" custT="1"/>
      <dgm:spPr/>
      <dgm:t>
        <a:bodyPr/>
        <a:lstStyle/>
        <a:p>
          <a:r>
            <a:rPr lang="en-US" sz="2800" dirty="0" err="1">
              <a:latin typeface="Footlight MT Light" panose="0204060206030A020304" pitchFamily="18" charset="0"/>
            </a:rPr>
            <a:t>bronxial</a:t>
          </a:r>
          <a:r>
            <a:rPr lang="en-US" sz="2800" dirty="0">
              <a:latin typeface="Footlight MT Light" panose="0204060206030A020304" pitchFamily="18" charset="0"/>
            </a:rPr>
            <a:t> </a:t>
          </a:r>
          <a:r>
            <a:rPr lang="en-US" sz="2800" dirty="0" err="1">
              <a:latin typeface="Footlight MT Light" panose="0204060206030A020304" pitchFamily="18" charset="0"/>
            </a:rPr>
            <a:t>astma</a:t>
          </a:r>
          <a:endParaRPr lang="en-US" sz="2800" dirty="0">
            <a:latin typeface="Footlight MT Light" panose="0204060206030A020304" pitchFamily="18" charset="0"/>
          </a:endParaRPr>
        </a:p>
      </dgm:t>
    </dgm:pt>
    <dgm:pt modelId="{D1C0AB6E-E429-4F08-A9F9-F27BA2EAC9DC}" cxnId="{97704C02-4656-4EA7-8844-A4A3E2F3EA4D}" type="parTrans">
      <dgm:prSet/>
      <dgm:spPr/>
      <dgm:t>
        <a:bodyPr/>
        <a:lstStyle/>
        <a:p>
          <a:endParaRPr lang="en-US"/>
        </a:p>
      </dgm:t>
    </dgm:pt>
    <dgm:pt modelId="{1322CA2D-E0AA-4E71-A177-2CF321E3A5AA}" cxnId="{97704C02-4656-4EA7-8844-A4A3E2F3EA4D}" type="sibTrans">
      <dgm:prSet/>
      <dgm:spPr/>
      <dgm:t>
        <a:bodyPr/>
        <a:lstStyle/>
        <a:p>
          <a:endParaRPr lang="en-US"/>
        </a:p>
      </dgm:t>
    </dgm:pt>
    <dgm:pt modelId="{33D5A974-3614-4135-8A1B-C36B71500B0C}">
      <dgm:prSet phldrT="[Текст]" custT="1"/>
      <dgm:spPr/>
      <dgm:t>
        <a:bodyPr/>
        <a:lstStyle/>
        <a:p>
          <a:r>
            <a:rPr lang="en-US" sz="2800" dirty="0" err="1">
              <a:latin typeface="Footlight MT Light" panose="0204060206030A020304" pitchFamily="18" charset="0"/>
            </a:rPr>
            <a:t>revmatoidli</a:t>
          </a:r>
          <a:r>
            <a:rPr lang="en-US" sz="2800" dirty="0">
              <a:latin typeface="Footlight MT Light" panose="0204060206030A020304" pitchFamily="18" charset="0"/>
            </a:rPr>
            <a:t> </a:t>
          </a:r>
          <a:r>
            <a:rPr lang="en-US" sz="2800" dirty="0" err="1">
              <a:latin typeface="Footlight MT Light" panose="0204060206030A020304" pitchFamily="18" charset="0"/>
            </a:rPr>
            <a:t>artrit</a:t>
          </a:r>
          <a:endParaRPr lang="en-US" sz="2800" dirty="0">
            <a:latin typeface="Footlight MT Light" panose="0204060206030A020304" pitchFamily="18" charset="0"/>
          </a:endParaRPr>
        </a:p>
      </dgm:t>
    </dgm:pt>
    <dgm:pt modelId="{AC85A6D9-231C-438D-9029-F4C7FCDE0CCC}" cxnId="{CC29F7FE-BADC-4CD0-8DAC-DAB9CAAB1324}" type="parTrans">
      <dgm:prSet/>
      <dgm:spPr/>
      <dgm:t>
        <a:bodyPr/>
        <a:lstStyle/>
        <a:p>
          <a:endParaRPr lang="en-US"/>
        </a:p>
      </dgm:t>
    </dgm:pt>
    <dgm:pt modelId="{ADF7F33F-1B03-410B-87A3-16F3C1344837}" cxnId="{CC29F7FE-BADC-4CD0-8DAC-DAB9CAAB1324}" type="sibTrans">
      <dgm:prSet/>
      <dgm:spPr/>
      <dgm:t>
        <a:bodyPr/>
        <a:lstStyle/>
        <a:p>
          <a:endParaRPr lang="en-US"/>
        </a:p>
      </dgm:t>
    </dgm:pt>
    <dgm:pt modelId="{9CA450A8-90C9-45B7-B451-6B028144E6B0}">
      <dgm:prSet phldrT="[Текст]" custT="1"/>
      <dgm:spPr/>
      <dgm:t>
        <a:bodyPr/>
        <a:lstStyle/>
        <a:p>
          <a:r>
            <a:rPr lang="en-US" sz="2800" dirty="0" err="1">
              <a:latin typeface="Footlight MT Light" panose="0204060206030A020304" pitchFamily="18" charset="0"/>
            </a:rPr>
            <a:t>ankilozlaşdırıcı</a:t>
          </a:r>
          <a:r>
            <a:rPr lang="en-US" sz="2800" dirty="0">
              <a:latin typeface="Footlight MT Light" panose="0204060206030A020304" pitchFamily="18" charset="0"/>
            </a:rPr>
            <a:t> </a:t>
          </a:r>
          <a:r>
            <a:rPr lang="en-US" sz="2800" dirty="0" err="1">
              <a:latin typeface="Footlight MT Light" panose="0204060206030A020304" pitchFamily="18" charset="0"/>
            </a:rPr>
            <a:t>spondiloartrit</a:t>
          </a:r>
          <a:endParaRPr lang="en-US" sz="2800" dirty="0">
            <a:latin typeface="Footlight MT Light" panose="0204060206030A020304" pitchFamily="18" charset="0"/>
          </a:endParaRPr>
        </a:p>
      </dgm:t>
    </dgm:pt>
    <dgm:pt modelId="{EA56C0E4-D69D-40BB-9891-29F37799532E}" cxnId="{71569416-4FDD-4900-8BF4-947E7A916E66}" type="parTrans">
      <dgm:prSet/>
      <dgm:spPr/>
      <dgm:t>
        <a:bodyPr/>
        <a:lstStyle/>
        <a:p>
          <a:endParaRPr lang="en-US"/>
        </a:p>
      </dgm:t>
    </dgm:pt>
    <dgm:pt modelId="{59FC9827-2C6F-4076-806E-B209ACE2AA09}" cxnId="{71569416-4FDD-4900-8BF4-947E7A916E66}" type="sibTrans">
      <dgm:prSet/>
      <dgm:spPr/>
      <dgm:t>
        <a:bodyPr/>
        <a:lstStyle/>
        <a:p>
          <a:endParaRPr lang="en-US"/>
        </a:p>
      </dgm:t>
    </dgm:pt>
    <dgm:pt modelId="{839078B4-929B-4A72-B9AE-6458A68A0D16}" type="pres">
      <dgm:prSet presAssocID="{13B33AAF-F248-4A25-A088-2EA005B4B4FA}" presName="Name0" presStyleCnt="0">
        <dgm:presLayoutVars>
          <dgm:chMax val="7"/>
          <dgm:chPref val="7"/>
          <dgm:dir/>
        </dgm:presLayoutVars>
      </dgm:prSet>
      <dgm:spPr/>
    </dgm:pt>
    <dgm:pt modelId="{51742DEB-A0F9-44A9-9D65-BF2EE4F767D7}" type="pres">
      <dgm:prSet presAssocID="{13B33AAF-F248-4A25-A088-2EA005B4B4FA}" presName="Name1" presStyleCnt="0"/>
      <dgm:spPr/>
    </dgm:pt>
    <dgm:pt modelId="{A975B09A-C3B6-496D-8A44-774074DB6BB3}" type="pres">
      <dgm:prSet presAssocID="{13B33AAF-F248-4A25-A088-2EA005B4B4FA}" presName="cycle" presStyleCnt="0"/>
      <dgm:spPr/>
    </dgm:pt>
    <dgm:pt modelId="{40BF3B89-E84A-407D-A750-529B7A242EA4}" type="pres">
      <dgm:prSet presAssocID="{13B33AAF-F248-4A25-A088-2EA005B4B4FA}" presName="srcNode" presStyleLbl="node1" presStyleIdx="0" presStyleCnt="7"/>
      <dgm:spPr/>
    </dgm:pt>
    <dgm:pt modelId="{7D3EF876-16BA-4C6C-B445-01F153F45196}" type="pres">
      <dgm:prSet presAssocID="{13B33AAF-F248-4A25-A088-2EA005B4B4FA}" presName="conn" presStyleLbl="parChTrans1D2" presStyleIdx="0" presStyleCnt="1"/>
      <dgm:spPr/>
    </dgm:pt>
    <dgm:pt modelId="{DBF5F916-DDCC-4F0E-9660-00E667945C51}" type="pres">
      <dgm:prSet presAssocID="{13B33AAF-F248-4A25-A088-2EA005B4B4FA}" presName="extraNode" presStyleLbl="node1" presStyleIdx="0" presStyleCnt="7"/>
      <dgm:spPr/>
    </dgm:pt>
    <dgm:pt modelId="{83BF7B59-7F7B-40E4-AFFD-2799EF694AB4}" type="pres">
      <dgm:prSet presAssocID="{13B33AAF-F248-4A25-A088-2EA005B4B4FA}" presName="dstNode" presStyleLbl="node1" presStyleIdx="0" presStyleCnt="7"/>
      <dgm:spPr/>
    </dgm:pt>
    <dgm:pt modelId="{44EE23F3-EAE0-456B-9F4E-A337D306128D}" type="pres">
      <dgm:prSet presAssocID="{28624EAF-122E-4649-B70D-8DE2D2DE0023}" presName="text_1" presStyleLbl="node1" presStyleIdx="0" presStyleCnt="7">
        <dgm:presLayoutVars>
          <dgm:bulletEnabled val="1"/>
        </dgm:presLayoutVars>
      </dgm:prSet>
      <dgm:spPr/>
    </dgm:pt>
    <dgm:pt modelId="{5C6C3479-0295-4905-BD89-1306DDCF1B4B}" type="pres">
      <dgm:prSet presAssocID="{28624EAF-122E-4649-B70D-8DE2D2DE0023}" presName="accent_1" presStyleCnt="0"/>
      <dgm:spPr/>
    </dgm:pt>
    <dgm:pt modelId="{8A1ADD5A-5437-464D-9449-D2157A754E9E}" type="pres">
      <dgm:prSet presAssocID="{28624EAF-122E-4649-B70D-8DE2D2DE0023}" presName="accentRepeatNode" presStyleLbl="solidFgAcc1" presStyleIdx="0" presStyleCnt="7"/>
      <dgm:spPr/>
    </dgm:pt>
    <dgm:pt modelId="{6C1AB682-755C-4453-83E7-2ACDB700CF6A}" type="pres">
      <dgm:prSet presAssocID="{E11CBC89-ECFB-49B9-909B-4DAE14A8AE1F}" presName="text_2" presStyleLbl="node1" presStyleIdx="1" presStyleCnt="7">
        <dgm:presLayoutVars>
          <dgm:bulletEnabled val="1"/>
        </dgm:presLayoutVars>
      </dgm:prSet>
      <dgm:spPr/>
    </dgm:pt>
    <dgm:pt modelId="{0A3BA2EF-69D0-42D6-A58B-AA3DCCDDE4B3}" type="pres">
      <dgm:prSet presAssocID="{E11CBC89-ECFB-49B9-909B-4DAE14A8AE1F}" presName="accent_2" presStyleCnt="0"/>
      <dgm:spPr/>
    </dgm:pt>
    <dgm:pt modelId="{DCD35205-F110-430A-99AA-87C06ADBBD17}" type="pres">
      <dgm:prSet presAssocID="{E11CBC89-ECFB-49B9-909B-4DAE14A8AE1F}" presName="accentRepeatNode" presStyleLbl="solidFgAcc1" presStyleIdx="1" presStyleCnt="7"/>
      <dgm:spPr/>
    </dgm:pt>
    <dgm:pt modelId="{3E33FE27-0C05-4E5A-9684-4B95B7B755EB}" type="pres">
      <dgm:prSet presAssocID="{B3E9B883-2720-4F32-ABAB-433EA6165C4A}" presName="text_3" presStyleLbl="node1" presStyleIdx="2" presStyleCnt="7" custScaleY="125171">
        <dgm:presLayoutVars>
          <dgm:bulletEnabled val="1"/>
        </dgm:presLayoutVars>
      </dgm:prSet>
      <dgm:spPr/>
    </dgm:pt>
    <dgm:pt modelId="{F8C3BA51-C652-492E-B1D3-BF9B5FFD828E}" type="pres">
      <dgm:prSet presAssocID="{B3E9B883-2720-4F32-ABAB-433EA6165C4A}" presName="accent_3" presStyleCnt="0"/>
      <dgm:spPr/>
    </dgm:pt>
    <dgm:pt modelId="{AE3EB559-2BFC-43FF-A1B4-7AC7236D7A08}" type="pres">
      <dgm:prSet presAssocID="{B3E9B883-2720-4F32-ABAB-433EA6165C4A}" presName="accentRepeatNode" presStyleLbl="solidFgAcc1" presStyleIdx="2" presStyleCnt="7"/>
      <dgm:spPr/>
    </dgm:pt>
    <dgm:pt modelId="{7B88C94F-1A7F-4F7E-B6CE-E685993C9F2C}" type="pres">
      <dgm:prSet presAssocID="{4CBF79E3-9B8F-4A55-89E6-35EB78CAFEDA}" presName="text_4" presStyleLbl="node1" presStyleIdx="3" presStyleCnt="7">
        <dgm:presLayoutVars>
          <dgm:bulletEnabled val="1"/>
        </dgm:presLayoutVars>
      </dgm:prSet>
      <dgm:spPr/>
    </dgm:pt>
    <dgm:pt modelId="{BAFE1C68-5421-4EFF-9020-49F07E86817C}" type="pres">
      <dgm:prSet presAssocID="{4CBF79E3-9B8F-4A55-89E6-35EB78CAFEDA}" presName="accent_4" presStyleCnt="0"/>
      <dgm:spPr/>
    </dgm:pt>
    <dgm:pt modelId="{B0CAE578-518A-42CA-B5DD-C699FFDBB364}" type="pres">
      <dgm:prSet presAssocID="{4CBF79E3-9B8F-4A55-89E6-35EB78CAFEDA}" presName="accentRepeatNode" presStyleLbl="solidFgAcc1" presStyleIdx="3" presStyleCnt="7"/>
      <dgm:spPr/>
    </dgm:pt>
    <dgm:pt modelId="{AB4DDD34-D700-41BA-808F-74FB30354796}" type="pres">
      <dgm:prSet presAssocID="{33D5A974-3614-4135-8A1B-C36B71500B0C}" presName="text_5" presStyleLbl="node1" presStyleIdx="4" presStyleCnt="7">
        <dgm:presLayoutVars>
          <dgm:bulletEnabled val="1"/>
        </dgm:presLayoutVars>
      </dgm:prSet>
      <dgm:spPr/>
    </dgm:pt>
    <dgm:pt modelId="{2D3F0A77-622F-4436-897B-B21400963FDB}" type="pres">
      <dgm:prSet presAssocID="{33D5A974-3614-4135-8A1B-C36B71500B0C}" presName="accent_5" presStyleCnt="0"/>
      <dgm:spPr/>
    </dgm:pt>
    <dgm:pt modelId="{85F585A3-C81F-44C9-AB82-DFE88F122CB1}" type="pres">
      <dgm:prSet presAssocID="{33D5A974-3614-4135-8A1B-C36B71500B0C}" presName="accentRepeatNode" presStyleLbl="solidFgAcc1" presStyleIdx="4" presStyleCnt="7"/>
      <dgm:spPr/>
    </dgm:pt>
    <dgm:pt modelId="{E3C46D07-6EDB-4462-952D-ED938B52F1E5}" type="pres">
      <dgm:prSet presAssocID="{9CA450A8-90C9-45B7-B451-6B028144E6B0}" presName="text_6" presStyleLbl="node1" presStyleIdx="5" presStyleCnt="7">
        <dgm:presLayoutVars>
          <dgm:bulletEnabled val="1"/>
        </dgm:presLayoutVars>
      </dgm:prSet>
      <dgm:spPr/>
    </dgm:pt>
    <dgm:pt modelId="{EB1A4F0F-0D6A-4504-B9EE-95AEC04A9BC7}" type="pres">
      <dgm:prSet presAssocID="{9CA450A8-90C9-45B7-B451-6B028144E6B0}" presName="accent_6" presStyleCnt="0"/>
      <dgm:spPr/>
    </dgm:pt>
    <dgm:pt modelId="{227B816E-BD63-4244-92BD-48640ECB752C}" type="pres">
      <dgm:prSet presAssocID="{9CA450A8-90C9-45B7-B451-6B028144E6B0}" presName="accentRepeatNode" presStyleLbl="solidFgAcc1" presStyleIdx="5" presStyleCnt="7"/>
      <dgm:spPr/>
    </dgm:pt>
    <dgm:pt modelId="{D34253D4-065B-4013-813F-1F6DD18E955D}" type="pres">
      <dgm:prSet presAssocID="{1ECF2236-23CE-4A3C-A2BB-AD852F760A58}" presName="text_7" presStyleLbl="node1" presStyleIdx="6" presStyleCnt="7">
        <dgm:presLayoutVars>
          <dgm:bulletEnabled val="1"/>
        </dgm:presLayoutVars>
      </dgm:prSet>
      <dgm:spPr/>
    </dgm:pt>
    <dgm:pt modelId="{75565C61-3667-4A12-83E5-AE4854D127A3}" type="pres">
      <dgm:prSet presAssocID="{1ECF2236-23CE-4A3C-A2BB-AD852F760A58}" presName="accent_7" presStyleCnt="0"/>
      <dgm:spPr/>
    </dgm:pt>
    <dgm:pt modelId="{7DED05A8-41F9-4206-AE45-D6E1A3FE7625}" type="pres">
      <dgm:prSet presAssocID="{1ECF2236-23CE-4A3C-A2BB-AD852F760A58}" presName="accentRepeatNode" presStyleLbl="solidFgAcc1" presStyleIdx="6" presStyleCnt="7"/>
      <dgm:spPr/>
    </dgm:pt>
  </dgm:ptLst>
  <dgm:cxnLst>
    <dgm:cxn modelId="{7FAB9F00-2589-485B-99A3-FCF3ED961E04}" srcId="{13B33AAF-F248-4A25-A088-2EA005B4B4FA}" destId="{B3E9B883-2720-4F32-ABAB-433EA6165C4A}" srcOrd="2" destOrd="0" parTransId="{0BBF3329-D8AC-46BA-A0AB-01E44E09DD3A}" sibTransId="{9E7EA634-CFE4-4FE1-8743-BA86CD9F3B04}"/>
    <dgm:cxn modelId="{97704C02-4656-4EA7-8844-A4A3E2F3EA4D}" srcId="{13B33AAF-F248-4A25-A088-2EA005B4B4FA}" destId="{4CBF79E3-9B8F-4A55-89E6-35EB78CAFEDA}" srcOrd="3" destOrd="0" parTransId="{D1C0AB6E-E429-4F08-A9F9-F27BA2EAC9DC}" sibTransId="{1322CA2D-E0AA-4E71-A177-2CF321E3A5AA}"/>
    <dgm:cxn modelId="{C966C005-7A3B-4CC5-9C69-677B10489929}" srcId="{13B33AAF-F248-4A25-A088-2EA005B4B4FA}" destId="{1ECF2236-23CE-4A3C-A2BB-AD852F760A58}" srcOrd="6" destOrd="0" parTransId="{C2509979-86FE-46E1-A211-580F447265DF}" sibTransId="{21C9FC63-8C41-4DCB-B865-7160D6F63866}"/>
    <dgm:cxn modelId="{71569416-4FDD-4900-8BF4-947E7A916E66}" srcId="{13B33AAF-F248-4A25-A088-2EA005B4B4FA}" destId="{9CA450A8-90C9-45B7-B451-6B028144E6B0}" srcOrd="5" destOrd="0" parTransId="{EA56C0E4-D69D-40BB-9891-29F37799532E}" sibTransId="{59FC9827-2C6F-4076-806E-B209ACE2AA09}"/>
    <dgm:cxn modelId="{F8D04328-6301-4A28-A488-CB402F22EE54}" type="presOf" srcId="{9CA450A8-90C9-45B7-B451-6B028144E6B0}" destId="{E3C46D07-6EDB-4462-952D-ED938B52F1E5}" srcOrd="0" destOrd="0" presId="urn:microsoft.com/office/officeart/2008/layout/VerticalCurvedList"/>
    <dgm:cxn modelId="{23F1C92A-78B4-4C3C-A6E3-A68A172B5790}" type="presOf" srcId="{4CBF79E3-9B8F-4A55-89E6-35EB78CAFEDA}" destId="{7B88C94F-1A7F-4F7E-B6CE-E685993C9F2C}" srcOrd="0" destOrd="0" presId="urn:microsoft.com/office/officeart/2008/layout/VerticalCurvedList"/>
    <dgm:cxn modelId="{94BA155C-51AF-4243-812C-F00828165D3A}" type="presOf" srcId="{B3E9B883-2720-4F32-ABAB-433EA6165C4A}" destId="{3E33FE27-0C05-4E5A-9684-4B95B7B755EB}" srcOrd="0" destOrd="0" presId="urn:microsoft.com/office/officeart/2008/layout/VerticalCurvedList"/>
    <dgm:cxn modelId="{22B62F5D-7674-40E5-A156-9055961D00FC}" srcId="{13B33AAF-F248-4A25-A088-2EA005B4B4FA}" destId="{28624EAF-122E-4649-B70D-8DE2D2DE0023}" srcOrd="0" destOrd="0" parTransId="{C6E7C211-92A3-4186-851D-D1D5ACDAA906}" sibTransId="{D74DD8B5-5FE3-4992-9C57-52FE83C7F19D}"/>
    <dgm:cxn modelId="{513C695E-8E39-4084-A757-D9114ABB3623}" type="presOf" srcId="{E11CBC89-ECFB-49B9-909B-4DAE14A8AE1F}" destId="{6C1AB682-755C-4453-83E7-2ACDB700CF6A}" srcOrd="0" destOrd="0" presId="urn:microsoft.com/office/officeart/2008/layout/VerticalCurvedList"/>
    <dgm:cxn modelId="{02B53E68-48A6-4649-8449-3E84E07208F4}" srcId="{13B33AAF-F248-4A25-A088-2EA005B4B4FA}" destId="{E11CBC89-ECFB-49B9-909B-4DAE14A8AE1F}" srcOrd="1" destOrd="0" parTransId="{91E22255-AFF9-4FDF-BA91-08824E18BD5F}" sibTransId="{D967C3B2-8AF0-4101-8AA9-831B32468212}"/>
    <dgm:cxn modelId="{38AA656D-36DE-456C-8205-0ACE2F91A10A}" type="presOf" srcId="{D74DD8B5-5FE3-4992-9C57-52FE83C7F19D}" destId="{7D3EF876-16BA-4C6C-B445-01F153F45196}" srcOrd="0" destOrd="0" presId="urn:microsoft.com/office/officeart/2008/layout/VerticalCurvedList"/>
    <dgm:cxn modelId="{BEEC834E-0CA7-4A44-BE1A-CA2FAA07BF8D}" type="presOf" srcId="{28624EAF-122E-4649-B70D-8DE2D2DE0023}" destId="{44EE23F3-EAE0-456B-9F4E-A337D306128D}" srcOrd="0" destOrd="0" presId="urn:microsoft.com/office/officeart/2008/layout/VerticalCurvedList"/>
    <dgm:cxn modelId="{6E111559-8960-407A-B090-9C54CE67A631}" type="presOf" srcId="{1ECF2236-23CE-4A3C-A2BB-AD852F760A58}" destId="{D34253D4-065B-4013-813F-1F6DD18E955D}" srcOrd="0" destOrd="0" presId="urn:microsoft.com/office/officeart/2008/layout/VerticalCurvedList"/>
    <dgm:cxn modelId="{286EADB9-0459-4E64-A640-C2E17953E599}" type="presOf" srcId="{13B33AAF-F248-4A25-A088-2EA005B4B4FA}" destId="{839078B4-929B-4A72-B9AE-6458A68A0D16}" srcOrd="0" destOrd="0" presId="urn:microsoft.com/office/officeart/2008/layout/VerticalCurvedList"/>
    <dgm:cxn modelId="{08E01FE6-9437-473F-AFC2-F660D9052EA0}" type="presOf" srcId="{33D5A974-3614-4135-8A1B-C36B71500B0C}" destId="{AB4DDD34-D700-41BA-808F-74FB30354796}" srcOrd="0" destOrd="0" presId="urn:microsoft.com/office/officeart/2008/layout/VerticalCurvedList"/>
    <dgm:cxn modelId="{CC29F7FE-BADC-4CD0-8DAC-DAB9CAAB1324}" srcId="{13B33AAF-F248-4A25-A088-2EA005B4B4FA}" destId="{33D5A974-3614-4135-8A1B-C36B71500B0C}" srcOrd="4" destOrd="0" parTransId="{AC85A6D9-231C-438D-9029-F4C7FCDE0CCC}" sibTransId="{ADF7F33F-1B03-410B-87A3-16F3C1344837}"/>
    <dgm:cxn modelId="{785AFFF9-98EF-4BB5-BAEA-5B188F3A165F}" type="presParOf" srcId="{839078B4-929B-4A72-B9AE-6458A68A0D16}" destId="{51742DEB-A0F9-44A9-9D65-BF2EE4F767D7}" srcOrd="0" destOrd="0" presId="urn:microsoft.com/office/officeart/2008/layout/VerticalCurvedList"/>
    <dgm:cxn modelId="{2089721E-2D3D-4424-90C3-1306B604B3CB}" type="presParOf" srcId="{51742DEB-A0F9-44A9-9D65-BF2EE4F767D7}" destId="{A975B09A-C3B6-496D-8A44-774074DB6BB3}" srcOrd="0" destOrd="0" presId="urn:microsoft.com/office/officeart/2008/layout/VerticalCurvedList"/>
    <dgm:cxn modelId="{390D2CAC-E9D1-4AC3-B31A-7215211844EE}" type="presParOf" srcId="{A975B09A-C3B6-496D-8A44-774074DB6BB3}" destId="{40BF3B89-E84A-407D-A750-529B7A242EA4}" srcOrd="0" destOrd="0" presId="urn:microsoft.com/office/officeart/2008/layout/VerticalCurvedList"/>
    <dgm:cxn modelId="{E4CD14D4-BCF9-40A6-A667-52C845842A01}" type="presParOf" srcId="{A975B09A-C3B6-496D-8A44-774074DB6BB3}" destId="{7D3EF876-16BA-4C6C-B445-01F153F45196}" srcOrd="1" destOrd="0" presId="urn:microsoft.com/office/officeart/2008/layout/VerticalCurvedList"/>
    <dgm:cxn modelId="{D58ED3A1-330A-49FD-A547-DDE8885A74AF}" type="presParOf" srcId="{A975B09A-C3B6-496D-8A44-774074DB6BB3}" destId="{DBF5F916-DDCC-4F0E-9660-00E667945C51}" srcOrd="2" destOrd="0" presId="urn:microsoft.com/office/officeart/2008/layout/VerticalCurvedList"/>
    <dgm:cxn modelId="{8352656E-9D83-4A01-A9EE-5DB40DB74193}" type="presParOf" srcId="{A975B09A-C3B6-496D-8A44-774074DB6BB3}" destId="{83BF7B59-7F7B-40E4-AFFD-2799EF694AB4}" srcOrd="3" destOrd="0" presId="urn:microsoft.com/office/officeart/2008/layout/VerticalCurvedList"/>
    <dgm:cxn modelId="{7748ABF7-C6C7-4AF6-8EA1-B86166C4E75B}" type="presParOf" srcId="{51742DEB-A0F9-44A9-9D65-BF2EE4F767D7}" destId="{44EE23F3-EAE0-456B-9F4E-A337D306128D}" srcOrd="1" destOrd="0" presId="urn:microsoft.com/office/officeart/2008/layout/VerticalCurvedList"/>
    <dgm:cxn modelId="{DD880C55-243F-4049-AE78-5900BC9187A4}" type="presParOf" srcId="{51742DEB-A0F9-44A9-9D65-BF2EE4F767D7}" destId="{5C6C3479-0295-4905-BD89-1306DDCF1B4B}" srcOrd="2" destOrd="0" presId="urn:microsoft.com/office/officeart/2008/layout/VerticalCurvedList"/>
    <dgm:cxn modelId="{5E5E855F-CE2F-485C-9092-3D8B2EA87613}" type="presParOf" srcId="{5C6C3479-0295-4905-BD89-1306DDCF1B4B}" destId="{8A1ADD5A-5437-464D-9449-D2157A754E9E}" srcOrd="0" destOrd="0" presId="urn:microsoft.com/office/officeart/2008/layout/VerticalCurvedList"/>
    <dgm:cxn modelId="{823187B5-B52E-45E1-A0D3-2F88990C8D2A}" type="presParOf" srcId="{51742DEB-A0F9-44A9-9D65-BF2EE4F767D7}" destId="{6C1AB682-755C-4453-83E7-2ACDB700CF6A}" srcOrd="3" destOrd="0" presId="urn:microsoft.com/office/officeart/2008/layout/VerticalCurvedList"/>
    <dgm:cxn modelId="{BDD5A40C-1C2E-46BE-AC1A-77A735DC8088}" type="presParOf" srcId="{51742DEB-A0F9-44A9-9D65-BF2EE4F767D7}" destId="{0A3BA2EF-69D0-42D6-A58B-AA3DCCDDE4B3}" srcOrd="4" destOrd="0" presId="urn:microsoft.com/office/officeart/2008/layout/VerticalCurvedList"/>
    <dgm:cxn modelId="{A51B0242-45E7-4EF4-80C6-E6F648A5805B}" type="presParOf" srcId="{0A3BA2EF-69D0-42D6-A58B-AA3DCCDDE4B3}" destId="{DCD35205-F110-430A-99AA-87C06ADBBD17}" srcOrd="0" destOrd="0" presId="urn:microsoft.com/office/officeart/2008/layout/VerticalCurvedList"/>
    <dgm:cxn modelId="{5FA037F4-8E49-4340-BD65-421BAA8151DE}" type="presParOf" srcId="{51742DEB-A0F9-44A9-9D65-BF2EE4F767D7}" destId="{3E33FE27-0C05-4E5A-9684-4B95B7B755EB}" srcOrd="5" destOrd="0" presId="urn:microsoft.com/office/officeart/2008/layout/VerticalCurvedList"/>
    <dgm:cxn modelId="{6D105728-5C4F-4680-BBA6-CEEDAEA6EB68}" type="presParOf" srcId="{51742DEB-A0F9-44A9-9D65-BF2EE4F767D7}" destId="{F8C3BA51-C652-492E-B1D3-BF9B5FFD828E}" srcOrd="6" destOrd="0" presId="urn:microsoft.com/office/officeart/2008/layout/VerticalCurvedList"/>
    <dgm:cxn modelId="{23284BC0-E26D-40F3-A59E-C0632184C54E}" type="presParOf" srcId="{F8C3BA51-C652-492E-B1D3-BF9B5FFD828E}" destId="{AE3EB559-2BFC-43FF-A1B4-7AC7236D7A08}" srcOrd="0" destOrd="0" presId="urn:microsoft.com/office/officeart/2008/layout/VerticalCurvedList"/>
    <dgm:cxn modelId="{7208E541-B52A-4A92-9F09-8B6C130360A5}" type="presParOf" srcId="{51742DEB-A0F9-44A9-9D65-BF2EE4F767D7}" destId="{7B88C94F-1A7F-4F7E-B6CE-E685993C9F2C}" srcOrd="7" destOrd="0" presId="urn:microsoft.com/office/officeart/2008/layout/VerticalCurvedList"/>
    <dgm:cxn modelId="{B0CF6A4D-155A-4394-915B-94F73DA70C73}" type="presParOf" srcId="{51742DEB-A0F9-44A9-9D65-BF2EE4F767D7}" destId="{BAFE1C68-5421-4EFF-9020-49F07E86817C}" srcOrd="8" destOrd="0" presId="urn:microsoft.com/office/officeart/2008/layout/VerticalCurvedList"/>
    <dgm:cxn modelId="{76013603-D094-402E-A81F-AE18A4FFDA1A}" type="presParOf" srcId="{BAFE1C68-5421-4EFF-9020-49F07E86817C}" destId="{B0CAE578-518A-42CA-B5DD-C699FFDBB364}" srcOrd="0" destOrd="0" presId="urn:microsoft.com/office/officeart/2008/layout/VerticalCurvedList"/>
    <dgm:cxn modelId="{27E50B77-BDCC-4A4F-8563-00F2A57E6523}" type="presParOf" srcId="{51742DEB-A0F9-44A9-9D65-BF2EE4F767D7}" destId="{AB4DDD34-D700-41BA-808F-74FB30354796}" srcOrd="9" destOrd="0" presId="urn:microsoft.com/office/officeart/2008/layout/VerticalCurvedList"/>
    <dgm:cxn modelId="{17622DC1-E0B7-4B20-868F-2FC76D76059B}" type="presParOf" srcId="{51742DEB-A0F9-44A9-9D65-BF2EE4F767D7}" destId="{2D3F0A77-622F-4436-897B-B21400963FDB}" srcOrd="10" destOrd="0" presId="urn:microsoft.com/office/officeart/2008/layout/VerticalCurvedList"/>
    <dgm:cxn modelId="{DF249A68-1C2E-402D-BBE7-190A155B5EBB}" type="presParOf" srcId="{2D3F0A77-622F-4436-897B-B21400963FDB}" destId="{85F585A3-C81F-44C9-AB82-DFE88F122CB1}" srcOrd="0" destOrd="0" presId="urn:microsoft.com/office/officeart/2008/layout/VerticalCurvedList"/>
    <dgm:cxn modelId="{38C3266E-E878-4030-8A85-D9ED7FC41092}" type="presParOf" srcId="{51742DEB-A0F9-44A9-9D65-BF2EE4F767D7}" destId="{E3C46D07-6EDB-4462-952D-ED938B52F1E5}" srcOrd="11" destOrd="0" presId="urn:microsoft.com/office/officeart/2008/layout/VerticalCurvedList"/>
    <dgm:cxn modelId="{68A92B43-5D64-4BD4-A884-D694182CFAB2}" type="presParOf" srcId="{51742DEB-A0F9-44A9-9D65-BF2EE4F767D7}" destId="{EB1A4F0F-0D6A-4504-B9EE-95AEC04A9BC7}" srcOrd="12" destOrd="0" presId="urn:microsoft.com/office/officeart/2008/layout/VerticalCurvedList"/>
    <dgm:cxn modelId="{6D65706C-1CFC-43D6-9932-C1C95F6F870E}" type="presParOf" srcId="{EB1A4F0F-0D6A-4504-B9EE-95AEC04A9BC7}" destId="{227B816E-BD63-4244-92BD-48640ECB752C}" srcOrd="0" destOrd="0" presId="urn:microsoft.com/office/officeart/2008/layout/VerticalCurvedList"/>
    <dgm:cxn modelId="{48674F22-1FC0-442A-ADE2-B24839C80A61}" type="presParOf" srcId="{51742DEB-A0F9-44A9-9D65-BF2EE4F767D7}" destId="{D34253D4-065B-4013-813F-1F6DD18E955D}" srcOrd="13" destOrd="0" presId="urn:microsoft.com/office/officeart/2008/layout/VerticalCurvedList"/>
    <dgm:cxn modelId="{B099762E-22C8-44E3-8BB3-AE8A94BFB7FC}" type="presParOf" srcId="{51742DEB-A0F9-44A9-9D65-BF2EE4F767D7}" destId="{75565C61-3667-4A12-83E5-AE4854D127A3}" srcOrd="14" destOrd="0" presId="urn:microsoft.com/office/officeart/2008/layout/VerticalCurvedList"/>
    <dgm:cxn modelId="{9D69621D-394D-4D70-91DE-F7AA2D338748}" type="presParOf" srcId="{75565C61-3667-4A12-83E5-AE4854D127A3}" destId="{7DED05A8-41F9-4206-AE45-D6E1A3FE7625}"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BE91F5E-1DDE-42DA-ACC4-9B5D2BA2EBDA}" type="doc">
      <dgm:prSet loTypeId="urn:microsoft.com/office/officeart/2005/8/layout/bProcess4" loCatId="process" qsTypeId="urn:microsoft.com/office/officeart/2005/8/quickstyle/simple5" qsCatId="simple" csTypeId="urn:microsoft.com/office/officeart/2005/8/colors/colorful1" csCatId="colorful" phldr="1"/>
      <dgm:spPr/>
      <dgm:t>
        <a:bodyPr/>
        <a:lstStyle/>
        <a:p>
          <a:endParaRPr lang="en-US"/>
        </a:p>
      </dgm:t>
    </dgm:pt>
    <dgm:pt modelId="{DF9C35AB-4E82-4F0F-9DE8-27A671F0805E}">
      <dgm:prSet phldrT="[Текст]" custT="1"/>
      <dgm:spPr/>
      <dgm:t>
        <a:bodyPr/>
        <a:lstStyle/>
        <a:p>
          <a:r>
            <a:rPr lang="en-US" sz="2400" dirty="0" err="1">
              <a:latin typeface="Footlight MT Light" panose="0204060206030A020304" pitchFamily="18" charset="0"/>
            </a:rPr>
            <a:t>xolesistit</a:t>
          </a:r>
          <a:endParaRPr lang="en-US" sz="2400" dirty="0">
            <a:latin typeface="Footlight MT Light" panose="0204060206030A020304" pitchFamily="18" charset="0"/>
          </a:endParaRPr>
        </a:p>
      </dgm:t>
    </dgm:pt>
    <dgm:pt modelId="{41C87914-A586-47D8-B11B-6B19D2E1E17E}" cxnId="{5575C8D9-2B72-4EC5-B796-D4FA81A25603}" type="parTrans">
      <dgm:prSet/>
      <dgm:spPr/>
      <dgm:t>
        <a:bodyPr/>
        <a:lstStyle/>
        <a:p>
          <a:endParaRPr lang="en-US"/>
        </a:p>
      </dgm:t>
    </dgm:pt>
    <dgm:pt modelId="{EB3A7BE1-17B2-44D6-A630-314D2C1FA0C1}" cxnId="{5575C8D9-2B72-4EC5-B796-D4FA81A25603}" type="sibTrans">
      <dgm:prSet/>
      <dgm:spPr/>
      <dgm:t>
        <a:bodyPr/>
        <a:lstStyle/>
        <a:p>
          <a:endParaRPr lang="en-US"/>
        </a:p>
      </dgm:t>
    </dgm:pt>
    <dgm:pt modelId="{F501D414-7576-4334-889D-8278DC47AFC6}">
      <dgm:prSet phldrT="[Текст]" custT="1"/>
      <dgm:spPr/>
      <dgm:t>
        <a:bodyPr/>
        <a:lstStyle/>
        <a:p>
          <a:r>
            <a:rPr lang="en-US" sz="2400" dirty="0" err="1">
              <a:latin typeface="Footlight MT Light" panose="0204060206030A020304" pitchFamily="18" charset="0"/>
            </a:rPr>
            <a:t>öd</a:t>
          </a:r>
          <a:r>
            <a:rPr lang="en-US" sz="2400" dirty="0">
              <a:latin typeface="Footlight MT Light" panose="0204060206030A020304" pitchFamily="18" charset="0"/>
            </a:rPr>
            <a:t> </a:t>
          </a:r>
          <a:r>
            <a:rPr lang="en-US" sz="2400" dirty="0" err="1">
              <a:latin typeface="Footlight MT Light" panose="0204060206030A020304" pitchFamily="18" charset="0"/>
            </a:rPr>
            <a:t>yollarının</a:t>
          </a:r>
          <a:r>
            <a:rPr lang="en-US" sz="2400" dirty="0">
              <a:latin typeface="Footlight MT Light" panose="0204060206030A020304" pitchFamily="18" charset="0"/>
            </a:rPr>
            <a:t> </a:t>
          </a:r>
          <a:r>
            <a:rPr lang="en-US" sz="2400" dirty="0" err="1">
              <a:latin typeface="Footlight MT Light" panose="0204060206030A020304" pitchFamily="18" charset="0"/>
            </a:rPr>
            <a:t>diskineziyası</a:t>
          </a:r>
          <a:endParaRPr lang="en-US" sz="2400" dirty="0">
            <a:latin typeface="Footlight MT Light" panose="0204060206030A020304" pitchFamily="18" charset="0"/>
          </a:endParaRPr>
        </a:p>
      </dgm:t>
    </dgm:pt>
    <dgm:pt modelId="{8B841E81-209E-4061-B2B1-9C4EE94AFA08}" cxnId="{94A44A8D-FBBA-4A5D-8035-A9DC9CC17B49}" type="parTrans">
      <dgm:prSet/>
      <dgm:spPr/>
      <dgm:t>
        <a:bodyPr/>
        <a:lstStyle/>
        <a:p>
          <a:endParaRPr lang="en-US"/>
        </a:p>
      </dgm:t>
    </dgm:pt>
    <dgm:pt modelId="{BED642C9-7933-4F4D-B3B2-9A760CF223CC}" cxnId="{94A44A8D-FBBA-4A5D-8035-A9DC9CC17B49}" type="sibTrans">
      <dgm:prSet/>
      <dgm:spPr/>
      <dgm:t>
        <a:bodyPr/>
        <a:lstStyle/>
        <a:p>
          <a:endParaRPr lang="en-US"/>
        </a:p>
      </dgm:t>
    </dgm:pt>
    <dgm:pt modelId="{6A70B874-A0F0-4347-B096-51E67934E59B}">
      <dgm:prSet phldrT="[Текст]" custT="1"/>
      <dgm:spPr/>
      <dgm:t>
        <a:bodyPr/>
        <a:lstStyle/>
        <a:p>
          <a:r>
            <a:rPr lang="en-US" sz="2400" dirty="0" err="1">
              <a:latin typeface="Footlight MT Light" panose="0204060206030A020304" pitchFamily="18" charset="0"/>
            </a:rPr>
            <a:t>xroniki</a:t>
          </a:r>
          <a:r>
            <a:rPr lang="en-US" sz="2400" dirty="0">
              <a:latin typeface="Footlight MT Light" panose="0204060206030A020304" pitchFamily="18" charset="0"/>
            </a:rPr>
            <a:t> </a:t>
          </a:r>
          <a:r>
            <a:rPr lang="en-US" sz="2400" dirty="0" err="1">
              <a:latin typeface="Footlight MT Light" panose="0204060206030A020304" pitchFamily="18" charset="0"/>
            </a:rPr>
            <a:t>qastrit</a:t>
          </a:r>
          <a:endParaRPr lang="en-US" sz="2400" dirty="0">
            <a:latin typeface="Footlight MT Light" panose="0204060206030A020304" pitchFamily="18" charset="0"/>
          </a:endParaRPr>
        </a:p>
      </dgm:t>
    </dgm:pt>
    <dgm:pt modelId="{55AD1A13-06C3-4FE9-816E-7A35161C8E08}" cxnId="{798E6ACC-76F3-45C3-855F-AF39576A1A23}" type="parTrans">
      <dgm:prSet/>
      <dgm:spPr/>
      <dgm:t>
        <a:bodyPr/>
        <a:lstStyle/>
        <a:p>
          <a:endParaRPr lang="en-US"/>
        </a:p>
      </dgm:t>
    </dgm:pt>
    <dgm:pt modelId="{9E09E535-F72B-4252-AA23-C72D5A458886}" cxnId="{798E6ACC-76F3-45C3-855F-AF39576A1A23}" type="sibTrans">
      <dgm:prSet/>
      <dgm:spPr/>
      <dgm:t>
        <a:bodyPr/>
        <a:lstStyle/>
        <a:p>
          <a:endParaRPr lang="en-US"/>
        </a:p>
      </dgm:t>
    </dgm:pt>
    <dgm:pt modelId="{628064CE-30C0-4C49-A175-BBB42238C54B}">
      <dgm:prSet phldrT="[Текст]" custT="1"/>
      <dgm:spPr/>
      <dgm:t>
        <a:bodyPr/>
        <a:lstStyle/>
        <a:p>
          <a:r>
            <a:rPr lang="en-US" sz="2400" dirty="0" err="1">
              <a:latin typeface="Footlight MT Light" panose="0204060206030A020304" pitchFamily="18" charset="0"/>
            </a:rPr>
            <a:t>deformasiya</a:t>
          </a:r>
          <a:r>
            <a:rPr lang="en-US" sz="2400" dirty="0">
              <a:latin typeface="Footlight MT Light" panose="0204060206030A020304" pitchFamily="18" charset="0"/>
            </a:rPr>
            <a:t> </a:t>
          </a:r>
          <a:r>
            <a:rPr lang="en-US" sz="2400" dirty="0" err="1">
              <a:latin typeface="Footlight MT Light" panose="0204060206030A020304" pitchFamily="18" charset="0"/>
            </a:rPr>
            <a:t>edici</a:t>
          </a:r>
          <a:r>
            <a:rPr lang="en-US" sz="2400" dirty="0">
              <a:latin typeface="Footlight MT Light" panose="0204060206030A020304" pitchFamily="18" charset="0"/>
            </a:rPr>
            <a:t> </a:t>
          </a:r>
          <a:r>
            <a:rPr lang="en-US" sz="2400" dirty="0" err="1">
              <a:latin typeface="Footlight MT Light" panose="0204060206030A020304" pitchFamily="18" charset="0"/>
            </a:rPr>
            <a:t>osteoartroz</a:t>
          </a:r>
          <a:endParaRPr lang="en-US" sz="2400" dirty="0">
            <a:latin typeface="Footlight MT Light" panose="0204060206030A020304" pitchFamily="18" charset="0"/>
          </a:endParaRPr>
        </a:p>
      </dgm:t>
    </dgm:pt>
    <dgm:pt modelId="{8D204A23-D067-4DCE-9AEC-433EB9D20AE3}" cxnId="{4EFB4ACC-1865-410C-955E-A4F00E4EBFEA}" type="parTrans">
      <dgm:prSet/>
      <dgm:spPr/>
      <dgm:t>
        <a:bodyPr/>
        <a:lstStyle/>
        <a:p>
          <a:endParaRPr lang="en-US"/>
        </a:p>
      </dgm:t>
    </dgm:pt>
    <dgm:pt modelId="{7DE65953-ACED-43EA-BC54-CB1CE4769582}" cxnId="{4EFB4ACC-1865-410C-955E-A4F00E4EBFEA}" type="sibTrans">
      <dgm:prSet/>
      <dgm:spPr/>
      <dgm:t>
        <a:bodyPr/>
        <a:lstStyle/>
        <a:p>
          <a:endParaRPr lang="en-US"/>
        </a:p>
      </dgm:t>
    </dgm:pt>
    <dgm:pt modelId="{926EC3F1-D010-402F-B68A-F720F3F7B106}">
      <dgm:prSet phldrT="[Текст]" custT="1"/>
      <dgm:spPr/>
      <dgm:t>
        <a:bodyPr/>
        <a:lstStyle/>
        <a:p>
          <a:r>
            <a:rPr lang="en-US" sz="2400" dirty="0" err="1">
              <a:latin typeface="Footlight MT Light" panose="0204060206030A020304" pitchFamily="18" charset="0"/>
            </a:rPr>
            <a:t>mədə</a:t>
          </a:r>
          <a:r>
            <a:rPr lang="en-US" sz="2400" dirty="0">
              <a:latin typeface="Footlight MT Light" panose="0204060206030A020304" pitchFamily="18" charset="0"/>
            </a:rPr>
            <a:t> </a:t>
          </a:r>
          <a:r>
            <a:rPr lang="en-US" sz="2400" dirty="0" err="1">
              <a:latin typeface="Footlight MT Light" panose="0204060206030A020304" pitchFamily="18" charset="0"/>
            </a:rPr>
            <a:t>və</a:t>
          </a:r>
          <a:r>
            <a:rPr lang="en-US" sz="2400" dirty="0">
              <a:latin typeface="Footlight MT Light" panose="0204060206030A020304" pitchFamily="18" charset="0"/>
            </a:rPr>
            <a:t> on </a:t>
          </a:r>
          <a:r>
            <a:rPr lang="en-US" sz="2400" dirty="0" err="1">
              <a:latin typeface="Footlight MT Light" panose="0204060206030A020304" pitchFamily="18" charset="0"/>
            </a:rPr>
            <a:t>iki</a:t>
          </a:r>
          <a:r>
            <a:rPr lang="en-US" sz="2400" dirty="0">
              <a:latin typeface="Footlight MT Light" panose="0204060206030A020304" pitchFamily="18" charset="0"/>
            </a:rPr>
            <a:t> </a:t>
          </a:r>
          <a:r>
            <a:rPr lang="en-US" sz="2400" dirty="0" err="1">
              <a:latin typeface="Footlight MT Light" panose="0204060206030A020304" pitchFamily="18" charset="0"/>
            </a:rPr>
            <a:t>barmaq</a:t>
          </a:r>
          <a:r>
            <a:rPr lang="en-US" sz="2400" dirty="0">
              <a:latin typeface="Footlight MT Light" panose="0204060206030A020304" pitchFamily="18" charset="0"/>
            </a:rPr>
            <a:t> </a:t>
          </a:r>
          <a:r>
            <a:rPr lang="en-US" sz="2400" dirty="0" err="1">
              <a:latin typeface="Footlight MT Light" panose="0204060206030A020304" pitchFamily="18" charset="0"/>
            </a:rPr>
            <a:t>bağırsağın</a:t>
          </a:r>
          <a:r>
            <a:rPr lang="en-US" sz="2400" dirty="0">
              <a:latin typeface="Footlight MT Light" panose="0204060206030A020304" pitchFamily="18" charset="0"/>
            </a:rPr>
            <a:t> </a:t>
          </a:r>
          <a:r>
            <a:rPr lang="en-US" sz="2400" dirty="0" err="1">
              <a:latin typeface="Footlight MT Light" panose="0204060206030A020304" pitchFamily="18" charset="0"/>
            </a:rPr>
            <a:t>xora</a:t>
          </a:r>
          <a:r>
            <a:rPr lang="en-US" sz="2400" dirty="0">
              <a:latin typeface="Footlight MT Light" panose="0204060206030A020304" pitchFamily="18" charset="0"/>
            </a:rPr>
            <a:t> </a:t>
          </a:r>
          <a:r>
            <a:rPr lang="en-US" sz="2400" dirty="0" err="1">
              <a:latin typeface="Footlight MT Light" panose="0204060206030A020304" pitchFamily="18" charset="0"/>
            </a:rPr>
            <a:t>xəstəliyi</a:t>
          </a:r>
          <a:endParaRPr lang="en-US" sz="2400" dirty="0">
            <a:latin typeface="Footlight MT Light" panose="0204060206030A020304" pitchFamily="18" charset="0"/>
          </a:endParaRPr>
        </a:p>
      </dgm:t>
    </dgm:pt>
    <dgm:pt modelId="{40E7C475-2F36-40E3-8184-9B1BB429CFBB}" cxnId="{DBE01D83-A35B-4863-9668-2DBD10CBE3EC}" type="parTrans">
      <dgm:prSet/>
      <dgm:spPr/>
      <dgm:t>
        <a:bodyPr/>
        <a:lstStyle/>
        <a:p>
          <a:endParaRPr lang="en-US"/>
        </a:p>
      </dgm:t>
    </dgm:pt>
    <dgm:pt modelId="{63289415-FCD6-4FDA-B7C3-864875C20B0E}" cxnId="{DBE01D83-A35B-4863-9668-2DBD10CBE3EC}" type="sibTrans">
      <dgm:prSet/>
      <dgm:spPr/>
      <dgm:t>
        <a:bodyPr/>
        <a:lstStyle/>
        <a:p>
          <a:endParaRPr lang="en-US"/>
        </a:p>
      </dgm:t>
    </dgm:pt>
    <dgm:pt modelId="{A7B0A660-0FE1-48C8-9A7A-AA9B01F5CA38}">
      <dgm:prSet phldrT="[Текст]" custT="1"/>
      <dgm:spPr/>
      <dgm:t>
        <a:bodyPr/>
        <a:lstStyle/>
        <a:p>
          <a:r>
            <a:rPr lang="en-US" sz="2400" dirty="0" err="1">
              <a:latin typeface="Footlight MT Light" panose="0204060206030A020304" pitchFamily="18" charset="0"/>
            </a:rPr>
            <a:t>atonik</a:t>
          </a:r>
          <a:r>
            <a:rPr lang="en-US" sz="2400" dirty="0">
              <a:latin typeface="Footlight MT Light" panose="0204060206030A020304" pitchFamily="18" charset="0"/>
            </a:rPr>
            <a:t> </a:t>
          </a:r>
          <a:r>
            <a:rPr lang="en-US" sz="2400" dirty="0" err="1">
              <a:latin typeface="Footlight MT Light" panose="0204060206030A020304" pitchFamily="18" charset="0"/>
            </a:rPr>
            <a:t>və</a:t>
          </a:r>
          <a:r>
            <a:rPr lang="en-US" sz="2400" dirty="0">
              <a:latin typeface="Footlight MT Light" panose="0204060206030A020304" pitchFamily="18" charset="0"/>
            </a:rPr>
            <a:t> </a:t>
          </a:r>
          <a:r>
            <a:rPr lang="en-US" sz="2400" dirty="0" err="1">
              <a:latin typeface="Footlight MT Light" panose="0204060206030A020304" pitchFamily="18" charset="0"/>
            </a:rPr>
            <a:t>spastik</a:t>
          </a:r>
          <a:r>
            <a:rPr lang="en-US" sz="2400" dirty="0">
              <a:latin typeface="Footlight MT Light" panose="0204060206030A020304" pitchFamily="18" charset="0"/>
            </a:rPr>
            <a:t> </a:t>
          </a:r>
          <a:r>
            <a:rPr lang="en-US" sz="2400" dirty="0" err="1">
              <a:latin typeface="Footlight MT Light" panose="0204060206030A020304" pitchFamily="18" charset="0"/>
            </a:rPr>
            <a:t>kolit</a:t>
          </a:r>
          <a:endParaRPr lang="en-US" sz="2400" dirty="0">
            <a:latin typeface="Footlight MT Light" panose="0204060206030A020304" pitchFamily="18" charset="0"/>
          </a:endParaRPr>
        </a:p>
      </dgm:t>
    </dgm:pt>
    <dgm:pt modelId="{02C31CCD-91AE-49F3-87B0-E357876ECC00}" cxnId="{A3E34169-E92E-497E-AB61-8C70AA914666}" type="parTrans">
      <dgm:prSet/>
      <dgm:spPr/>
      <dgm:t>
        <a:bodyPr/>
        <a:lstStyle/>
        <a:p>
          <a:endParaRPr lang="en-US"/>
        </a:p>
      </dgm:t>
    </dgm:pt>
    <dgm:pt modelId="{ED37B38B-DA2B-49F2-A211-B8D890FF7D0F}" cxnId="{A3E34169-E92E-497E-AB61-8C70AA914666}" type="sibTrans">
      <dgm:prSet/>
      <dgm:spPr/>
      <dgm:t>
        <a:bodyPr/>
        <a:lstStyle/>
        <a:p>
          <a:endParaRPr lang="en-US"/>
        </a:p>
      </dgm:t>
    </dgm:pt>
    <dgm:pt modelId="{98040E4E-360F-485A-89CC-51A018E2B52A}">
      <dgm:prSet phldrT="[Текст]" custT="1"/>
      <dgm:spPr/>
      <dgm:t>
        <a:bodyPr/>
        <a:lstStyle/>
        <a:p>
          <a:r>
            <a:rPr lang="en-US" sz="2400" dirty="0" err="1">
              <a:latin typeface="Footlight MT Light" panose="0204060206030A020304" pitchFamily="18" charset="0"/>
            </a:rPr>
            <a:t>pankreatit</a:t>
          </a:r>
          <a:endParaRPr lang="en-US" sz="2400" dirty="0">
            <a:latin typeface="Footlight MT Light" panose="0204060206030A020304" pitchFamily="18" charset="0"/>
          </a:endParaRPr>
        </a:p>
      </dgm:t>
    </dgm:pt>
    <dgm:pt modelId="{7DF72AE0-09E7-4AB2-B000-EE1FE6CC3C95}" cxnId="{B9071AE9-2A61-4466-97AB-E802B159BE8F}" type="parTrans">
      <dgm:prSet/>
      <dgm:spPr/>
      <dgm:t>
        <a:bodyPr/>
        <a:lstStyle/>
        <a:p>
          <a:endParaRPr lang="en-US"/>
        </a:p>
      </dgm:t>
    </dgm:pt>
    <dgm:pt modelId="{9DB3912E-25AB-45B8-83B9-BF455F4E34EA}" cxnId="{B9071AE9-2A61-4466-97AB-E802B159BE8F}" type="sibTrans">
      <dgm:prSet/>
      <dgm:spPr/>
      <dgm:t>
        <a:bodyPr/>
        <a:lstStyle/>
        <a:p>
          <a:endParaRPr lang="en-US"/>
        </a:p>
      </dgm:t>
    </dgm:pt>
    <dgm:pt modelId="{F5FCB43A-6AD0-418D-9CD4-BE23D99A1A30}">
      <dgm:prSet phldrT="[Текст]" custT="1"/>
      <dgm:spPr/>
      <dgm:t>
        <a:bodyPr/>
        <a:lstStyle/>
        <a:p>
          <a:r>
            <a:rPr lang="en-US" sz="2400" dirty="0" err="1">
              <a:latin typeface="Footlight MT Light" panose="0204060206030A020304" pitchFamily="18" charset="0"/>
            </a:rPr>
            <a:t>Parodontoz</a:t>
          </a:r>
          <a:endParaRPr lang="en-US" sz="2400" dirty="0">
            <a:latin typeface="Footlight MT Light" panose="0204060206030A020304" pitchFamily="18" charset="0"/>
          </a:endParaRPr>
        </a:p>
      </dgm:t>
    </dgm:pt>
    <dgm:pt modelId="{03C2CF89-0E3C-4755-8DBF-4FB4A20D1572}" cxnId="{E2B83870-894F-4541-A408-5340B104A4F4}" type="parTrans">
      <dgm:prSet/>
      <dgm:spPr/>
      <dgm:t>
        <a:bodyPr/>
        <a:lstStyle/>
        <a:p>
          <a:endParaRPr lang="en-US"/>
        </a:p>
      </dgm:t>
    </dgm:pt>
    <dgm:pt modelId="{3B2BA157-FE50-493C-93AB-F698C918576B}" cxnId="{E2B83870-894F-4541-A408-5340B104A4F4}" type="sibTrans">
      <dgm:prSet/>
      <dgm:spPr/>
      <dgm:t>
        <a:bodyPr/>
        <a:lstStyle/>
        <a:p>
          <a:endParaRPr lang="en-US"/>
        </a:p>
      </dgm:t>
    </dgm:pt>
    <dgm:pt modelId="{5F4F2D01-B52A-43FA-AF93-EBAC1B061D3C}">
      <dgm:prSet phldrT="[Текст]" custT="1"/>
      <dgm:spPr/>
      <dgm:t>
        <a:bodyPr/>
        <a:lstStyle/>
        <a:p>
          <a:r>
            <a:rPr lang="en-US" sz="2400" dirty="0" err="1">
              <a:latin typeface="Footlight MT Light" panose="0204060206030A020304" pitchFamily="18" charset="0"/>
            </a:rPr>
            <a:t>uşaqlıq</a:t>
          </a:r>
          <a:r>
            <a:rPr lang="en-US" sz="2400" dirty="0">
              <a:latin typeface="Footlight MT Light" panose="0204060206030A020304" pitchFamily="18" charset="0"/>
            </a:rPr>
            <a:t> </a:t>
          </a:r>
          <a:r>
            <a:rPr lang="en-US" sz="2400" dirty="0" err="1">
              <a:latin typeface="Footlight MT Light" panose="0204060206030A020304" pitchFamily="18" charset="0"/>
            </a:rPr>
            <a:t>artımlarının</a:t>
          </a:r>
          <a:r>
            <a:rPr lang="en-US" sz="2400" dirty="0">
              <a:latin typeface="Footlight MT Light" panose="0204060206030A020304" pitchFamily="18" charset="0"/>
            </a:rPr>
            <a:t> </a:t>
          </a:r>
          <a:r>
            <a:rPr lang="en-US" sz="2400" dirty="0" err="1">
              <a:latin typeface="Footlight MT Light" panose="0204060206030A020304" pitchFamily="18" charset="0"/>
            </a:rPr>
            <a:t>xroniki</a:t>
          </a:r>
          <a:r>
            <a:rPr lang="en-US" sz="2400" dirty="0">
              <a:latin typeface="Footlight MT Light" panose="0204060206030A020304" pitchFamily="18" charset="0"/>
            </a:rPr>
            <a:t> </a:t>
          </a:r>
          <a:r>
            <a:rPr lang="en-US" sz="2400" dirty="0" err="1">
              <a:latin typeface="Footlight MT Light" panose="0204060206030A020304" pitchFamily="18" charset="0"/>
            </a:rPr>
            <a:t>iltihabi</a:t>
          </a:r>
          <a:r>
            <a:rPr lang="en-US" sz="2400" dirty="0">
              <a:latin typeface="Footlight MT Light" panose="0204060206030A020304" pitchFamily="18" charset="0"/>
            </a:rPr>
            <a:t> </a:t>
          </a:r>
          <a:r>
            <a:rPr lang="en-US" sz="2400" dirty="0" err="1">
              <a:latin typeface="Footlight MT Light" panose="0204060206030A020304" pitchFamily="18" charset="0"/>
            </a:rPr>
            <a:t>xəstəlikləri</a:t>
          </a:r>
          <a:endParaRPr lang="en-US" sz="2400" dirty="0">
            <a:latin typeface="Footlight MT Light" panose="0204060206030A020304" pitchFamily="18" charset="0"/>
          </a:endParaRPr>
        </a:p>
      </dgm:t>
    </dgm:pt>
    <dgm:pt modelId="{B9D63C94-BC18-4091-A6B7-968CF3600794}" cxnId="{BEF79253-54B0-45B1-ABBB-F766D194E9C1}" type="parTrans">
      <dgm:prSet/>
      <dgm:spPr/>
      <dgm:t>
        <a:bodyPr/>
        <a:lstStyle/>
        <a:p>
          <a:endParaRPr lang="en-US"/>
        </a:p>
      </dgm:t>
    </dgm:pt>
    <dgm:pt modelId="{19D5D31B-B39C-4E10-86AE-59DC0AB61EAC}" cxnId="{BEF79253-54B0-45B1-ABBB-F766D194E9C1}" type="sibTrans">
      <dgm:prSet/>
      <dgm:spPr/>
      <dgm:t>
        <a:bodyPr/>
        <a:lstStyle/>
        <a:p>
          <a:endParaRPr lang="en-US"/>
        </a:p>
      </dgm:t>
    </dgm:pt>
    <dgm:pt modelId="{AD9A5823-D245-42DE-BE07-1A6D20AA8474}">
      <dgm:prSet phldrT="[Текст]" custT="1"/>
      <dgm:spPr/>
      <dgm:t>
        <a:bodyPr/>
        <a:lstStyle/>
        <a:p>
          <a:r>
            <a:rPr lang="en-US" sz="2400" dirty="0" err="1">
              <a:latin typeface="Footlight MT Light" panose="0204060206030A020304" pitchFamily="18" charset="0"/>
            </a:rPr>
            <a:t>çapıq</a:t>
          </a:r>
          <a:r>
            <a:rPr lang="en-US" sz="2400" dirty="0">
              <a:latin typeface="Footlight MT Light" panose="0204060206030A020304" pitchFamily="18" charset="0"/>
            </a:rPr>
            <a:t> </a:t>
          </a:r>
          <a:r>
            <a:rPr lang="en-US" sz="2400" dirty="0" err="1">
              <a:latin typeface="Footlight MT Light" panose="0204060206030A020304" pitchFamily="18" charset="0"/>
            </a:rPr>
            <a:t>xəstəliyi</a:t>
          </a:r>
          <a:endParaRPr lang="en-US" sz="2400" dirty="0">
            <a:latin typeface="Footlight MT Light" panose="0204060206030A020304" pitchFamily="18" charset="0"/>
          </a:endParaRPr>
        </a:p>
      </dgm:t>
    </dgm:pt>
    <dgm:pt modelId="{5775E436-1901-4AAB-809D-575AAB8B9508}" cxnId="{41FD98F3-1DA3-42C2-83E7-706A91FCC0BA}" type="parTrans">
      <dgm:prSet/>
      <dgm:spPr/>
      <dgm:t>
        <a:bodyPr/>
        <a:lstStyle/>
        <a:p>
          <a:endParaRPr lang="en-US"/>
        </a:p>
      </dgm:t>
    </dgm:pt>
    <dgm:pt modelId="{B7751CF1-19DD-4601-B97F-8CA9DAB5B2B3}" cxnId="{41FD98F3-1DA3-42C2-83E7-706A91FCC0BA}" type="sibTrans">
      <dgm:prSet/>
      <dgm:spPr/>
      <dgm:t>
        <a:bodyPr/>
        <a:lstStyle/>
        <a:p>
          <a:endParaRPr lang="en-US"/>
        </a:p>
      </dgm:t>
    </dgm:pt>
    <dgm:pt modelId="{5C9CED02-9811-4C90-9F2F-7BCAD40ED907}">
      <dgm:prSet phldrT="[Текст]" custT="1"/>
      <dgm:spPr/>
      <dgm:t>
        <a:bodyPr/>
        <a:lstStyle/>
        <a:p>
          <a:r>
            <a:rPr lang="en-US" sz="2400" dirty="0" err="1">
              <a:latin typeface="Footlight MT Light" panose="0204060206030A020304" pitchFamily="18" charset="0"/>
            </a:rPr>
            <a:t>qadınlarda</a:t>
          </a:r>
          <a:r>
            <a:rPr lang="en-US" sz="2400" dirty="0">
              <a:latin typeface="Footlight MT Light" panose="0204060206030A020304" pitchFamily="18" charset="0"/>
            </a:rPr>
            <a:t> </a:t>
          </a:r>
          <a:r>
            <a:rPr lang="en-US" sz="2400" dirty="0" err="1">
              <a:latin typeface="Footlight MT Light" panose="0204060206030A020304" pitchFamily="18" charset="0"/>
            </a:rPr>
            <a:t>sidik</a:t>
          </a:r>
          <a:r>
            <a:rPr lang="en-US" sz="2400" dirty="0">
              <a:latin typeface="Footlight MT Light" panose="0204060206030A020304" pitchFamily="18" charset="0"/>
            </a:rPr>
            <a:t> </a:t>
          </a:r>
          <a:r>
            <a:rPr lang="en-US" sz="2400" dirty="0" err="1">
              <a:latin typeface="Footlight MT Light" panose="0204060206030A020304" pitchFamily="18" charset="0"/>
            </a:rPr>
            <a:t>saxlaya</a:t>
          </a:r>
          <a:r>
            <a:rPr lang="en-US" sz="2400" dirty="0">
              <a:latin typeface="Footlight MT Light" panose="0204060206030A020304" pitchFamily="18" charset="0"/>
            </a:rPr>
            <a:t> </a:t>
          </a:r>
          <a:r>
            <a:rPr lang="en-US" sz="2400" dirty="0" err="1">
              <a:latin typeface="Footlight MT Light" panose="0204060206030A020304" pitchFamily="18" charset="0"/>
            </a:rPr>
            <a:t>bilməmək</a:t>
          </a:r>
          <a:endParaRPr lang="en-US" sz="2400" dirty="0">
            <a:latin typeface="Footlight MT Light" panose="0204060206030A020304" pitchFamily="18" charset="0"/>
          </a:endParaRPr>
        </a:p>
      </dgm:t>
    </dgm:pt>
    <dgm:pt modelId="{42C3AD90-27E4-471B-8E04-0D9928ACD43D}" cxnId="{AEB02B2E-BCA0-43BA-9315-DF4B0A30A3F2}" type="parTrans">
      <dgm:prSet/>
      <dgm:spPr/>
      <dgm:t>
        <a:bodyPr/>
        <a:lstStyle/>
        <a:p>
          <a:endParaRPr lang="en-US"/>
        </a:p>
      </dgm:t>
    </dgm:pt>
    <dgm:pt modelId="{F6CB335B-E5B8-4DCB-9FAD-9ED86A1E8C33}" cxnId="{AEB02B2E-BCA0-43BA-9315-DF4B0A30A3F2}" type="sibTrans">
      <dgm:prSet/>
      <dgm:spPr/>
      <dgm:t>
        <a:bodyPr/>
        <a:lstStyle/>
        <a:p>
          <a:endParaRPr lang="en-US"/>
        </a:p>
      </dgm:t>
    </dgm:pt>
    <dgm:pt modelId="{31E559F9-DC3E-4C41-B9E8-4A3CBCE292BE}">
      <dgm:prSet phldrT="[Текст]" custT="1"/>
      <dgm:spPr/>
      <dgm:t>
        <a:bodyPr/>
        <a:lstStyle/>
        <a:p>
          <a:r>
            <a:rPr lang="en-US" sz="2400" dirty="0" err="1">
              <a:latin typeface="Footlight MT Light" panose="0204060206030A020304" pitchFamily="18" charset="0"/>
            </a:rPr>
            <a:t>sinusitlər</a:t>
          </a:r>
          <a:endParaRPr lang="en-US" sz="2400" dirty="0">
            <a:latin typeface="Footlight MT Light" panose="0204060206030A020304" pitchFamily="18" charset="0"/>
          </a:endParaRPr>
        </a:p>
      </dgm:t>
    </dgm:pt>
    <dgm:pt modelId="{280CCBEF-9295-4A30-BDB9-24C9613EB45C}" cxnId="{9412789D-BD79-4E40-9C7C-29D733DB550E}" type="parTrans">
      <dgm:prSet/>
      <dgm:spPr/>
      <dgm:t>
        <a:bodyPr/>
        <a:lstStyle/>
        <a:p>
          <a:endParaRPr lang="en-US"/>
        </a:p>
      </dgm:t>
    </dgm:pt>
    <dgm:pt modelId="{0A09A793-5691-45B8-89AE-917CC896318C}" cxnId="{9412789D-BD79-4E40-9C7C-29D733DB550E}" type="sibTrans">
      <dgm:prSet/>
      <dgm:spPr/>
      <dgm:t>
        <a:bodyPr/>
        <a:lstStyle/>
        <a:p>
          <a:endParaRPr lang="en-US"/>
        </a:p>
      </dgm:t>
    </dgm:pt>
    <dgm:pt modelId="{70F3D30A-57CC-446E-B159-F02772DB3BA0}">
      <dgm:prSet phldrT="[Текст]" custT="1"/>
      <dgm:spPr/>
      <dgm:t>
        <a:bodyPr/>
        <a:lstStyle/>
        <a:p>
          <a:r>
            <a:rPr lang="en-US" sz="2400" dirty="0" err="1">
              <a:latin typeface="Footlight MT Light" panose="0204060206030A020304" pitchFamily="18" charset="0"/>
            </a:rPr>
            <a:t>vazomotor</a:t>
          </a:r>
          <a:r>
            <a:rPr lang="en-US" sz="2400" dirty="0">
              <a:latin typeface="Footlight MT Light" panose="0204060206030A020304" pitchFamily="18" charset="0"/>
            </a:rPr>
            <a:t> </a:t>
          </a:r>
          <a:r>
            <a:rPr lang="en-US" sz="2400" dirty="0" err="1">
              <a:latin typeface="Footlight MT Light" panose="0204060206030A020304" pitchFamily="18" charset="0"/>
            </a:rPr>
            <a:t>rinitlər</a:t>
          </a:r>
          <a:endParaRPr lang="en-US" sz="2400" dirty="0">
            <a:latin typeface="Footlight MT Light" panose="0204060206030A020304" pitchFamily="18" charset="0"/>
          </a:endParaRPr>
        </a:p>
      </dgm:t>
    </dgm:pt>
    <dgm:pt modelId="{DD0D1B34-5334-4D53-9A11-D6CEDB23256E}" cxnId="{0C6B02AB-3137-46FE-8514-7927D73F59F3}" type="parTrans">
      <dgm:prSet/>
      <dgm:spPr/>
      <dgm:t>
        <a:bodyPr/>
        <a:lstStyle/>
        <a:p>
          <a:endParaRPr lang="en-US"/>
        </a:p>
      </dgm:t>
    </dgm:pt>
    <dgm:pt modelId="{D6E14BB7-F577-44DC-8C4B-26BDB6340566}" cxnId="{0C6B02AB-3137-46FE-8514-7927D73F59F3}" type="sibTrans">
      <dgm:prSet/>
      <dgm:spPr/>
      <dgm:t>
        <a:bodyPr/>
        <a:lstStyle/>
        <a:p>
          <a:endParaRPr lang="en-US"/>
        </a:p>
      </dgm:t>
    </dgm:pt>
    <dgm:pt modelId="{2079A7F6-FB7A-44AC-BCAC-443F0CF3DD33}" type="pres">
      <dgm:prSet presAssocID="{EBE91F5E-1DDE-42DA-ACC4-9B5D2BA2EBDA}" presName="Name0" presStyleCnt="0">
        <dgm:presLayoutVars>
          <dgm:dir/>
          <dgm:resizeHandles/>
        </dgm:presLayoutVars>
      </dgm:prSet>
      <dgm:spPr/>
    </dgm:pt>
    <dgm:pt modelId="{592F6BFB-D990-4F5A-A5E0-9EEEC0D06CBC}" type="pres">
      <dgm:prSet presAssocID="{DF9C35AB-4E82-4F0F-9DE8-27A671F0805E}" presName="compNode" presStyleCnt="0"/>
      <dgm:spPr/>
    </dgm:pt>
    <dgm:pt modelId="{64DDAF94-33F5-4904-A28A-29E187E3B7BA}" type="pres">
      <dgm:prSet presAssocID="{DF9C35AB-4E82-4F0F-9DE8-27A671F0805E}" presName="dummyConnPt" presStyleCnt="0"/>
      <dgm:spPr/>
    </dgm:pt>
    <dgm:pt modelId="{F3778464-0713-4F15-B275-87A33792DC17}" type="pres">
      <dgm:prSet presAssocID="{DF9C35AB-4E82-4F0F-9DE8-27A671F0805E}" presName="node" presStyleLbl="node1" presStyleIdx="0" presStyleCnt="13">
        <dgm:presLayoutVars>
          <dgm:bulletEnabled val="1"/>
        </dgm:presLayoutVars>
      </dgm:prSet>
      <dgm:spPr/>
    </dgm:pt>
    <dgm:pt modelId="{7EE577B0-B37E-4BCA-A4DE-95FF3E6C11DF}" type="pres">
      <dgm:prSet presAssocID="{EB3A7BE1-17B2-44D6-A630-314D2C1FA0C1}" presName="sibTrans" presStyleLbl="bgSibTrans2D1" presStyleIdx="0" presStyleCnt="12"/>
      <dgm:spPr/>
    </dgm:pt>
    <dgm:pt modelId="{A6961D23-C83A-4E62-84C6-E35613675F17}" type="pres">
      <dgm:prSet presAssocID="{F501D414-7576-4334-889D-8278DC47AFC6}" presName="compNode" presStyleCnt="0"/>
      <dgm:spPr/>
    </dgm:pt>
    <dgm:pt modelId="{45C48DA6-816E-4288-BEFC-3E9862228AB6}" type="pres">
      <dgm:prSet presAssocID="{F501D414-7576-4334-889D-8278DC47AFC6}" presName="dummyConnPt" presStyleCnt="0"/>
      <dgm:spPr/>
    </dgm:pt>
    <dgm:pt modelId="{F9D464F7-4A7D-474C-9A3A-4154A1C6B712}" type="pres">
      <dgm:prSet presAssocID="{F501D414-7576-4334-889D-8278DC47AFC6}" presName="node" presStyleLbl="node1" presStyleIdx="1" presStyleCnt="13">
        <dgm:presLayoutVars>
          <dgm:bulletEnabled val="1"/>
        </dgm:presLayoutVars>
      </dgm:prSet>
      <dgm:spPr/>
    </dgm:pt>
    <dgm:pt modelId="{18CC64C2-7C3D-401F-A533-CD040CC19B7E}" type="pres">
      <dgm:prSet presAssocID="{BED642C9-7933-4F4D-B3B2-9A760CF223CC}" presName="sibTrans" presStyleLbl="bgSibTrans2D1" presStyleIdx="1" presStyleCnt="12"/>
      <dgm:spPr/>
    </dgm:pt>
    <dgm:pt modelId="{9B624173-B90D-465C-9661-E5F2E72FB358}" type="pres">
      <dgm:prSet presAssocID="{6A70B874-A0F0-4347-B096-51E67934E59B}" presName="compNode" presStyleCnt="0"/>
      <dgm:spPr/>
    </dgm:pt>
    <dgm:pt modelId="{6BC3246B-168B-46A8-AAEE-B5DCC33D4041}" type="pres">
      <dgm:prSet presAssocID="{6A70B874-A0F0-4347-B096-51E67934E59B}" presName="dummyConnPt" presStyleCnt="0"/>
      <dgm:spPr/>
    </dgm:pt>
    <dgm:pt modelId="{91C89D29-3829-4FAD-9590-D114517EF548}" type="pres">
      <dgm:prSet presAssocID="{6A70B874-A0F0-4347-B096-51E67934E59B}" presName="node" presStyleLbl="node1" presStyleIdx="2" presStyleCnt="13">
        <dgm:presLayoutVars>
          <dgm:bulletEnabled val="1"/>
        </dgm:presLayoutVars>
      </dgm:prSet>
      <dgm:spPr/>
    </dgm:pt>
    <dgm:pt modelId="{EE13C485-9F49-46D8-8BB5-A7BB941840FF}" type="pres">
      <dgm:prSet presAssocID="{9E09E535-F72B-4252-AA23-C72D5A458886}" presName="sibTrans" presStyleLbl="bgSibTrans2D1" presStyleIdx="2" presStyleCnt="12"/>
      <dgm:spPr/>
    </dgm:pt>
    <dgm:pt modelId="{147C11A6-463E-4D97-9193-E38CB0894824}" type="pres">
      <dgm:prSet presAssocID="{926EC3F1-D010-402F-B68A-F720F3F7B106}" presName="compNode" presStyleCnt="0"/>
      <dgm:spPr/>
    </dgm:pt>
    <dgm:pt modelId="{47EE6947-05BD-415A-8CEB-D6B61DEBCE38}" type="pres">
      <dgm:prSet presAssocID="{926EC3F1-D010-402F-B68A-F720F3F7B106}" presName="dummyConnPt" presStyleCnt="0"/>
      <dgm:spPr/>
    </dgm:pt>
    <dgm:pt modelId="{04B572B1-CBBA-44DB-89BE-34DD42D60ADD}" type="pres">
      <dgm:prSet presAssocID="{926EC3F1-D010-402F-B68A-F720F3F7B106}" presName="node" presStyleLbl="node1" presStyleIdx="3" presStyleCnt="13">
        <dgm:presLayoutVars>
          <dgm:bulletEnabled val="1"/>
        </dgm:presLayoutVars>
      </dgm:prSet>
      <dgm:spPr/>
    </dgm:pt>
    <dgm:pt modelId="{071A2BB3-A000-4AEC-9F8F-DD72F498A1AA}" type="pres">
      <dgm:prSet presAssocID="{63289415-FCD6-4FDA-B7C3-864875C20B0E}" presName="sibTrans" presStyleLbl="bgSibTrans2D1" presStyleIdx="3" presStyleCnt="12"/>
      <dgm:spPr/>
    </dgm:pt>
    <dgm:pt modelId="{4B0FF2A1-19BE-4175-8B82-E3DB1F3B5F52}" type="pres">
      <dgm:prSet presAssocID="{A7B0A660-0FE1-48C8-9A7A-AA9B01F5CA38}" presName="compNode" presStyleCnt="0"/>
      <dgm:spPr/>
    </dgm:pt>
    <dgm:pt modelId="{19487C9E-839B-4FDC-BFE7-CBAA11895909}" type="pres">
      <dgm:prSet presAssocID="{A7B0A660-0FE1-48C8-9A7A-AA9B01F5CA38}" presName="dummyConnPt" presStyleCnt="0"/>
      <dgm:spPr/>
    </dgm:pt>
    <dgm:pt modelId="{960ECDEE-3721-4DA0-8077-200816569E8F}" type="pres">
      <dgm:prSet presAssocID="{A7B0A660-0FE1-48C8-9A7A-AA9B01F5CA38}" presName="node" presStyleLbl="node1" presStyleIdx="4" presStyleCnt="13">
        <dgm:presLayoutVars>
          <dgm:bulletEnabled val="1"/>
        </dgm:presLayoutVars>
      </dgm:prSet>
      <dgm:spPr/>
    </dgm:pt>
    <dgm:pt modelId="{14139939-7A4B-4A6A-9112-F113666C0F17}" type="pres">
      <dgm:prSet presAssocID="{ED37B38B-DA2B-49F2-A211-B8D890FF7D0F}" presName="sibTrans" presStyleLbl="bgSibTrans2D1" presStyleIdx="4" presStyleCnt="12"/>
      <dgm:spPr/>
    </dgm:pt>
    <dgm:pt modelId="{083EB0D0-554C-4752-BABE-2795BA118C6B}" type="pres">
      <dgm:prSet presAssocID="{98040E4E-360F-485A-89CC-51A018E2B52A}" presName="compNode" presStyleCnt="0"/>
      <dgm:spPr/>
    </dgm:pt>
    <dgm:pt modelId="{65AC08AC-2FEF-4A6B-9923-4E80AACDF83C}" type="pres">
      <dgm:prSet presAssocID="{98040E4E-360F-485A-89CC-51A018E2B52A}" presName="dummyConnPt" presStyleCnt="0"/>
      <dgm:spPr/>
    </dgm:pt>
    <dgm:pt modelId="{5DC8E2CE-8469-4FB0-8E6E-A583DA11F52E}" type="pres">
      <dgm:prSet presAssocID="{98040E4E-360F-485A-89CC-51A018E2B52A}" presName="node" presStyleLbl="node1" presStyleIdx="5" presStyleCnt="13">
        <dgm:presLayoutVars>
          <dgm:bulletEnabled val="1"/>
        </dgm:presLayoutVars>
      </dgm:prSet>
      <dgm:spPr/>
    </dgm:pt>
    <dgm:pt modelId="{C6EFA9E5-CA8B-4673-B5E7-B2E89B7BEBFE}" type="pres">
      <dgm:prSet presAssocID="{9DB3912E-25AB-45B8-83B9-BF455F4E34EA}" presName="sibTrans" presStyleLbl="bgSibTrans2D1" presStyleIdx="5" presStyleCnt="12"/>
      <dgm:spPr/>
    </dgm:pt>
    <dgm:pt modelId="{B60016A5-04DA-4E44-9BD3-97D18CFE0FDA}" type="pres">
      <dgm:prSet presAssocID="{628064CE-30C0-4C49-A175-BBB42238C54B}" presName="compNode" presStyleCnt="0"/>
      <dgm:spPr/>
    </dgm:pt>
    <dgm:pt modelId="{AD9CD188-1563-4CD7-9E3B-C55DD943B99A}" type="pres">
      <dgm:prSet presAssocID="{628064CE-30C0-4C49-A175-BBB42238C54B}" presName="dummyConnPt" presStyleCnt="0"/>
      <dgm:spPr/>
    </dgm:pt>
    <dgm:pt modelId="{63FA71A0-0F7F-4DF4-A7E8-80C02A579116}" type="pres">
      <dgm:prSet presAssocID="{628064CE-30C0-4C49-A175-BBB42238C54B}" presName="node" presStyleLbl="node1" presStyleIdx="6" presStyleCnt="13">
        <dgm:presLayoutVars>
          <dgm:bulletEnabled val="1"/>
        </dgm:presLayoutVars>
      </dgm:prSet>
      <dgm:spPr/>
    </dgm:pt>
    <dgm:pt modelId="{A3538969-F57D-4162-B2EA-E02970D52A6B}" type="pres">
      <dgm:prSet presAssocID="{7DE65953-ACED-43EA-BC54-CB1CE4769582}" presName="sibTrans" presStyleLbl="bgSibTrans2D1" presStyleIdx="6" presStyleCnt="12"/>
      <dgm:spPr/>
    </dgm:pt>
    <dgm:pt modelId="{9AF58335-5FBE-4F9C-AAF2-1271B85DB898}" type="pres">
      <dgm:prSet presAssocID="{5F4F2D01-B52A-43FA-AF93-EBAC1B061D3C}" presName="compNode" presStyleCnt="0"/>
      <dgm:spPr/>
    </dgm:pt>
    <dgm:pt modelId="{53F6A614-6F20-4C12-99C7-8A2C61B0B0EC}" type="pres">
      <dgm:prSet presAssocID="{5F4F2D01-B52A-43FA-AF93-EBAC1B061D3C}" presName="dummyConnPt" presStyleCnt="0"/>
      <dgm:spPr/>
    </dgm:pt>
    <dgm:pt modelId="{88255F2B-527E-4BB2-95C3-38E5E2D0DBB4}" type="pres">
      <dgm:prSet presAssocID="{5F4F2D01-B52A-43FA-AF93-EBAC1B061D3C}" presName="node" presStyleLbl="node1" presStyleIdx="7" presStyleCnt="13">
        <dgm:presLayoutVars>
          <dgm:bulletEnabled val="1"/>
        </dgm:presLayoutVars>
      </dgm:prSet>
      <dgm:spPr/>
    </dgm:pt>
    <dgm:pt modelId="{890A1BE6-CAC5-4EE4-9196-45205730B8C7}" type="pres">
      <dgm:prSet presAssocID="{19D5D31B-B39C-4E10-86AE-59DC0AB61EAC}" presName="sibTrans" presStyleLbl="bgSibTrans2D1" presStyleIdx="7" presStyleCnt="12"/>
      <dgm:spPr/>
    </dgm:pt>
    <dgm:pt modelId="{9B1C7AFA-D363-42D2-B195-D899CB7B7453}" type="pres">
      <dgm:prSet presAssocID="{AD9A5823-D245-42DE-BE07-1A6D20AA8474}" presName="compNode" presStyleCnt="0"/>
      <dgm:spPr/>
    </dgm:pt>
    <dgm:pt modelId="{E6F37070-9535-4708-AAD6-A7D2DB7E1C3E}" type="pres">
      <dgm:prSet presAssocID="{AD9A5823-D245-42DE-BE07-1A6D20AA8474}" presName="dummyConnPt" presStyleCnt="0"/>
      <dgm:spPr/>
    </dgm:pt>
    <dgm:pt modelId="{E6692666-087F-418F-9044-3C784F8A657B}" type="pres">
      <dgm:prSet presAssocID="{AD9A5823-D245-42DE-BE07-1A6D20AA8474}" presName="node" presStyleLbl="node1" presStyleIdx="8" presStyleCnt="13">
        <dgm:presLayoutVars>
          <dgm:bulletEnabled val="1"/>
        </dgm:presLayoutVars>
      </dgm:prSet>
      <dgm:spPr/>
    </dgm:pt>
    <dgm:pt modelId="{B9234A5E-FFAC-42C0-B5E1-47585079C719}" type="pres">
      <dgm:prSet presAssocID="{B7751CF1-19DD-4601-B97F-8CA9DAB5B2B3}" presName="sibTrans" presStyleLbl="bgSibTrans2D1" presStyleIdx="8" presStyleCnt="12"/>
      <dgm:spPr/>
    </dgm:pt>
    <dgm:pt modelId="{5622D011-F99A-4DE0-99C6-70D83CD86682}" type="pres">
      <dgm:prSet presAssocID="{F5FCB43A-6AD0-418D-9CD4-BE23D99A1A30}" presName="compNode" presStyleCnt="0"/>
      <dgm:spPr/>
    </dgm:pt>
    <dgm:pt modelId="{F22C89B4-710C-4668-AC94-78F315A8E4B0}" type="pres">
      <dgm:prSet presAssocID="{F5FCB43A-6AD0-418D-9CD4-BE23D99A1A30}" presName="dummyConnPt" presStyleCnt="0"/>
      <dgm:spPr/>
    </dgm:pt>
    <dgm:pt modelId="{412655AB-56F5-41C6-847F-4FB39E6B8FED}" type="pres">
      <dgm:prSet presAssocID="{F5FCB43A-6AD0-418D-9CD4-BE23D99A1A30}" presName="node" presStyleLbl="node1" presStyleIdx="9" presStyleCnt="13">
        <dgm:presLayoutVars>
          <dgm:bulletEnabled val="1"/>
        </dgm:presLayoutVars>
      </dgm:prSet>
      <dgm:spPr/>
    </dgm:pt>
    <dgm:pt modelId="{9C10CAC9-9699-4D7E-9491-4C28AC344DBB}" type="pres">
      <dgm:prSet presAssocID="{3B2BA157-FE50-493C-93AB-F698C918576B}" presName="sibTrans" presStyleLbl="bgSibTrans2D1" presStyleIdx="9" presStyleCnt="12"/>
      <dgm:spPr/>
    </dgm:pt>
    <dgm:pt modelId="{BC3426A0-F5A8-4C58-9C80-E93E8D9DE2F3}" type="pres">
      <dgm:prSet presAssocID="{31E559F9-DC3E-4C41-B9E8-4A3CBCE292BE}" presName="compNode" presStyleCnt="0"/>
      <dgm:spPr/>
    </dgm:pt>
    <dgm:pt modelId="{A479B4C9-1883-4B06-9C07-C83A5F95E483}" type="pres">
      <dgm:prSet presAssocID="{31E559F9-DC3E-4C41-B9E8-4A3CBCE292BE}" presName="dummyConnPt" presStyleCnt="0"/>
      <dgm:spPr/>
    </dgm:pt>
    <dgm:pt modelId="{B6FCCD7C-97C1-4FD8-92A5-C9312BE5B3D5}" type="pres">
      <dgm:prSet presAssocID="{31E559F9-DC3E-4C41-B9E8-4A3CBCE292BE}" presName="node" presStyleLbl="node1" presStyleIdx="10" presStyleCnt="13">
        <dgm:presLayoutVars>
          <dgm:bulletEnabled val="1"/>
        </dgm:presLayoutVars>
      </dgm:prSet>
      <dgm:spPr/>
    </dgm:pt>
    <dgm:pt modelId="{D779CD8F-1597-468E-802C-DBD9CE9361F6}" type="pres">
      <dgm:prSet presAssocID="{0A09A793-5691-45B8-89AE-917CC896318C}" presName="sibTrans" presStyleLbl="bgSibTrans2D1" presStyleIdx="10" presStyleCnt="12"/>
      <dgm:spPr/>
    </dgm:pt>
    <dgm:pt modelId="{B5A94601-D522-4F1D-B0A1-0622EF1C8721}" type="pres">
      <dgm:prSet presAssocID="{70F3D30A-57CC-446E-B159-F02772DB3BA0}" presName="compNode" presStyleCnt="0"/>
      <dgm:spPr/>
    </dgm:pt>
    <dgm:pt modelId="{C4D5F191-DDC7-4DCE-8017-4544E4B7F9C2}" type="pres">
      <dgm:prSet presAssocID="{70F3D30A-57CC-446E-B159-F02772DB3BA0}" presName="dummyConnPt" presStyleCnt="0"/>
      <dgm:spPr/>
    </dgm:pt>
    <dgm:pt modelId="{7020F759-FEC6-4E53-BCB7-9E3356AA5543}" type="pres">
      <dgm:prSet presAssocID="{70F3D30A-57CC-446E-B159-F02772DB3BA0}" presName="node" presStyleLbl="node1" presStyleIdx="11" presStyleCnt="13">
        <dgm:presLayoutVars>
          <dgm:bulletEnabled val="1"/>
        </dgm:presLayoutVars>
      </dgm:prSet>
      <dgm:spPr/>
    </dgm:pt>
    <dgm:pt modelId="{0957B2B2-F25F-4785-8D5E-309FEC36890D}" type="pres">
      <dgm:prSet presAssocID="{D6E14BB7-F577-44DC-8C4B-26BDB6340566}" presName="sibTrans" presStyleLbl="bgSibTrans2D1" presStyleIdx="11" presStyleCnt="12"/>
      <dgm:spPr/>
    </dgm:pt>
    <dgm:pt modelId="{8F026EF4-C892-40E6-992A-DBE1FE08639D}" type="pres">
      <dgm:prSet presAssocID="{5C9CED02-9811-4C90-9F2F-7BCAD40ED907}" presName="compNode" presStyleCnt="0"/>
      <dgm:spPr/>
    </dgm:pt>
    <dgm:pt modelId="{FC344DCB-3CD7-4B07-9C34-059036B87389}" type="pres">
      <dgm:prSet presAssocID="{5C9CED02-9811-4C90-9F2F-7BCAD40ED907}" presName="dummyConnPt" presStyleCnt="0"/>
      <dgm:spPr/>
    </dgm:pt>
    <dgm:pt modelId="{56262EA9-17A0-430F-B17A-DF4DDEFDB479}" type="pres">
      <dgm:prSet presAssocID="{5C9CED02-9811-4C90-9F2F-7BCAD40ED907}" presName="node" presStyleLbl="node1" presStyleIdx="12" presStyleCnt="13">
        <dgm:presLayoutVars>
          <dgm:bulletEnabled val="1"/>
        </dgm:presLayoutVars>
      </dgm:prSet>
      <dgm:spPr/>
    </dgm:pt>
  </dgm:ptLst>
  <dgm:cxnLst>
    <dgm:cxn modelId="{FC2BCC02-BE3B-41CE-8F60-FFA77C47F6B6}" type="presOf" srcId="{98040E4E-360F-485A-89CC-51A018E2B52A}" destId="{5DC8E2CE-8469-4FB0-8E6E-A583DA11F52E}" srcOrd="0" destOrd="0" presId="urn:microsoft.com/office/officeart/2005/8/layout/bProcess4"/>
    <dgm:cxn modelId="{3A4E9B0A-2445-475A-A5C6-A1C4A2243735}" type="presOf" srcId="{70F3D30A-57CC-446E-B159-F02772DB3BA0}" destId="{7020F759-FEC6-4E53-BCB7-9E3356AA5543}" srcOrd="0" destOrd="0" presId="urn:microsoft.com/office/officeart/2005/8/layout/bProcess4"/>
    <dgm:cxn modelId="{537D2813-988B-45EE-B88E-79C554640D81}" type="presOf" srcId="{628064CE-30C0-4C49-A175-BBB42238C54B}" destId="{63FA71A0-0F7F-4DF4-A7E8-80C02A579116}" srcOrd="0" destOrd="0" presId="urn:microsoft.com/office/officeart/2005/8/layout/bProcess4"/>
    <dgm:cxn modelId="{AEE34313-637E-45D1-9C8C-3AED47B2C4AC}" type="presOf" srcId="{DF9C35AB-4E82-4F0F-9DE8-27A671F0805E}" destId="{F3778464-0713-4F15-B275-87A33792DC17}" srcOrd="0" destOrd="0" presId="urn:microsoft.com/office/officeart/2005/8/layout/bProcess4"/>
    <dgm:cxn modelId="{AEB02B2E-BCA0-43BA-9315-DF4B0A30A3F2}" srcId="{EBE91F5E-1DDE-42DA-ACC4-9B5D2BA2EBDA}" destId="{5C9CED02-9811-4C90-9F2F-7BCAD40ED907}" srcOrd="12" destOrd="0" parTransId="{42C3AD90-27E4-471B-8E04-0D9928ACD43D}" sibTransId="{F6CB335B-E5B8-4DCB-9FAD-9ED86A1E8C33}"/>
    <dgm:cxn modelId="{9378B42F-1F10-4BAA-ABC5-6C190071B464}" type="presOf" srcId="{9E09E535-F72B-4252-AA23-C72D5A458886}" destId="{EE13C485-9F49-46D8-8BB5-A7BB941840FF}" srcOrd="0" destOrd="0" presId="urn:microsoft.com/office/officeart/2005/8/layout/bProcess4"/>
    <dgm:cxn modelId="{CB948134-5F02-4FDA-9E9C-C54191CFFE74}" type="presOf" srcId="{EB3A7BE1-17B2-44D6-A630-314D2C1FA0C1}" destId="{7EE577B0-B37E-4BCA-A4DE-95FF3E6C11DF}" srcOrd="0" destOrd="0" presId="urn:microsoft.com/office/officeart/2005/8/layout/bProcess4"/>
    <dgm:cxn modelId="{6583EE63-B5F0-4C65-9C9A-F7FBA68EFF61}" type="presOf" srcId="{7DE65953-ACED-43EA-BC54-CB1CE4769582}" destId="{A3538969-F57D-4162-B2EA-E02970D52A6B}" srcOrd="0" destOrd="0" presId="urn:microsoft.com/office/officeart/2005/8/layout/bProcess4"/>
    <dgm:cxn modelId="{437A9645-054D-4118-85AE-462744D25DFB}" type="presOf" srcId="{5F4F2D01-B52A-43FA-AF93-EBAC1B061D3C}" destId="{88255F2B-527E-4BB2-95C3-38E5E2D0DBB4}" srcOrd="0" destOrd="0" presId="urn:microsoft.com/office/officeart/2005/8/layout/bProcess4"/>
    <dgm:cxn modelId="{A3E34169-E92E-497E-AB61-8C70AA914666}" srcId="{EBE91F5E-1DDE-42DA-ACC4-9B5D2BA2EBDA}" destId="{A7B0A660-0FE1-48C8-9A7A-AA9B01F5CA38}" srcOrd="4" destOrd="0" parTransId="{02C31CCD-91AE-49F3-87B0-E357876ECC00}" sibTransId="{ED37B38B-DA2B-49F2-A211-B8D890FF7D0F}"/>
    <dgm:cxn modelId="{C82C016A-DEF2-45B5-8159-17B637BD66E4}" type="presOf" srcId="{B7751CF1-19DD-4601-B97F-8CA9DAB5B2B3}" destId="{B9234A5E-FFAC-42C0-B5E1-47585079C719}" srcOrd="0" destOrd="0" presId="urn:microsoft.com/office/officeart/2005/8/layout/bProcess4"/>
    <dgm:cxn modelId="{1FDBC64B-61D4-4A2F-ADA8-A3410495055C}" type="presOf" srcId="{31E559F9-DC3E-4C41-B9E8-4A3CBCE292BE}" destId="{B6FCCD7C-97C1-4FD8-92A5-C9312BE5B3D5}" srcOrd="0" destOrd="0" presId="urn:microsoft.com/office/officeart/2005/8/layout/bProcess4"/>
    <dgm:cxn modelId="{E2B83870-894F-4541-A408-5340B104A4F4}" srcId="{EBE91F5E-1DDE-42DA-ACC4-9B5D2BA2EBDA}" destId="{F5FCB43A-6AD0-418D-9CD4-BE23D99A1A30}" srcOrd="9" destOrd="0" parTransId="{03C2CF89-0E3C-4755-8DBF-4FB4A20D1572}" sibTransId="{3B2BA157-FE50-493C-93AB-F698C918576B}"/>
    <dgm:cxn modelId="{61967B71-D747-4F78-B2B0-0170C5E09183}" type="presOf" srcId="{F5FCB43A-6AD0-418D-9CD4-BE23D99A1A30}" destId="{412655AB-56F5-41C6-847F-4FB39E6B8FED}" srcOrd="0" destOrd="0" presId="urn:microsoft.com/office/officeart/2005/8/layout/bProcess4"/>
    <dgm:cxn modelId="{BEF79253-54B0-45B1-ABBB-F766D194E9C1}" srcId="{EBE91F5E-1DDE-42DA-ACC4-9B5D2BA2EBDA}" destId="{5F4F2D01-B52A-43FA-AF93-EBAC1B061D3C}" srcOrd="7" destOrd="0" parTransId="{B9D63C94-BC18-4091-A6B7-968CF3600794}" sibTransId="{19D5D31B-B39C-4E10-86AE-59DC0AB61EAC}"/>
    <dgm:cxn modelId="{10B9967E-97EB-4E9F-BAD6-BF63B251D1C4}" type="presOf" srcId="{BED642C9-7933-4F4D-B3B2-9A760CF223CC}" destId="{18CC64C2-7C3D-401F-A533-CD040CC19B7E}" srcOrd="0" destOrd="0" presId="urn:microsoft.com/office/officeart/2005/8/layout/bProcess4"/>
    <dgm:cxn modelId="{DBE01D83-A35B-4863-9668-2DBD10CBE3EC}" srcId="{EBE91F5E-1DDE-42DA-ACC4-9B5D2BA2EBDA}" destId="{926EC3F1-D010-402F-B68A-F720F3F7B106}" srcOrd="3" destOrd="0" parTransId="{40E7C475-2F36-40E3-8184-9B1BB429CFBB}" sibTransId="{63289415-FCD6-4FDA-B7C3-864875C20B0E}"/>
    <dgm:cxn modelId="{22BF398D-7398-4C44-8CA0-B50D6D0C5917}" type="presOf" srcId="{AD9A5823-D245-42DE-BE07-1A6D20AA8474}" destId="{E6692666-087F-418F-9044-3C784F8A657B}" srcOrd="0" destOrd="0" presId="urn:microsoft.com/office/officeart/2005/8/layout/bProcess4"/>
    <dgm:cxn modelId="{94A44A8D-FBBA-4A5D-8035-A9DC9CC17B49}" srcId="{EBE91F5E-1DDE-42DA-ACC4-9B5D2BA2EBDA}" destId="{F501D414-7576-4334-889D-8278DC47AFC6}" srcOrd="1" destOrd="0" parTransId="{8B841E81-209E-4061-B2B1-9C4EE94AFA08}" sibTransId="{BED642C9-7933-4F4D-B3B2-9A760CF223CC}"/>
    <dgm:cxn modelId="{2378008F-5E9D-4153-8E6B-DFA16B8F53D3}" type="presOf" srcId="{0A09A793-5691-45B8-89AE-917CC896318C}" destId="{D779CD8F-1597-468E-802C-DBD9CE9361F6}" srcOrd="0" destOrd="0" presId="urn:microsoft.com/office/officeart/2005/8/layout/bProcess4"/>
    <dgm:cxn modelId="{70A75D9B-7D5B-44A5-90E8-10C34450ED53}" type="presOf" srcId="{6A70B874-A0F0-4347-B096-51E67934E59B}" destId="{91C89D29-3829-4FAD-9590-D114517EF548}" srcOrd="0" destOrd="0" presId="urn:microsoft.com/office/officeart/2005/8/layout/bProcess4"/>
    <dgm:cxn modelId="{7AA21A9D-D700-49F9-B3B8-BA28FF2163D3}" type="presOf" srcId="{63289415-FCD6-4FDA-B7C3-864875C20B0E}" destId="{071A2BB3-A000-4AEC-9F8F-DD72F498A1AA}" srcOrd="0" destOrd="0" presId="urn:microsoft.com/office/officeart/2005/8/layout/bProcess4"/>
    <dgm:cxn modelId="{9412789D-BD79-4E40-9C7C-29D733DB550E}" srcId="{EBE91F5E-1DDE-42DA-ACC4-9B5D2BA2EBDA}" destId="{31E559F9-DC3E-4C41-B9E8-4A3CBCE292BE}" srcOrd="10" destOrd="0" parTransId="{280CCBEF-9295-4A30-BDB9-24C9613EB45C}" sibTransId="{0A09A793-5691-45B8-89AE-917CC896318C}"/>
    <dgm:cxn modelId="{215740A4-51DE-48A0-A48C-8E8AB09158EF}" type="presOf" srcId="{A7B0A660-0FE1-48C8-9A7A-AA9B01F5CA38}" destId="{960ECDEE-3721-4DA0-8077-200816569E8F}" srcOrd="0" destOrd="0" presId="urn:microsoft.com/office/officeart/2005/8/layout/bProcess4"/>
    <dgm:cxn modelId="{0C6B02AB-3137-46FE-8514-7927D73F59F3}" srcId="{EBE91F5E-1DDE-42DA-ACC4-9B5D2BA2EBDA}" destId="{70F3D30A-57CC-446E-B159-F02772DB3BA0}" srcOrd="11" destOrd="0" parTransId="{DD0D1B34-5334-4D53-9A11-D6CEDB23256E}" sibTransId="{D6E14BB7-F577-44DC-8C4B-26BDB6340566}"/>
    <dgm:cxn modelId="{B20719B9-8B5A-4DC6-988E-245BD215BEB9}" type="presOf" srcId="{D6E14BB7-F577-44DC-8C4B-26BDB6340566}" destId="{0957B2B2-F25F-4785-8D5E-309FEC36890D}" srcOrd="0" destOrd="0" presId="urn:microsoft.com/office/officeart/2005/8/layout/bProcess4"/>
    <dgm:cxn modelId="{27275CC4-CEC8-49CD-8B56-36C1752A942D}" type="presOf" srcId="{3B2BA157-FE50-493C-93AB-F698C918576B}" destId="{9C10CAC9-9699-4D7E-9491-4C28AC344DBB}" srcOrd="0" destOrd="0" presId="urn:microsoft.com/office/officeart/2005/8/layout/bProcess4"/>
    <dgm:cxn modelId="{D7FD77C5-8A2B-4977-88C1-83D6EDBBF7A7}" type="presOf" srcId="{19D5D31B-B39C-4E10-86AE-59DC0AB61EAC}" destId="{890A1BE6-CAC5-4EE4-9196-45205730B8C7}" srcOrd="0" destOrd="0" presId="urn:microsoft.com/office/officeart/2005/8/layout/bProcess4"/>
    <dgm:cxn modelId="{D4F518CB-7E2A-4470-B4BF-EFFC07D2DECE}" type="presOf" srcId="{ED37B38B-DA2B-49F2-A211-B8D890FF7D0F}" destId="{14139939-7A4B-4A6A-9112-F113666C0F17}" srcOrd="0" destOrd="0" presId="urn:microsoft.com/office/officeart/2005/8/layout/bProcess4"/>
    <dgm:cxn modelId="{798E6ACC-76F3-45C3-855F-AF39576A1A23}" srcId="{EBE91F5E-1DDE-42DA-ACC4-9B5D2BA2EBDA}" destId="{6A70B874-A0F0-4347-B096-51E67934E59B}" srcOrd="2" destOrd="0" parTransId="{55AD1A13-06C3-4FE9-816E-7A35161C8E08}" sibTransId="{9E09E535-F72B-4252-AA23-C72D5A458886}"/>
    <dgm:cxn modelId="{4EFB4ACC-1865-410C-955E-A4F00E4EBFEA}" srcId="{EBE91F5E-1DDE-42DA-ACC4-9B5D2BA2EBDA}" destId="{628064CE-30C0-4C49-A175-BBB42238C54B}" srcOrd="6" destOrd="0" parTransId="{8D204A23-D067-4DCE-9AEC-433EB9D20AE3}" sibTransId="{7DE65953-ACED-43EA-BC54-CB1CE4769582}"/>
    <dgm:cxn modelId="{5575C8D9-2B72-4EC5-B796-D4FA81A25603}" srcId="{EBE91F5E-1DDE-42DA-ACC4-9B5D2BA2EBDA}" destId="{DF9C35AB-4E82-4F0F-9DE8-27A671F0805E}" srcOrd="0" destOrd="0" parTransId="{41C87914-A586-47D8-B11B-6B19D2E1E17E}" sibTransId="{EB3A7BE1-17B2-44D6-A630-314D2C1FA0C1}"/>
    <dgm:cxn modelId="{B96628DD-43C0-41FB-ADC9-B6B2FD00E50C}" type="presOf" srcId="{EBE91F5E-1DDE-42DA-ACC4-9B5D2BA2EBDA}" destId="{2079A7F6-FB7A-44AC-BCAC-443F0CF3DD33}" srcOrd="0" destOrd="0" presId="urn:microsoft.com/office/officeart/2005/8/layout/bProcess4"/>
    <dgm:cxn modelId="{AC9B79DE-A81E-47A7-9C91-6FCDE738C8A8}" type="presOf" srcId="{5C9CED02-9811-4C90-9F2F-7BCAD40ED907}" destId="{56262EA9-17A0-430F-B17A-DF4DDEFDB479}" srcOrd="0" destOrd="0" presId="urn:microsoft.com/office/officeart/2005/8/layout/bProcess4"/>
    <dgm:cxn modelId="{B9071AE9-2A61-4466-97AB-E802B159BE8F}" srcId="{EBE91F5E-1DDE-42DA-ACC4-9B5D2BA2EBDA}" destId="{98040E4E-360F-485A-89CC-51A018E2B52A}" srcOrd="5" destOrd="0" parTransId="{7DF72AE0-09E7-4AB2-B000-EE1FE6CC3C95}" sibTransId="{9DB3912E-25AB-45B8-83B9-BF455F4E34EA}"/>
    <dgm:cxn modelId="{41FD98F3-1DA3-42C2-83E7-706A91FCC0BA}" srcId="{EBE91F5E-1DDE-42DA-ACC4-9B5D2BA2EBDA}" destId="{AD9A5823-D245-42DE-BE07-1A6D20AA8474}" srcOrd="8" destOrd="0" parTransId="{5775E436-1901-4AAB-809D-575AAB8B9508}" sibTransId="{B7751CF1-19DD-4601-B97F-8CA9DAB5B2B3}"/>
    <dgm:cxn modelId="{E589F7F3-1386-46CE-849C-F91195FFEC60}" type="presOf" srcId="{9DB3912E-25AB-45B8-83B9-BF455F4E34EA}" destId="{C6EFA9E5-CA8B-4673-B5E7-B2E89B7BEBFE}" srcOrd="0" destOrd="0" presId="urn:microsoft.com/office/officeart/2005/8/layout/bProcess4"/>
    <dgm:cxn modelId="{608F90F7-E252-4BF7-99E5-D7F8E5F2A2EB}" type="presOf" srcId="{F501D414-7576-4334-889D-8278DC47AFC6}" destId="{F9D464F7-4A7D-474C-9A3A-4154A1C6B712}" srcOrd="0" destOrd="0" presId="urn:microsoft.com/office/officeart/2005/8/layout/bProcess4"/>
    <dgm:cxn modelId="{E1AAB8FE-F616-4B0F-B4C8-AEA0E5BB57EC}" type="presOf" srcId="{926EC3F1-D010-402F-B68A-F720F3F7B106}" destId="{04B572B1-CBBA-44DB-89BE-34DD42D60ADD}" srcOrd="0" destOrd="0" presId="urn:microsoft.com/office/officeart/2005/8/layout/bProcess4"/>
    <dgm:cxn modelId="{6D720793-6CBC-4C3C-89A7-15B1B5D2A0BA}" type="presParOf" srcId="{2079A7F6-FB7A-44AC-BCAC-443F0CF3DD33}" destId="{592F6BFB-D990-4F5A-A5E0-9EEEC0D06CBC}" srcOrd="0" destOrd="0" presId="urn:microsoft.com/office/officeart/2005/8/layout/bProcess4"/>
    <dgm:cxn modelId="{5D2F9F31-D53C-4F7C-91BB-ED70DFDE9C54}" type="presParOf" srcId="{592F6BFB-D990-4F5A-A5E0-9EEEC0D06CBC}" destId="{64DDAF94-33F5-4904-A28A-29E187E3B7BA}" srcOrd="0" destOrd="0" presId="urn:microsoft.com/office/officeart/2005/8/layout/bProcess4"/>
    <dgm:cxn modelId="{3CF38DB4-299A-4E22-B05F-AE4C72287831}" type="presParOf" srcId="{592F6BFB-D990-4F5A-A5E0-9EEEC0D06CBC}" destId="{F3778464-0713-4F15-B275-87A33792DC17}" srcOrd="1" destOrd="0" presId="urn:microsoft.com/office/officeart/2005/8/layout/bProcess4"/>
    <dgm:cxn modelId="{11E75F29-FF56-4F5E-A79B-19611C5AA4F6}" type="presParOf" srcId="{2079A7F6-FB7A-44AC-BCAC-443F0CF3DD33}" destId="{7EE577B0-B37E-4BCA-A4DE-95FF3E6C11DF}" srcOrd="1" destOrd="0" presId="urn:microsoft.com/office/officeart/2005/8/layout/bProcess4"/>
    <dgm:cxn modelId="{74A6277F-7B06-4B68-AAAC-62C45E831E20}" type="presParOf" srcId="{2079A7F6-FB7A-44AC-BCAC-443F0CF3DD33}" destId="{A6961D23-C83A-4E62-84C6-E35613675F17}" srcOrd="2" destOrd="0" presId="urn:microsoft.com/office/officeart/2005/8/layout/bProcess4"/>
    <dgm:cxn modelId="{DD67F594-8AF3-4431-B554-D3FF4798FD58}" type="presParOf" srcId="{A6961D23-C83A-4E62-84C6-E35613675F17}" destId="{45C48DA6-816E-4288-BEFC-3E9862228AB6}" srcOrd="0" destOrd="0" presId="urn:microsoft.com/office/officeart/2005/8/layout/bProcess4"/>
    <dgm:cxn modelId="{08DE59A5-6902-4CEF-A382-DF5C82E98C0D}" type="presParOf" srcId="{A6961D23-C83A-4E62-84C6-E35613675F17}" destId="{F9D464F7-4A7D-474C-9A3A-4154A1C6B712}" srcOrd="1" destOrd="0" presId="urn:microsoft.com/office/officeart/2005/8/layout/bProcess4"/>
    <dgm:cxn modelId="{5103F5CD-AD51-42BF-AA8C-BD7B4E514401}" type="presParOf" srcId="{2079A7F6-FB7A-44AC-BCAC-443F0CF3DD33}" destId="{18CC64C2-7C3D-401F-A533-CD040CC19B7E}" srcOrd="3" destOrd="0" presId="urn:microsoft.com/office/officeart/2005/8/layout/bProcess4"/>
    <dgm:cxn modelId="{E83A7302-F378-4028-B21F-315BFDD5402C}" type="presParOf" srcId="{2079A7F6-FB7A-44AC-BCAC-443F0CF3DD33}" destId="{9B624173-B90D-465C-9661-E5F2E72FB358}" srcOrd="4" destOrd="0" presId="urn:microsoft.com/office/officeart/2005/8/layout/bProcess4"/>
    <dgm:cxn modelId="{D001D9EB-8A82-42F7-98BF-3A5E5252417C}" type="presParOf" srcId="{9B624173-B90D-465C-9661-E5F2E72FB358}" destId="{6BC3246B-168B-46A8-AAEE-B5DCC33D4041}" srcOrd="0" destOrd="0" presId="urn:microsoft.com/office/officeart/2005/8/layout/bProcess4"/>
    <dgm:cxn modelId="{D7F907F4-B571-4921-9B3A-9969C18B3163}" type="presParOf" srcId="{9B624173-B90D-465C-9661-E5F2E72FB358}" destId="{91C89D29-3829-4FAD-9590-D114517EF548}" srcOrd="1" destOrd="0" presId="urn:microsoft.com/office/officeart/2005/8/layout/bProcess4"/>
    <dgm:cxn modelId="{26A9920A-FF69-47B8-9366-FD83BFB575B5}" type="presParOf" srcId="{2079A7F6-FB7A-44AC-BCAC-443F0CF3DD33}" destId="{EE13C485-9F49-46D8-8BB5-A7BB941840FF}" srcOrd="5" destOrd="0" presId="urn:microsoft.com/office/officeart/2005/8/layout/bProcess4"/>
    <dgm:cxn modelId="{BE2DABC7-74CE-45F6-B29F-4914E4325BF7}" type="presParOf" srcId="{2079A7F6-FB7A-44AC-BCAC-443F0CF3DD33}" destId="{147C11A6-463E-4D97-9193-E38CB0894824}" srcOrd="6" destOrd="0" presId="urn:microsoft.com/office/officeart/2005/8/layout/bProcess4"/>
    <dgm:cxn modelId="{2228AE9F-A870-48CC-A6B8-0C3E0F355240}" type="presParOf" srcId="{147C11A6-463E-4D97-9193-E38CB0894824}" destId="{47EE6947-05BD-415A-8CEB-D6B61DEBCE38}" srcOrd="0" destOrd="0" presId="urn:microsoft.com/office/officeart/2005/8/layout/bProcess4"/>
    <dgm:cxn modelId="{7698D130-E39A-46AB-8609-210F394FBA17}" type="presParOf" srcId="{147C11A6-463E-4D97-9193-E38CB0894824}" destId="{04B572B1-CBBA-44DB-89BE-34DD42D60ADD}" srcOrd="1" destOrd="0" presId="urn:microsoft.com/office/officeart/2005/8/layout/bProcess4"/>
    <dgm:cxn modelId="{A2945971-3F3D-4950-9231-F89688C34E92}" type="presParOf" srcId="{2079A7F6-FB7A-44AC-BCAC-443F0CF3DD33}" destId="{071A2BB3-A000-4AEC-9F8F-DD72F498A1AA}" srcOrd="7" destOrd="0" presId="urn:microsoft.com/office/officeart/2005/8/layout/bProcess4"/>
    <dgm:cxn modelId="{47709264-8F13-4385-B389-2A5C5C0AE8BE}" type="presParOf" srcId="{2079A7F6-FB7A-44AC-BCAC-443F0CF3DD33}" destId="{4B0FF2A1-19BE-4175-8B82-E3DB1F3B5F52}" srcOrd="8" destOrd="0" presId="urn:microsoft.com/office/officeart/2005/8/layout/bProcess4"/>
    <dgm:cxn modelId="{31BAD60F-2546-4372-9EAF-8EE5B37C66E9}" type="presParOf" srcId="{4B0FF2A1-19BE-4175-8B82-E3DB1F3B5F52}" destId="{19487C9E-839B-4FDC-BFE7-CBAA11895909}" srcOrd="0" destOrd="0" presId="urn:microsoft.com/office/officeart/2005/8/layout/bProcess4"/>
    <dgm:cxn modelId="{A862400F-E58C-49E2-A8C2-F614EFA7CEFE}" type="presParOf" srcId="{4B0FF2A1-19BE-4175-8B82-E3DB1F3B5F52}" destId="{960ECDEE-3721-4DA0-8077-200816569E8F}" srcOrd="1" destOrd="0" presId="urn:microsoft.com/office/officeart/2005/8/layout/bProcess4"/>
    <dgm:cxn modelId="{E83EE24D-6CD9-41EB-ABA8-8096132E0D5D}" type="presParOf" srcId="{2079A7F6-FB7A-44AC-BCAC-443F0CF3DD33}" destId="{14139939-7A4B-4A6A-9112-F113666C0F17}" srcOrd="9" destOrd="0" presId="urn:microsoft.com/office/officeart/2005/8/layout/bProcess4"/>
    <dgm:cxn modelId="{B7BC5BD8-20C0-421A-A418-C196C3E21F0A}" type="presParOf" srcId="{2079A7F6-FB7A-44AC-BCAC-443F0CF3DD33}" destId="{083EB0D0-554C-4752-BABE-2795BA118C6B}" srcOrd="10" destOrd="0" presId="urn:microsoft.com/office/officeart/2005/8/layout/bProcess4"/>
    <dgm:cxn modelId="{149D5F9F-D54E-4EB1-9B52-BA08569D2DA9}" type="presParOf" srcId="{083EB0D0-554C-4752-BABE-2795BA118C6B}" destId="{65AC08AC-2FEF-4A6B-9923-4E80AACDF83C}" srcOrd="0" destOrd="0" presId="urn:microsoft.com/office/officeart/2005/8/layout/bProcess4"/>
    <dgm:cxn modelId="{6867AD4F-3634-4DA9-8671-FF01A43F1E34}" type="presParOf" srcId="{083EB0D0-554C-4752-BABE-2795BA118C6B}" destId="{5DC8E2CE-8469-4FB0-8E6E-A583DA11F52E}" srcOrd="1" destOrd="0" presId="urn:microsoft.com/office/officeart/2005/8/layout/bProcess4"/>
    <dgm:cxn modelId="{A669D0D3-98E2-47D0-9BA5-47E6184AB089}" type="presParOf" srcId="{2079A7F6-FB7A-44AC-BCAC-443F0CF3DD33}" destId="{C6EFA9E5-CA8B-4673-B5E7-B2E89B7BEBFE}" srcOrd="11" destOrd="0" presId="urn:microsoft.com/office/officeart/2005/8/layout/bProcess4"/>
    <dgm:cxn modelId="{CDE2B626-453E-42EB-B53B-E00F532E34C9}" type="presParOf" srcId="{2079A7F6-FB7A-44AC-BCAC-443F0CF3DD33}" destId="{B60016A5-04DA-4E44-9BD3-97D18CFE0FDA}" srcOrd="12" destOrd="0" presId="urn:microsoft.com/office/officeart/2005/8/layout/bProcess4"/>
    <dgm:cxn modelId="{4733BEFF-0A9F-4B9D-B890-1EBF3F14E3ED}" type="presParOf" srcId="{B60016A5-04DA-4E44-9BD3-97D18CFE0FDA}" destId="{AD9CD188-1563-4CD7-9E3B-C55DD943B99A}" srcOrd="0" destOrd="0" presId="urn:microsoft.com/office/officeart/2005/8/layout/bProcess4"/>
    <dgm:cxn modelId="{32B329E4-5ED7-4D30-A863-1B9A103B64FB}" type="presParOf" srcId="{B60016A5-04DA-4E44-9BD3-97D18CFE0FDA}" destId="{63FA71A0-0F7F-4DF4-A7E8-80C02A579116}" srcOrd="1" destOrd="0" presId="urn:microsoft.com/office/officeart/2005/8/layout/bProcess4"/>
    <dgm:cxn modelId="{5B5086A8-98DC-437C-8A49-2C3D15ABEFEB}" type="presParOf" srcId="{2079A7F6-FB7A-44AC-BCAC-443F0CF3DD33}" destId="{A3538969-F57D-4162-B2EA-E02970D52A6B}" srcOrd="13" destOrd="0" presId="urn:microsoft.com/office/officeart/2005/8/layout/bProcess4"/>
    <dgm:cxn modelId="{8A938784-F59B-48F6-8EDD-F38D7F110A3A}" type="presParOf" srcId="{2079A7F6-FB7A-44AC-BCAC-443F0CF3DD33}" destId="{9AF58335-5FBE-4F9C-AAF2-1271B85DB898}" srcOrd="14" destOrd="0" presId="urn:microsoft.com/office/officeart/2005/8/layout/bProcess4"/>
    <dgm:cxn modelId="{090A4111-2576-41AB-90C6-4A688FEA5DE6}" type="presParOf" srcId="{9AF58335-5FBE-4F9C-AAF2-1271B85DB898}" destId="{53F6A614-6F20-4C12-99C7-8A2C61B0B0EC}" srcOrd="0" destOrd="0" presId="urn:microsoft.com/office/officeart/2005/8/layout/bProcess4"/>
    <dgm:cxn modelId="{ACDF7CD1-87CC-4983-9C61-BEC5EEBF3ACE}" type="presParOf" srcId="{9AF58335-5FBE-4F9C-AAF2-1271B85DB898}" destId="{88255F2B-527E-4BB2-95C3-38E5E2D0DBB4}" srcOrd="1" destOrd="0" presId="urn:microsoft.com/office/officeart/2005/8/layout/bProcess4"/>
    <dgm:cxn modelId="{EF62C164-17A4-46C3-B922-8777E2A1929D}" type="presParOf" srcId="{2079A7F6-FB7A-44AC-BCAC-443F0CF3DD33}" destId="{890A1BE6-CAC5-4EE4-9196-45205730B8C7}" srcOrd="15" destOrd="0" presId="urn:microsoft.com/office/officeart/2005/8/layout/bProcess4"/>
    <dgm:cxn modelId="{FB4538CC-35BB-43A7-BC3C-0435A24B6894}" type="presParOf" srcId="{2079A7F6-FB7A-44AC-BCAC-443F0CF3DD33}" destId="{9B1C7AFA-D363-42D2-B195-D899CB7B7453}" srcOrd="16" destOrd="0" presId="urn:microsoft.com/office/officeart/2005/8/layout/bProcess4"/>
    <dgm:cxn modelId="{C8FFF602-8388-4C2B-9388-E169B39B504C}" type="presParOf" srcId="{9B1C7AFA-D363-42D2-B195-D899CB7B7453}" destId="{E6F37070-9535-4708-AAD6-A7D2DB7E1C3E}" srcOrd="0" destOrd="0" presId="urn:microsoft.com/office/officeart/2005/8/layout/bProcess4"/>
    <dgm:cxn modelId="{F4590067-AE4F-4D9F-AE1F-6B571F8BE2D7}" type="presParOf" srcId="{9B1C7AFA-D363-42D2-B195-D899CB7B7453}" destId="{E6692666-087F-418F-9044-3C784F8A657B}" srcOrd="1" destOrd="0" presId="urn:microsoft.com/office/officeart/2005/8/layout/bProcess4"/>
    <dgm:cxn modelId="{58B94DAD-1912-40B0-9AE6-C6381203B197}" type="presParOf" srcId="{2079A7F6-FB7A-44AC-BCAC-443F0CF3DD33}" destId="{B9234A5E-FFAC-42C0-B5E1-47585079C719}" srcOrd="17" destOrd="0" presId="urn:microsoft.com/office/officeart/2005/8/layout/bProcess4"/>
    <dgm:cxn modelId="{FB8B1870-7CC7-4C0E-8719-9433A2D7005F}" type="presParOf" srcId="{2079A7F6-FB7A-44AC-BCAC-443F0CF3DD33}" destId="{5622D011-F99A-4DE0-99C6-70D83CD86682}" srcOrd="18" destOrd="0" presId="urn:microsoft.com/office/officeart/2005/8/layout/bProcess4"/>
    <dgm:cxn modelId="{DA91501E-CE65-4F9D-8E06-F5CF8B9D1A84}" type="presParOf" srcId="{5622D011-F99A-4DE0-99C6-70D83CD86682}" destId="{F22C89B4-710C-4668-AC94-78F315A8E4B0}" srcOrd="0" destOrd="0" presId="urn:microsoft.com/office/officeart/2005/8/layout/bProcess4"/>
    <dgm:cxn modelId="{A7AA566D-3DBC-40B3-897A-1ED4335923CB}" type="presParOf" srcId="{5622D011-F99A-4DE0-99C6-70D83CD86682}" destId="{412655AB-56F5-41C6-847F-4FB39E6B8FED}" srcOrd="1" destOrd="0" presId="urn:microsoft.com/office/officeart/2005/8/layout/bProcess4"/>
    <dgm:cxn modelId="{2626B72B-6BBF-4CC1-B04F-D9ED3C0B52CD}" type="presParOf" srcId="{2079A7F6-FB7A-44AC-BCAC-443F0CF3DD33}" destId="{9C10CAC9-9699-4D7E-9491-4C28AC344DBB}" srcOrd="19" destOrd="0" presId="urn:microsoft.com/office/officeart/2005/8/layout/bProcess4"/>
    <dgm:cxn modelId="{F347D725-A88E-4D8E-B3E8-48D788B7016E}" type="presParOf" srcId="{2079A7F6-FB7A-44AC-BCAC-443F0CF3DD33}" destId="{BC3426A0-F5A8-4C58-9C80-E93E8D9DE2F3}" srcOrd="20" destOrd="0" presId="urn:microsoft.com/office/officeart/2005/8/layout/bProcess4"/>
    <dgm:cxn modelId="{5F0BFA05-CEF2-44EC-B605-6826D7E1A7AC}" type="presParOf" srcId="{BC3426A0-F5A8-4C58-9C80-E93E8D9DE2F3}" destId="{A479B4C9-1883-4B06-9C07-C83A5F95E483}" srcOrd="0" destOrd="0" presId="urn:microsoft.com/office/officeart/2005/8/layout/bProcess4"/>
    <dgm:cxn modelId="{32FFA82C-11C5-4587-BAFD-BD76E9E94BE6}" type="presParOf" srcId="{BC3426A0-F5A8-4C58-9C80-E93E8D9DE2F3}" destId="{B6FCCD7C-97C1-4FD8-92A5-C9312BE5B3D5}" srcOrd="1" destOrd="0" presId="urn:microsoft.com/office/officeart/2005/8/layout/bProcess4"/>
    <dgm:cxn modelId="{27F30F8A-46A9-4E4C-8751-1A6452B05103}" type="presParOf" srcId="{2079A7F6-FB7A-44AC-BCAC-443F0CF3DD33}" destId="{D779CD8F-1597-468E-802C-DBD9CE9361F6}" srcOrd="21" destOrd="0" presId="urn:microsoft.com/office/officeart/2005/8/layout/bProcess4"/>
    <dgm:cxn modelId="{07948147-4BAE-4B42-9951-9C8A4353151C}" type="presParOf" srcId="{2079A7F6-FB7A-44AC-BCAC-443F0CF3DD33}" destId="{B5A94601-D522-4F1D-B0A1-0622EF1C8721}" srcOrd="22" destOrd="0" presId="urn:microsoft.com/office/officeart/2005/8/layout/bProcess4"/>
    <dgm:cxn modelId="{007EF25A-BAB6-490B-8B09-F79673B46813}" type="presParOf" srcId="{B5A94601-D522-4F1D-B0A1-0622EF1C8721}" destId="{C4D5F191-DDC7-4DCE-8017-4544E4B7F9C2}" srcOrd="0" destOrd="0" presId="urn:microsoft.com/office/officeart/2005/8/layout/bProcess4"/>
    <dgm:cxn modelId="{0FDD1F3C-535B-4FCD-9082-EF54415B6DA3}" type="presParOf" srcId="{B5A94601-D522-4F1D-B0A1-0622EF1C8721}" destId="{7020F759-FEC6-4E53-BCB7-9E3356AA5543}" srcOrd="1" destOrd="0" presId="urn:microsoft.com/office/officeart/2005/8/layout/bProcess4"/>
    <dgm:cxn modelId="{FADAAFF4-A854-439A-AB55-581A98E34676}" type="presParOf" srcId="{2079A7F6-FB7A-44AC-BCAC-443F0CF3DD33}" destId="{0957B2B2-F25F-4785-8D5E-309FEC36890D}" srcOrd="23" destOrd="0" presId="urn:microsoft.com/office/officeart/2005/8/layout/bProcess4"/>
    <dgm:cxn modelId="{F8189299-DC71-48DB-BC97-94677A69ABB1}" type="presParOf" srcId="{2079A7F6-FB7A-44AC-BCAC-443F0CF3DD33}" destId="{8F026EF4-C892-40E6-992A-DBE1FE08639D}" srcOrd="24" destOrd="0" presId="urn:microsoft.com/office/officeart/2005/8/layout/bProcess4"/>
    <dgm:cxn modelId="{F44FF5B0-4E0E-4E36-9547-5EED0D666AEE}" type="presParOf" srcId="{8F026EF4-C892-40E6-992A-DBE1FE08639D}" destId="{FC344DCB-3CD7-4B07-9C34-059036B87389}" srcOrd="0" destOrd="0" presId="urn:microsoft.com/office/officeart/2005/8/layout/bProcess4"/>
    <dgm:cxn modelId="{23280B60-09B4-4D9E-A599-387E4D2D3B63}" type="presParOf" srcId="{8F026EF4-C892-40E6-992A-DBE1FE08639D}" destId="{56262EA9-17A0-430F-B17A-DF4DDEFDB479}" srcOrd="1" destOrd="0" presId="urn:microsoft.com/office/officeart/2005/8/layout/bProcess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882718" cy="6551407"/>
        <a:chOff x="0" y="0"/>
        <a:chExt cx="11882718" cy="6551407"/>
      </a:xfrm>
    </dsp:grpSpPr>
    <dsp:sp modelId="{D7C8DDB6-45E1-4E47-9110-3F0225C87488}">
      <dsp:nvSpPr>
        <dsp:cNvPr id="4" name="Rounded Rectangle 3"/>
        <dsp:cNvSpPr/>
      </dsp:nvSpPr>
      <dsp:spPr bwMode="white">
        <a:xfrm>
          <a:off x="0" y="2297547"/>
          <a:ext cx="2371891" cy="1956314"/>
        </a:xfrm>
        <a:prstGeom prst="roundRect">
          <a:avLst>
            <a:gd name="adj" fmla="val 10000"/>
          </a:avLst>
        </a:prstGeom>
      </dsp:spPr>
      <dsp:style>
        <a:lnRef idx="1">
          <a:schemeClr val="accent2">
            <a:hueOff val="0"/>
            <a:satOff val="0"/>
            <a:lumOff val="0"/>
            <a:alpha val="100000"/>
          </a:schemeClr>
        </a:lnRef>
        <a:fillRef idx="1">
          <a:schemeClr val="lt1">
            <a:alpha val="90000"/>
          </a:schemeClr>
        </a:fillRef>
        <a:effectRef idx="2">
          <a:scrgbClr r="0" g="0" b="0"/>
        </a:effectRef>
        <a:fontRef idx="minor"/>
      </dsp:style>
      <dsp:txBody>
        <a:bodyPr lIns="26670" tIns="26670" rIns="26670" bIns="26670" anchor="t"/>
        <a:lstStyle>
          <a:lvl1pPr algn="l">
            <a:defRPr sz="12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marL="114300" marR="0" lvl="1" indent="-114300" defTabSz="914400" rtl="0" eaLnBrk="1" fontAlgn="auto" latinLnBrk="0" hangingPunct="1">
            <a:lnSpc>
              <a:spcPct val="100000"/>
            </a:lnSpc>
            <a:spcBef>
              <a:spcPts val="0"/>
            </a:spcBef>
            <a:spcAft>
              <a:spcPts val="0"/>
            </a:spcAft>
            <a:buClrTx/>
            <a:buSzTx/>
            <a:buFontTx/>
            <a:buChar char="•"/>
          </a:pPr>
          <a:r>
            <a:rPr lang="az-Latn-AZ" sz="1400" dirty="0">
              <a:solidFill>
                <a:schemeClr val="dk1"/>
              </a:solidFill>
              <a:latin typeface="Footlight MT Light" panose="0204060206030A020304" pitchFamily="18" charset="0"/>
            </a:rPr>
            <a:t>Bu zaman tezliyi 50 Hs, davam etmə müddəti 1-1,5 san. olan bir yarıımdövrlü düzləşdirilmiş cərəyan, davam etmə müddəti bir o qədər olan pauza ilə əvəzlənir. Yüksək miostimulyasiya edici təsirə malikdir </a:t>
          </a:r>
          <a:endParaRPr lang="ru-RU" sz="1400" dirty="0">
            <a:solidFill>
              <a:schemeClr val="dk1"/>
            </a:solidFill>
          </a:endParaRPr>
        </a:p>
        <a:p>
          <a:pPr marL="114300" lvl="1" indent="-114300" defTabSz="1778000">
            <a:lnSpc>
              <a:spcPct val="90000"/>
            </a:lnSpc>
            <a:spcBef>
              <a:spcPct val="0"/>
            </a:spcBef>
            <a:spcAft>
              <a:spcPct val="15000"/>
            </a:spcAft>
          </a:pPr>
          <a:endParaRPr lang="en-US" sz="1200" dirty="0">
            <a:solidFill>
              <a:schemeClr val="dk1"/>
            </a:solidFill>
            <a:latin typeface="Footlight MT Light" panose="0204060206030A020304" pitchFamily="18" charset="0"/>
          </a:endParaRPr>
        </a:p>
      </dsp:txBody>
      <dsp:txXfrm>
        <a:off x="0" y="2297547"/>
        <a:ext cx="2371891" cy="1956314"/>
      </dsp:txXfrm>
    </dsp:sp>
    <dsp:sp modelId="{B7D073E4-3B30-4ED1-9B4A-1AC551F53FBF}">
      <dsp:nvSpPr>
        <dsp:cNvPr id="6" name="Shape 5"/>
        <dsp:cNvSpPr/>
      </dsp:nvSpPr>
      <dsp:spPr bwMode="white">
        <a:xfrm>
          <a:off x="1312557" y="2769840"/>
          <a:ext cx="2693127" cy="2693127"/>
        </a:xfrm>
        <a:prstGeom prst="leftCircularArrow">
          <a:avLst>
            <a:gd name="adj1" fmla="val 5000"/>
            <a:gd name="adj2" fmla="val -360000"/>
            <a:gd name="adj3" fmla="val 2272162"/>
            <a:gd name="adj4" fmla="val 9161140"/>
            <a:gd name="adj5" fmla="val 5500"/>
          </a:avLst>
        </a:prstGeom>
      </dsp:spPr>
      <dsp:style>
        <a:lnRef idx="0">
          <a:schemeClr val="lt1"/>
        </a:lnRef>
        <a:fillRef idx="3">
          <a:schemeClr val="accent2">
            <a:hueOff val="0"/>
            <a:satOff val="0"/>
            <a:lumOff val="0"/>
            <a:alpha val="100000"/>
          </a:schemeClr>
        </a:fillRef>
        <a:effectRef idx="3">
          <a:scrgbClr r="0" g="0" b="0"/>
        </a:effectRef>
        <a:fontRef idx="minor">
          <a:schemeClr val="lt1"/>
        </a:fontRef>
      </dsp:style>
      <dsp:txXfrm>
        <a:off x="1312557" y="2769840"/>
        <a:ext cx="2693127" cy="2693127"/>
      </dsp:txXfrm>
    </dsp:sp>
    <dsp:sp modelId="{9D83513F-B3E9-4710-BDE9-FF0ADDE53481}">
      <dsp:nvSpPr>
        <dsp:cNvPr id="5" name="Rounded Rectangle 4"/>
        <dsp:cNvSpPr/>
      </dsp:nvSpPr>
      <dsp:spPr bwMode="white">
        <a:xfrm>
          <a:off x="527087" y="3834650"/>
          <a:ext cx="2108347" cy="838420"/>
        </a:xfrm>
        <a:prstGeom prst="roundRect">
          <a:avLst>
            <a:gd name="adj" fmla="val 10000"/>
          </a:avLst>
        </a:prstGeom>
      </dsp:spPr>
      <dsp:style>
        <a:lnRef idx="0">
          <a:schemeClr val="lt1"/>
        </a:lnRef>
        <a:fillRef idx="3">
          <a:schemeClr val="accent2">
            <a:hueOff val="0"/>
            <a:satOff val="0"/>
            <a:lumOff val="0"/>
            <a:alpha val="100000"/>
          </a:schemeClr>
        </a:fillRef>
        <a:effectRef idx="3">
          <a:scrgbClr r="0" g="0" b="0"/>
        </a:effectRef>
        <a:fontRef idx="minor">
          <a:schemeClr val="lt1"/>
        </a:fontRef>
      </dsp:style>
      <dsp:txBody>
        <a:bodyPr lIns="45719" tIns="30480" rIns="45719" bIns="30480"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marL="0" marR="0" lvl="0" indent="0" defTabSz="914400" rtl="0" eaLnBrk="1" fontAlgn="auto" latinLnBrk="0" hangingPunct="1">
            <a:lnSpc>
              <a:spcPct val="100000"/>
            </a:lnSpc>
            <a:spcBef>
              <a:spcPts val="0"/>
            </a:spcBef>
            <a:spcAft>
              <a:spcPts val="0"/>
            </a:spcAft>
            <a:buClrTx/>
            <a:buSzTx/>
            <a:buFontTx/>
            <a:buNone/>
          </a:pPr>
          <a:r>
            <a:rPr lang="az-Latn-AZ" sz="2400" dirty="0">
              <a:latin typeface="Footlight MT Light" panose="0204060206030A020304" pitchFamily="18" charset="0"/>
            </a:rPr>
            <a:t>Bir yarımdövrlü ritmiki- BR</a:t>
          </a:r>
          <a:endParaRPr lang="ru-RU" sz="2400" dirty="0"/>
        </a:p>
        <a:p>
          <a:pPr marL="0" lvl="0" defTabSz="2000250">
            <a:lnSpc>
              <a:spcPct val="90000"/>
            </a:lnSpc>
            <a:spcBef>
              <a:spcPct val="0"/>
            </a:spcBef>
            <a:spcAft>
              <a:spcPct val="35000"/>
            </a:spcAft>
            <a:buNone/>
          </a:pPr>
          <a:endParaRPr lang="en-US" sz="1800" dirty="0">
            <a:latin typeface="Footlight MT Light" panose="0204060206030A020304" pitchFamily="18" charset="0"/>
          </a:endParaRPr>
        </a:p>
      </dsp:txBody>
      <dsp:txXfrm>
        <a:off x="527087" y="3834650"/>
        <a:ext cx="2108347" cy="838420"/>
      </dsp:txXfrm>
    </dsp:sp>
    <dsp:sp modelId="{13D26316-2587-4AA1-89FB-EA9F35617DF6}">
      <dsp:nvSpPr>
        <dsp:cNvPr id="8" name="Rounded Rectangle 7"/>
        <dsp:cNvSpPr/>
      </dsp:nvSpPr>
      <dsp:spPr bwMode="white">
        <a:xfrm>
          <a:off x="2977011" y="2238857"/>
          <a:ext cx="2514204" cy="2073693"/>
        </a:xfrm>
        <a:prstGeom prst="roundRect">
          <a:avLst>
            <a:gd name="adj" fmla="val 10000"/>
          </a:avLst>
        </a:prstGeom>
      </dsp:spPr>
      <dsp:style>
        <a:lnRef idx="1">
          <a:schemeClr val="accent2">
            <a:hueOff val="2580000"/>
            <a:satOff val="2745"/>
            <a:lumOff val="915"/>
            <a:alpha val="100000"/>
          </a:schemeClr>
        </a:lnRef>
        <a:fillRef idx="1">
          <a:schemeClr val="lt1">
            <a:alpha val="90000"/>
          </a:schemeClr>
        </a:fillRef>
        <a:effectRef idx="2">
          <a:scrgbClr r="0" g="0" b="0"/>
        </a:effectRef>
        <a:fontRef idx="minor"/>
      </dsp:style>
      <dsp:txBody>
        <a:bodyPr lIns="22859" tIns="22859" rIns="22859" bIns="22859" anchor="t"/>
        <a:lstStyle>
          <a:lvl1pPr algn="l">
            <a:defRPr sz="12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1">
            <a:lnSpc>
              <a:spcPct val="100000"/>
            </a:lnSpc>
            <a:spcBef>
              <a:spcPct val="0"/>
            </a:spcBef>
            <a:spcAft>
              <a:spcPct val="15000"/>
            </a:spcAft>
            <a:buChar char="•"/>
          </a:pPr>
          <a:r>
            <a:rPr lang="az-Latn-AZ" dirty="0">
              <a:solidFill>
                <a:schemeClr val="dk1"/>
              </a:solidFill>
              <a:latin typeface="Footlight MT Light" panose="0204060206030A020304" pitchFamily="18" charset="0"/>
            </a:rPr>
            <a:t>Bu zaman davam etmə müddəti 4 san. olan tədricən yüksələn və sönən bir yarımdövrlü düzlənmiş cərəyan davam etmə müddəti 2 san. olan pauza ilə əvəzlənir. Bu cərəyan üçün neyrostimulyasiya təsiri xarakterikdir.</a:t>
          </a:r>
          <a:endParaRPr lang="en-US" dirty="0">
            <a:solidFill>
              <a:schemeClr val="dk1"/>
            </a:solidFill>
            <a:latin typeface="Footlight MT Light" panose="0204060206030A020304" pitchFamily="18" charset="0"/>
          </a:endParaRPr>
        </a:p>
      </dsp:txBody>
      <dsp:txXfrm>
        <a:off x="2977011" y="2238857"/>
        <a:ext cx="2514204" cy="2073693"/>
      </dsp:txXfrm>
    </dsp:sp>
    <dsp:sp modelId="{12B71610-5464-47E9-91F0-8D147BFEDCD7}">
      <dsp:nvSpPr>
        <dsp:cNvPr id="10" name="Circular Arrow 9"/>
        <dsp:cNvSpPr/>
      </dsp:nvSpPr>
      <dsp:spPr bwMode="white">
        <a:xfrm>
          <a:off x="4297353" y="987068"/>
          <a:ext cx="3058554" cy="3058554"/>
        </a:xfrm>
        <a:prstGeom prst="circularArrow">
          <a:avLst>
            <a:gd name="adj1" fmla="val 5000"/>
            <a:gd name="adj2" fmla="val 360000"/>
            <a:gd name="adj3" fmla="val 19584806"/>
            <a:gd name="adj4" fmla="val 12695828"/>
            <a:gd name="adj5" fmla="val 5500"/>
          </a:avLst>
        </a:prstGeom>
      </dsp:spPr>
      <dsp:style>
        <a:lnRef idx="0">
          <a:schemeClr val="lt1"/>
        </a:lnRef>
        <a:fillRef idx="3">
          <a:schemeClr val="accent2">
            <a:hueOff val="3870000"/>
            <a:satOff val="4118"/>
            <a:lumOff val="1373"/>
            <a:alpha val="100000"/>
          </a:schemeClr>
        </a:fillRef>
        <a:effectRef idx="3">
          <a:scrgbClr r="0" g="0" b="0"/>
        </a:effectRef>
        <a:fontRef idx="minor">
          <a:schemeClr val="lt1"/>
        </a:fontRef>
      </dsp:style>
      <dsp:txXfrm>
        <a:off x="4297353" y="987068"/>
        <a:ext cx="3058554" cy="3058554"/>
      </dsp:txXfrm>
    </dsp:sp>
    <dsp:sp modelId="{D54BCCEB-A764-4DF5-9222-95EDA7C12C04}">
      <dsp:nvSpPr>
        <dsp:cNvPr id="9" name="Rounded Rectangle 8"/>
        <dsp:cNvSpPr/>
      </dsp:nvSpPr>
      <dsp:spPr bwMode="white">
        <a:xfrm>
          <a:off x="3535723" y="1794494"/>
          <a:ext cx="2234848" cy="888725"/>
        </a:xfrm>
        <a:prstGeom prst="roundRect">
          <a:avLst>
            <a:gd name="adj" fmla="val 10000"/>
          </a:avLst>
        </a:prstGeom>
      </dsp:spPr>
      <dsp:style>
        <a:lnRef idx="0">
          <a:schemeClr val="lt1"/>
        </a:lnRef>
        <a:fillRef idx="3">
          <a:schemeClr val="accent2">
            <a:hueOff val="2580000"/>
            <a:satOff val="2745"/>
            <a:lumOff val="915"/>
            <a:alpha val="100000"/>
          </a:schemeClr>
        </a:fillRef>
        <a:effectRef idx="3">
          <a:scrgbClr r="0" g="0" b="0"/>
        </a:effectRef>
        <a:fontRef idx="minor">
          <a:schemeClr val="lt1"/>
        </a:fontRef>
      </dsp:style>
      <dsp:txBody>
        <a:bodyPr lIns="43815" tIns="29210" rIns="43815" bIns="29210"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az-Latn-AZ" dirty="0">
              <a:latin typeface="Footlight MT Light" panose="0204060206030A020304" pitchFamily="18" charset="0"/>
            </a:rPr>
            <a:t>Bir yarımdövrlü dalğalı-BD</a:t>
          </a:r>
          <a:endParaRPr lang="en-US" dirty="0">
            <a:latin typeface="Footlight MT Light" panose="0204060206030A020304" pitchFamily="18" charset="0"/>
          </a:endParaRPr>
        </a:p>
      </dsp:txBody>
      <dsp:txXfrm>
        <a:off x="3535723" y="1794494"/>
        <a:ext cx="2234848" cy="888725"/>
      </dsp:txXfrm>
    </dsp:sp>
    <dsp:sp modelId="{7F84ADC2-51A3-40D3-96DB-996F5EC3462A}">
      <dsp:nvSpPr>
        <dsp:cNvPr id="12" name="Rounded Rectangle 11"/>
        <dsp:cNvSpPr/>
      </dsp:nvSpPr>
      <dsp:spPr bwMode="white">
        <a:xfrm>
          <a:off x="6112147" y="2297547"/>
          <a:ext cx="2371891" cy="1956314"/>
        </a:xfrm>
        <a:prstGeom prst="roundRect">
          <a:avLst>
            <a:gd name="adj" fmla="val 10000"/>
          </a:avLst>
        </a:prstGeom>
      </dsp:spPr>
      <dsp:style>
        <a:lnRef idx="1">
          <a:schemeClr val="accent2">
            <a:hueOff val="5160000"/>
            <a:satOff val="5490"/>
            <a:lumOff val="1830"/>
            <a:alpha val="100000"/>
          </a:schemeClr>
        </a:lnRef>
        <a:fillRef idx="1">
          <a:schemeClr val="lt1">
            <a:alpha val="90000"/>
          </a:schemeClr>
        </a:fillRef>
        <a:effectRef idx="2">
          <a:scrgbClr r="0" g="0" b="0"/>
        </a:effectRef>
        <a:fontRef idx="minor"/>
      </dsp:style>
      <dsp:txBody>
        <a:bodyPr lIns="22859" tIns="22859" rIns="22859" bIns="22859" anchor="t"/>
        <a:lstStyle>
          <a:lvl1pPr algn="l">
            <a:defRPr sz="12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1">
            <a:lnSpc>
              <a:spcPct val="100000"/>
            </a:lnSpc>
            <a:spcBef>
              <a:spcPct val="0"/>
            </a:spcBef>
            <a:spcAft>
              <a:spcPct val="15000"/>
            </a:spcAft>
            <a:buChar char="•"/>
          </a:pPr>
          <a:r>
            <a:rPr lang="en-US" dirty="0" err="1">
              <a:solidFill>
                <a:schemeClr val="dk1"/>
              </a:solidFill>
              <a:latin typeface="Footlight MT Light" panose="0204060206030A020304" pitchFamily="18" charset="0"/>
            </a:rPr>
            <a:t>tezliyi</a:t>
          </a:r>
          <a:r>
            <a:rPr lang="en-US" dirty="0">
              <a:solidFill>
                <a:schemeClr val="dk1"/>
              </a:solidFill>
              <a:latin typeface="Footlight MT Light" panose="0204060206030A020304" pitchFamily="18" charset="0"/>
            </a:rPr>
            <a:t> 100 Hs, </a:t>
          </a:r>
          <a:r>
            <a:rPr lang="en-US" dirty="0" err="1">
              <a:solidFill>
                <a:schemeClr val="dk1"/>
              </a:solidFill>
              <a:latin typeface="Footlight MT Light" panose="0204060206030A020304" pitchFamily="18" charset="0"/>
            </a:rPr>
            <a:t>davam</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etmə</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müddəti</a:t>
          </a:r>
          <a:r>
            <a:rPr lang="en-US" dirty="0">
              <a:solidFill>
                <a:schemeClr val="dk1"/>
              </a:solidFill>
              <a:latin typeface="Footlight MT Light" panose="0204060206030A020304" pitchFamily="18" charset="0"/>
            </a:rPr>
            <a:t> 8 san., </a:t>
          </a:r>
          <a:r>
            <a:rPr lang="en-US" dirty="0" err="1">
              <a:solidFill>
                <a:schemeClr val="dk1"/>
              </a:solidFill>
              <a:latin typeface="Footlight MT Light" panose="0204060206030A020304" pitchFamily="18" charset="0"/>
            </a:rPr>
            <a:t>davam</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etmə</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müddəti</a:t>
          </a:r>
          <a:r>
            <a:rPr lang="en-US" dirty="0">
              <a:solidFill>
                <a:schemeClr val="dk1"/>
              </a:solidFill>
              <a:latin typeface="Footlight MT Light" panose="0204060206030A020304" pitchFamily="18" charset="0"/>
            </a:rPr>
            <a:t> 4 san.-</a:t>
          </a:r>
          <a:r>
            <a:rPr lang="en-US" dirty="0" err="1">
              <a:solidFill>
                <a:schemeClr val="dk1"/>
              </a:solidFill>
              <a:latin typeface="Footlight MT Light" panose="0204060206030A020304" pitchFamily="18" charset="0"/>
            </a:rPr>
            <a:t>lik</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pauza</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ilə</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əvəzlənən</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tədriclə</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yüksələn</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və</a:t>
          </a:r>
          <a:r>
            <a:rPr lang="en-US" dirty="0">
              <a:solidFill>
                <a:schemeClr val="dk1"/>
              </a:solidFill>
              <a:latin typeface="Footlight MT Light" panose="0204060206030A020304" pitchFamily="18" charset="0"/>
            </a:rPr>
            <a:t> o </a:t>
          </a:r>
          <a:r>
            <a:rPr lang="en-US" dirty="0" err="1">
              <a:solidFill>
                <a:schemeClr val="dk1"/>
              </a:solidFill>
              <a:latin typeface="Footlight MT Light" panose="0204060206030A020304" pitchFamily="18" charset="0"/>
            </a:rPr>
            <a:t>qayda</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ilə</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də</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sönən</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cərəyan</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olub</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neyrotrofiki</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və</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vazoaktiv</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təsirə</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malikdir</a:t>
          </a:r>
          <a:r>
            <a:rPr lang="en-US" dirty="0">
              <a:solidFill>
                <a:schemeClr val="dk1"/>
              </a:solidFill>
              <a:latin typeface="Footlight MT Light" panose="0204060206030A020304" pitchFamily="18" charset="0"/>
            </a:rPr>
            <a:t>.</a:t>
          </a:r>
          <a:endParaRPr>
            <a:solidFill>
              <a:schemeClr val="dk1"/>
            </a:solidFill>
          </a:endParaRPr>
        </a:p>
      </dsp:txBody>
      <dsp:txXfrm>
        <a:off x="6112147" y="2297547"/>
        <a:ext cx="2371891" cy="1956314"/>
      </dsp:txXfrm>
    </dsp:sp>
    <dsp:sp modelId="{754C4E6A-2561-474C-9C11-12F5E2F35A44}">
      <dsp:nvSpPr>
        <dsp:cNvPr id="14" name="Shape 13"/>
        <dsp:cNvSpPr/>
      </dsp:nvSpPr>
      <dsp:spPr bwMode="white">
        <a:xfrm>
          <a:off x="7424705" y="2769840"/>
          <a:ext cx="2693127" cy="2693127"/>
        </a:xfrm>
        <a:prstGeom prst="leftCircularArrow">
          <a:avLst>
            <a:gd name="adj1" fmla="val 5000"/>
            <a:gd name="adj2" fmla="val -360000"/>
            <a:gd name="adj3" fmla="val 2272162"/>
            <a:gd name="adj4" fmla="val 9161140"/>
            <a:gd name="adj5" fmla="val 5500"/>
          </a:avLst>
        </a:prstGeom>
      </dsp:spPr>
      <dsp:style>
        <a:lnRef idx="0">
          <a:schemeClr val="lt1"/>
        </a:lnRef>
        <a:fillRef idx="3">
          <a:schemeClr val="accent2">
            <a:hueOff val="7740000"/>
            <a:satOff val="8235"/>
            <a:lumOff val="2745"/>
            <a:alpha val="100000"/>
          </a:schemeClr>
        </a:fillRef>
        <a:effectRef idx="3">
          <a:scrgbClr r="0" g="0" b="0"/>
        </a:effectRef>
        <a:fontRef idx="minor">
          <a:schemeClr val="lt1"/>
        </a:fontRef>
      </dsp:style>
      <dsp:txXfrm>
        <a:off x="7424705" y="2769840"/>
        <a:ext cx="2693127" cy="2693127"/>
      </dsp:txXfrm>
    </dsp:sp>
    <dsp:sp modelId="{B9B6813A-8145-4FC9-8084-78BC2B187DF9}">
      <dsp:nvSpPr>
        <dsp:cNvPr id="13" name="Rounded Rectangle 12"/>
        <dsp:cNvSpPr/>
      </dsp:nvSpPr>
      <dsp:spPr bwMode="white">
        <a:xfrm>
          <a:off x="6639234" y="3834650"/>
          <a:ext cx="2108347" cy="838420"/>
        </a:xfrm>
        <a:prstGeom prst="roundRect">
          <a:avLst>
            <a:gd name="adj" fmla="val 10000"/>
          </a:avLst>
        </a:prstGeom>
      </dsp:spPr>
      <dsp:style>
        <a:lnRef idx="0">
          <a:schemeClr val="lt1"/>
        </a:lnRef>
        <a:fillRef idx="3">
          <a:schemeClr val="accent2">
            <a:hueOff val="5160000"/>
            <a:satOff val="5490"/>
            <a:lumOff val="1830"/>
            <a:alpha val="100000"/>
          </a:schemeClr>
        </a:fillRef>
        <a:effectRef idx="3">
          <a:scrgbClr r="0" g="0" b="0"/>
        </a:effectRef>
        <a:fontRef idx="minor">
          <a:schemeClr val="lt1"/>
        </a:fontRef>
      </dsp:style>
      <dsp:txBody>
        <a:bodyPr lIns="43815" tIns="29210" rIns="43815" bIns="29210"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az-Latn-AZ" dirty="0">
              <a:latin typeface="Footlight MT Light" panose="0204060206030A020304" pitchFamily="18" charset="0"/>
            </a:rPr>
            <a:t>İki yarmdövrlü dalğalı-İD</a:t>
          </a:r>
          <a:endParaRPr lang="en-US" dirty="0">
            <a:latin typeface="Footlight MT Light" panose="0204060206030A020304" pitchFamily="18" charset="0"/>
          </a:endParaRPr>
        </a:p>
      </dsp:txBody>
      <dsp:txXfrm>
        <a:off x="6639234" y="3834650"/>
        <a:ext cx="2108347" cy="838420"/>
      </dsp:txXfrm>
    </dsp:sp>
    <dsp:sp modelId="{603D6E43-8683-4F48-9F77-7B90C744EACC}">
      <dsp:nvSpPr>
        <dsp:cNvPr id="16" name="Rounded Rectangle 15"/>
        <dsp:cNvSpPr/>
      </dsp:nvSpPr>
      <dsp:spPr bwMode="white">
        <a:xfrm>
          <a:off x="9089158" y="2238857"/>
          <a:ext cx="2514204" cy="2073693"/>
        </a:xfrm>
        <a:prstGeom prst="roundRect">
          <a:avLst>
            <a:gd name="adj" fmla="val 10000"/>
          </a:avLst>
        </a:prstGeom>
      </dsp:spPr>
      <dsp:style>
        <a:lnRef idx="1">
          <a:schemeClr val="accent2">
            <a:hueOff val="7740000"/>
            <a:satOff val="8235"/>
            <a:lumOff val="2745"/>
            <a:alpha val="100000"/>
          </a:schemeClr>
        </a:lnRef>
        <a:fillRef idx="1">
          <a:schemeClr val="lt1">
            <a:alpha val="90000"/>
          </a:schemeClr>
        </a:fillRef>
        <a:effectRef idx="2">
          <a:scrgbClr r="0" g="0" b="0"/>
        </a:effectRef>
        <a:fontRef idx="minor"/>
      </dsp:style>
      <dsp:txBody>
        <a:bodyPr lIns="22859" tIns="22859" rIns="22859" bIns="22859" anchor="t"/>
        <a:lstStyle>
          <a:lvl1pPr algn="l">
            <a:defRPr sz="12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1">
            <a:lnSpc>
              <a:spcPct val="100000"/>
            </a:lnSpc>
            <a:spcBef>
              <a:spcPct val="0"/>
            </a:spcBef>
            <a:spcAft>
              <a:spcPct val="15000"/>
            </a:spcAft>
            <a:buChar char="•"/>
          </a:pPr>
          <a:r>
            <a:rPr lang="en-US" dirty="0" err="1">
              <a:solidFill>
                <a:schemeClr val="dk1"/>
              </a:solidFill>
              <a:latin typeface="Footlight MT Light" panose="0204060206030A020304" pitchFamily="18" charset="0"/>
            </a:rPr>
            <a:t>tezliyi</a:t>
          </a:r>
          <a:r>
            <a:rPr lang="en-US" dirty="0">
              <a:solidFill>
                <a:schemeClr val="dk1"/>
              </a:solidFill>
              <a:latin typeface="Footlight MT Light" panose="0204060206030A020304" pitchFamily="18" charset="0"/>
            </a:rPr>
            <a:t> 50 Hs, </a:t>
          </a:r>
          <a:r>
            <a:rPr lang="en-US" dirty="0" err="1">
              <a:solidFill>
                <a:schemeClr val="dk1"/>
              </a:solidFill>
              <a:latin typeface="Footlight MT Light" panose="0204060206030A020304" pitchFamily="18" charset="0"/>
            </a:rPr>
            <a:t>impulsun</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davam</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etmə</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müddəti</a:t>
          </a:r>
          <a:r>
            <a:rPr lang="en-US" dirty="0">
              <a:solidFill>
                <a:schemeClr val="dk1"/>
              </a:solidFill>
              <a:latin typeface="Footlight MT Light" panose="0204060206030A020304" pitchFamily="18" charset="0"/>
            </a:rPr>
            <a:t> 20 </a:t>
          </a:r>
          <a:r>
            <a:rPr lang="en-US" dirty="0" err="1">
              <a:solidFill>
                <a:schemeClr val="dk1"/>
              </a:solidFill>
              <a:latin typeface="Footlight MT Light" panose="0204060206030A020304" pitchFamily="18" charset="0"/>
            </a:rPr>
            <a:t>ms</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olan</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cərəyandır</a:t>
          </a:r>
          <a:r>
            <a:rPr lang="en-US" dirty="0">
              <a:solidFill>
                <a:schemeClr val="dk1"/>
              </a:solidFill>
              <a:latin typeface="Footlight MT Light" panose="0204060206030A020304" pitchFamily="18" charset="0"/>
            </a:rPr>
            <a:t>. Bu </a:t>
          </a:r>
          <a:r>
            <a:rPr lang="en-US" dirty="0" err="1">
              <a:solidFill>
                <a:schemeClr val="dk1"/>
              </a:solidFill>
              <a:latin typeface="Footlight MT Light" panose="0204060206030A020304" pitchFamily="18" charset="0"/>
            </a:rPr>
            <a:t>cərəyan</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yüksək</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qıcıqlandırıcı</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və</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miostimulyasiya</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təsirinə</a:t>
          </a:r>
          <a:r>
            <a:rPr lang="en-US" dirty="0">
              <a:solidFill>
                <a:schemeClr val="dk1"/>
              </a:solidFill>
              <a:latin typeface="Footlight MT Light" panose="0204060206030A020304" pitchFamily="18" charset="0"/>
            </a:rPr>
            <a:t> malik </a:t>
          </a:r>
          <a:r>
            <a:rPr lang="en-US" dirty="0" err="1">
              <a:solidFill>
                <a:schemeClr val="dk1"/>
              </a:solidFill>
              <a:latin typeface="Footlight MT Light" panose="0204060206030A020304" pitchFamily="18" charset="0"/>
            </a:rPr>
            <a:t>olub</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pasientdə</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kobud</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vibrasiya</a:t>
          </a:r>
          <a:r>
            <a:rPr lang="en-US" dirty="0">
              <a:solidFill>
                <a:schemeClr val="dk1"/>
              </a:solidFill>
              <a:latin typeface="Footlight MT Light" panose="0204060206030A020304" pitchFamily="18" charset="0"/>
            </a:rPr>
            <a:t> </a:t>
          </a:r>
          <a:r>
            <a:rPr lang="en-US" dirty="0" err="1">
              <a:solidFill>
                <a:schemeClr val="dk1"/>
              </a:solidFill>
              <a:latin typeface="Footlight MT Light" panose="0204060206030A020304" pitchFamily="18" charset="0"/>
            </a:rPr>
            <a:t>törədir</a:t>
          </a:r>
          <a:r>
            <a:rPr lang="en-US" dirty="0">
              <a:solidFill>
                <a:schemeClr val="dk1"/>
              </a:solidFill>
            </a:rPr>
            <a:t>.</a:t>
          </a:r>
          <a:endParaRPr>
            <a:solidFill>
              <a:schemeClr val="dk1"/>
            </a:solidFill>
          </a:endParaRPr>
        </a:p>
      </dsp:txBody>
      <dsp:txXfrm>
        <a:off x="9089158" y="2238857"/>
        <a:ext cx="2514204" cy="2073693"/>
      </dsp:txXfrm>
    </dsp:sp>
    <dsp:sp modelId="{1084E24A-D87E-48E5-B0C5-905972BB71DE}">
      <dsp:nvSpPr>
        <dsp:cNvPr id="17" name="Rounded Rectangle 16"/>
        <dsp:cNvSpPr/>
      </dsp:nvSpPr>
      <dsp:spPr bwMode="white">
        <a:xfrm>
          <a:off x="9647870" y="1794494"/>
          <a:ext cx="2234848" cy="888725"/>
        </a:xfrm>
        <a:prstGeom prst="roundRect">
          <a:avLst>
            <a:gd name="adj" fmla="val 10000"/>
          </a:avLst>
        </a:prstGeom>
      </dsp:spPr>
      <dsp:style>
        <a:lnRef idx="0">
          <a:schemeClr val="lt1"/>
        </a:lnRef>
        <a:fillRef idx="3">
          <a:schemeClr val="accent2">
            <a:hueOff val="7740000"/>
            <a:satOff val="8235"/>
            <a:lumOff val="2745"/>
            <a:alpha val="100000"/>
          </a:schemeClr>
        </a:fillRef>
        <a:effectRef idx="3">
          <a:scrgbClr r="0" g="0" b="0"/>
        </a:effectRef>
        <a:fontRef idx="minor">
          <a:schemeClr val="lt1"/>
        </a:fontRef>
      </dsp:style>
      <dsp:txBody>
        <a:bodyPr lIns="43815" tIns="29210" rIns="43815" bIns="29210"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az-Latn-AZ" dirty="0">
              <a:latin typeface="Footlight MT Light" panose="0204060206030A020304" pitchFamily="18" charset="0"/>
            </a:rPr>
            <a:t>Bir yarım dövrlü fasiləsiz-BF</a:t>
          </a:r>
        </a:p>
      </dsp:txBody>
      <dsp:txXfrm>
        <a:off x="9647870" y="1794494"/>
        <a:ext cx="2234848" cy="888725"/>
      </dsp:txXfrm>
    </dsp:sp>
    <dsp:sp modelId="{4A4797C7-1F67-47E7-877A-D039E36EB324}">
      <dsp:nvSpPr>
        <dsp:cNvPr id="3" name="Rectangles 2" hidden="1"/>
        <dsp:cNvSpPr/>
      </dsp:nvSpPr>
      <dsp:spPr>
        <a:xfrm>
          <a:off x="0" y="1878336"/>
          <a:ext cx="2635434" cy="2794734"/>
        </a:xfrm>
        <a:prstGeom prst="rect">
          <a:avLst/>
        </a:prstGeom>
      </dsp:spPr>
      <dsp:txXfrm>
        <a:off x="0" y="1878336"/>
        <a:ext cx="2635434" cy="2794734"/>
      </dsp:txXfrm>
    </dsp:sp>
    <dsp:sp modelId="{4784B320-4CEC-419B-B009-6A9C36AFF178}">
      <dsp:nvSpPr>
        <dsp:cNvPr id="7" name="Rectangles 6" hidden="1"/>
        <dsp:cNvSpPr/>
      </dsp:nvSpPr>
      <dsp:spPr>
        <a:xfrm>
          <a:off x="2977011" y="1794494"/>
          <a:ext cx="2793560" cy="2962418"/>
        </a:xfrm>
        <a:prstGeom prst="rect">
          <a:avLst/>
        </a:prstGeom>
      </dsp:spPr>
      <dsp:txXfrm>
        <a:off x="2977011" y="1794494"/>
        <a:ext cx="2793560" cy="2962418"/>
      </dsp:txXfrm>
    </dsp:sp>
    <dsp:sp modelId="{0E1A4863-0933-4369-9F57-3CE4DF3AA1D3}">
      <dsp:nvSpPr>
        <dsp:cNvPr id="11" name="Rectangles 10" hidden="1"/>
        <dsp:cNvSpPr/>
      </dsp:nvSpPr>
      <dsp:spPr>
        <a:xfrm>
          <a:off x="6112147" y="1878336"/>
          <a:ext cx="2635434" cy="2794734"/>
        </a:xfrm>
        <a:prstGeom prst="rect">
          <a:avLst/>
        </a:prstGeom>
      </dsp:spPr>
      <dsp:txXfrm>
        <a:off x="6112147" y="1878336"/>
        <a:ext cx="2635434" cy="2794734"/>
      </dsp:txXfrm>
    </dsp:sp>
    <dsp:sp modelId="{97481E4A-759B-462F-B792-CB894A16A498}">
      <dsp:nvSpPr>
        <dsp:cNvPr id="15" name="Rectangles 14" hidden="1"/>
        <dsp:cNvSpPr/>
      </dsp:nvSpPr>
      <dsp:spPr>
        <a:xfrm>
          <a:off x="9089158" y="1794494"/>
          <a:ext cx="2793560" cy="2962418"/>
        </a:xfrm>
        <a:prstGeom prst="rect">
          <a:avLst/>
        </a:prstGeom>
      </dsp:spPr>
      <dsp:txXfrm>
        <a:off x="9089158" y="1794494"/>
        <a:ext cx="2793560" cy="29624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784945" cy="6464200"/>
        <a:chOff x="0" y="0"/>
        <a:chExt cx="11784945" cy="6464200"/>
      </a:xfrm>
    </dsp:grpSpPr>
    <dsp:sp modelId="{956061F6-CFC3-4592-A42B-829F03B522F4}">
      <dsp:nvSpPr>
        <dsp:cNvPr id="4" name="Freeform 3"/>
        <dsp:cNvSpPr/>
      </dsp:nvSpPr>
      <dsp:spPr bwMode="white">
        <a:xfrm>
          <a:off x="2830020" y="380247"/>
          <a:ext cx="498884" cy="2851853"/>
        </a:xfrm>
        <a:custGeom>
          <a:avLst/>
          <a:gdLst/>
          <a:ahLst/>
          <a:cxnLst/>
          <a:pathLst>
            <a:path w="786" h="4491">
              <a:moveTo>
                <a:pt x="0" y="4491"/>
              </a:moveTo>
              <a:lnTo>
                <a:pt x="393" y="4491"/>
              </a:lnTo>
              <a:lnTo>
                <a:pt x="393" y="0"/>
              </a:lnTo>
              <a:lnTo>
                <a:pt x="786" y="0"/>
              </a:lnTo>
            </a:path>
          </a:pathLst>
        </a:custGeom>
        <a:sp3d prstMaterial="matte"/>
      </dsp:spPr>
      <dsp:style>
        <a:lnRef idx="2">
          <a:schemeClr val="accent5"/>
        </a:lnRef>
        <a:fillRef idx="0">
          <a:schemeClr val="accent4">
            <a:tint val="90000"/>
          </a:schemeClr>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en-US">
            <a:solidFill>
              <a:schemeClr val="tx1"/>
            </a:solidFill>
          </a:endParaRPr>
        </a:p>
      </dsp:txBody>
      <dsp:txXfrm>
        <a:off x="2830020" y="380247"/>
        <a:ext cx="498884" cy="2851853"/>
      </dsp:txXfrm>
    </dsp:sp>
    <dsp:sp modelId="{5468C7E5-0B3D-473B-AC3D-31F3343B6532}">
      <dsp:nvSpPr>
        <dsp:cNvPr id="6" name="Freeform 5"/>
        <dsp:cNvSpPr/>
      </dsp:nvSpPr>
      <dsp:spPr bwMode="white">
        <a:xfrm>
          <a:off x="2830020" y="1330865"/>
          <a:ext cx="498884" cy="1901235"/>
        </a:xfrm>
        <a:custGeom>
          <a:avLst/>
          <a:gdLst/>
          <a:ahLst/>
          <a:cxnLst/>
          <a:pathLst>
            <a:path w="786" h="2994">
              <a:moveTo>
                <a:pt x="0" y="2994"/>
              </a:moveTo>
              <a:lnTo>
                <a:pt x="393" y="2994"/>
              </a:lnTo>
              <a:lnTo>
                <a:pt x="393" y="0"/>
              </a:lnTo>
              <a:lnTo>
                <a:pt x="786" y="0"/>
              </a:lnTo>
            </a:path>
          </a:pathLst>
        </a:custGeom>
        <a:sp3d prstMaterial="matte"/>
      </dsp:spPr>
      <dsp:style>
        <a:lnRef idx="2">
          <a:schemeClr val="accent5"/>
        </a:lnRef>
        <a:fillRef idx="0">
          <a:schemeClr val="accent4">
            <a:tint val="90000"/>
          </a:schemeClr>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en-US">
            <a:solidFill>
              <a:schemeClr val="tx1"/>
            </a:solidFill>
          </a:endParaRPr>
        </a:p>
      </dsp:txBody>
      <dsp:txXfrm>
        <a:off x="2830020" y="1330865"/>
        <a:ext cx="498884" cy="1901235"/>
      </dsp:txXfrm>
    </dsp:sp>
    <dsp:sp modelId="{8F44C90B-8091-41D5-880F-962A2E6D79C5}">
      <dsp:nvSpPr>
        <dsp:cNvPr id="8" name="Freeform 7"/>
        <dsp:cNvSpPr/>
      </dsp:nvSpPr>
      <dsp:spPr bwMode="white">
        <a:xfrm>
          <a:off x="2830020" y="2281482"/>
          <a:ext cx="498884" cy="950618"/>
        </a:xfrm>
        <a:custGeom>
          <a:avLst/>
          <a:gdLst/>
          <a:ahLst/>
          <a:cxnLst/>
          <a:pathLst>
            <a:path w="786" h="1497">
              <a:moveTo>
                <a:pt x="0" y="1497"/>
              </a:moveTo>
              <a:lnTo>
                <a:pt x="393" y="1497"/>
              </a:lnTo>
              <a:lnTo>
                <a:pt x="393" y="0"/>
              </a:lnTo>
              <a:lnTo>
                <a:pt x="786" y="0"/>
              </a:lnTo>
            </a:path>
          </a:pathLst>
        </a:custGeom>
        <a:sp3d prstMaterial="matte"/>
      </dsp:spPr>
      <dsp:style>
        <a:lnRef idx="2">
          <a:schemeClr val="accent5"/>
        </a:lnRef>
        <a:fillRef idx="0">
          <a:schemeClr val="accent4">
            <a:tint val="90000"/>
          </a:schemeClr>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en-US">
            <a:solidFill>
              <a:schemeClr val="tx1"/>
            </a:solidFill>
          </a:endParaRPr>
        </a:p>
      </dsp:txBody>
      <dsp:txXfrm>
        <a:off x="2830020" y="2281482"/>
        <a:ext cx="498884" cy="950618"/>
      </dsp:txXfrm>
    </dsp:sp>
    <dsp:sp modelId="{6B1A218B-A97A-4EFD-8464-794E2994328E}">
      <dsp:nvSpPr>
        <dsp:cNvPr id="10" name="Freeform 9"/>
        <dsp:cNvSpPr/>
      </dsp:nvSpPr>
      <dsp:spPr bwMode="white">
        <a:xfrm>
          <a:off x="2830020" y="3232100"/>
          <a:ext cx="498884" cy="0"/>
        </a:xfrm>
        <a:custGeom>
          <a:avLst/>
          <a:gdLst/>
          <a:ahLst/>
          <a:cxnLst/>
          <a:pathLst>
            <a:path w="786">
              <a:moveTo>
                <a:pt x="0" y="0"/>
              </a:moveTo>
              <a:lnTo>
                <a:pt x="786" y="0"/>
              </a:lnTo>
            </a:path>
          </a:pathLst>
        </a:custGeom>
        <a:sp3d prstMaterial="matte"/>
      </dsp:spPr>
      <dsp:style>
        <a:lnRef idx="2">
          <a:schemeClr val="accent5"/>
        </a:lnRef>
        <a:fillRef idx="0">
          <a:schemeClr val="accent4">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en-US">
            <a:solidFill>
              <a:schemeClr val="tx1"/>
            </a:solidFill>
          </a:endParaRPr>
        </a:p>
      </dsp:txBody>
      <dsp:txXfrm>
        <a:off x="2830020" y="3232100"/>
        <a:ext cx="498884" cy="0"/>
      </dsp:txXfrm>
    </dsp:sp>
    <dsp:sp modelId="{2B6D5023-898C-4825-A2FD-9B7A46A50687}">
      <dsp:nvSpPr>
        <dsp:cNvPr id="12" name="Freeform 11"/>
        <dsp:cNvSpPr/>
      </dsp:nvSpPr>
      <dsp:spPr bwMode="white">
        <a:xfrm>
          <a:off x="2830020" y="3232100"/>
          <a:ext cx="498884" cy="950618"/>
        </a:xfrm>
        <a:custGeom>
          <a:avLst/>
          <a:gdLst/>
          <a:ahLst/>
          <a:cxnLst/>
          <a:pathLst>
            <a:path w="786" h="1497">
              <a:moveTo>
                <a:pt x="0" y="0"/>
              </a:moveTo>
              <a:lnTo>
                <a:pt x="393" y="0"/>
              </a:lnTo>
              <a:lnTo>
                <a:pt x="393" y="1497"/>
              </a:lnTo>
              <a:lnTo>
                <a:pt x="786" y="1497"/>
              </a:lnTo>
            </a:path>
          </a:pathLst>
        </a:custGeom>
        <a:sp3d prstMaterial="matte"/>
      </dsp:spPr>
      <dsp:style>
        <a:lnRef idx="2">
          <a:schemeClr val="accent5"/>
        </a:lnRef>
        <a:fillRef idx="0">
          <a:schemeClr val="accent4">
            <a:tint val="90000"/>
          </a:schemeClr>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en-US">
            <a:solidFill>
              <a:schemeClr val="tx1"/>
            </a:solidFill>
          </a:endParaRPr>
        </a:p>
      </dsp:txBody>
      <dsp:txXfrm>
        <a:off x="2830020" y="3232100"/>
        <a:ext cx="498884" cy="950618"/>
      </dsp:txXfrm>
    </dsp:sp>
    <dsp:sp modelId="{14A2FFD6-970A-46BC-86B9-35EA07DE1396}">
      <dsp:nvSpPr>
        <dsp:cNvPr id="14" name="Freeform 13"/>
        <dsp:cNvSpPr/>
      </dsp:nvSpPr>
      <dsp:spPr bwMode="white">
        <a:xfrm>
          <a:off x="2830020" y="3232100"/>
          <a:ext cx="498884" cy="1901235"/>
        </a:xfrm>
        <a:custGeom>
          <a:avLst/>
          <a:gdLst/>
          <a:ahLst/>
          <a:cxnLst/>
          <a:pathLst>
            <a:path w="786" h="2994">
              <a:moveTo>
                <a:pt x="0" y="0"/>
              </a:moveTo>
              <a:lnTo>
                <a:pt x="393" y="0"/>
              </a:lnTo>
              <a:lnTo>
                <a:pt x="393" y="2994"/>
              </a:lnTo>
              <a:lnTo>
                <a:pt x="786" y="2994"/>
              </a:lnTo>
            </a:path>
          </a:pathLst>
        </a:custGeom>
        <a:sp3d prstMaterial="matte"/>
      </dsp:spPr>
      <dsp:style>
        <a:lnRef idx="2">
          <a:schemeClr val="accent5"/>
        </a:lnRef>
        <a:fillRef idx="0">
          <a:schemeClr val="accent4">
            <a:tint val="90000"/>
          </a:schemeClr>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en-US">
            <a:solidFill>
              <a:schemeClr val="tx1"/>
            </a:solidFill>
          </a:endParaRPr>
        </a:p>
      </dsp:txBody>
      <dsp:txXfrm>
        <a:off x="2830020" y="3232100"/>
        <a:ext cx="498884" cy="1901235"/>
      </dsp:txXfrm>
    </dsp:sp>
    <dsp:sp modelId="{0CC11080-6049-4EBE-A318-5EE4FD84BEC5}">
      <dsp:nvSpPr>
        <dsp:cNvPr id="16" name="Freeform 15"/>
        <dsp:cNvSpPr/>
      </dsp:nvSpPr>
      <dsp:spPr bwMode="white">
        <a:xfrm>
          <a:off x="2830020" y="3232100"/>
          <a:ext cx="498884" cy="2851853"/>
        </a:xfrm>
        <a:custGeom>
          <a:avLst/>
          <a:gdLst/>
          <a:ahLst/>
          <a:cxnLst/>
          <a:pathLst>
            <a:path w="786" h="4491">
              <a:moveTo>
                <a:pt x="0" y="0"/>
              </a:moveTo>
              <a:lnTo>
                <a:pt x="393" y="0"/>
              </a:lnTo>
              <a:lnTo>
                <a:pt x="393" y="4491"/>
              </a:lnTo>
              <a:lnTo>
                <a:pt x="786" y="4491"/>
              </a:lnTo>
            </a:path>
          </a:pathLst>
        </a:custGeom>
        <a:sp3d prstMaterial="matte"/>
      </dsp:spPr>
      <dsp:style>
        <a:lnRef idx="2">
          <a:schemeClr val="accent5"/>
        </a:lnRef>
        <a:fillRef idx="0">
          <a:schemeClr val="accent4">
            <a:tint val="90000"/>
          </a:schemeClr>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en-US">
            <a:solidFill>
              <a:schemeClr val="tx1"/>
            </a:solidFill>
          </a:endParaRPr>
        </a:p>
      </dsp:txBody>
      <dsp:txXfrm>
        <a:off x="2830020" y="3232100"/>
        <a:ext cx="498884" cy="2851853"/>
      </dsp:txXfrm>
    </dsp:sp>
    <dsp:sp modelId="{117A0804-F2BB-4B07-BABD-774AE1F122E6}">
      <dsp:nvSpPr>
        <dsp:cNvPr id="3" name="Rectangles 2"/>
        <dsp:cNvSpPr/>
      </dsp:nvSpPr>
      <dsp:spPr bwMode="white">
        <a:xfrm rot="16200000">
          <a:off x="161346" y="2851853"/>
          <a:ext cx="4576854" cy="760494"/>
        </a:xfrm>
        <a:prstGeom prst="rect">
          <a:avLst/>
        </a:prstGeom>
        <a:sp3d prstMaterial="plastic">
          <a:bevelT w="120900" h="88900"/>
          <a:bevelB w="88900" h="31750" prst="angle"/>
        </a:sp3d>
      </dsp:spPr>
      <dsp:style>
        <a:lnRef idx="0">
          <a:schemeClr val="lt1"/>
        </a:lnRef>
        <a:fillRef idx="3">
          <a:schemeClr val="accent3"/>
        </a:fillRef>
        <a:effectRef idx="2">
          <a:scrgbClr r="0" g="0" b="0"/>
        </a:effectRef>
        <a:fontRef idx="minor">
          <a:schemeClr val="lt1"/>
        </a:fontRef>
      </dsp:style>
      <dsp:txBody>
        <a:bodyPr lIns="29210" tIns="29210" rIns="29210" bIns="29210" anchor="ctr"/>
        <a:lstStyle>
          <a:lvl1pPr algn="ctr">
            <a:defRPr sz="4600"/>
          </a:lvl1pPr>
          <a:lvl2pPr marL="285750" indent="-285750" algn="ctr">
            <a:defRPr sz="3500"/>
          </a:lvl2pPr>
          <a:lvl3pPr marL="571500" indent="-285750" algn="ctr">
            <a:defRPr sz="3500"/>
          </a:lvl3pPr>
          <a:lvl4pPr marL="857250" indent="-285750" algn="ctr">
            <a:defRPr sz="3500"/>
          </a:lvl4pPr>
          <a:lvl5pPr marL="1143000" indent="-285750" algn="ctr">
            <a:defRPr sz="3500"/>
          </a:lvl5pPr>
          <a:lvl6pPr marL="1428750" indent="-285750" algn="ctr">
            <a:defRPr sz="3500"/>
          </a:lvl6pPr>
          <a:lvl7pPr marL="1714500" indent="-285750" algn="ctr">
            <a:defRPr sz="3500"/>
          </a:lvl7pPr>
          <a:lvl8pPr marL="2000250" indent="-285750" algn="ctr">
            <a:defRPr sz="3500"/>
          </a:lvl8pPr>
          <a:lvl9pPr marL="2286000" indent="-285750" algn="ctr">
            <a:defRPr sz="3500"/>
          </a:lvl9pPr>
        </a:lstStyle>
        <a:p>
          <a:pPr lvl="0">
            <a:lnSpc>
              <a:spcPct val="100000"/>
            </a:lnSpc>
            <a:spcBef>
              <a:spcPct val="0"/>
            </a:spcBef>
            <a:spcAft>
              <a:spcPct val="35000"/>
            </a:spcAft>
          </a:pPr>
          <a:r>
            <a:rPr lang="en-US" dirty="0" err="1">
              <a:latin typeface="Footlight MT Light" panose="0204060206030A020304" pitchFamily="18" charset="0"/>
            </a:rPr>
            <a:t>Əks</a:t>
          </a:r>
          <a:r>
            <a:rPr lang="en-US" dirty="0">
              <a:latin typeface="Footlight MT Light" panose="0204060206030A020304" pitchFamily="18" charset="0"/>
            </a:rPr>
            <a:t> </a:t>
          </a:r>
          <a:r>
            <a:rPr lang="en-US" dirty="0" err="1">
              <a:latin typeface="Footlight MT Light" panose="0204060206030A020304" pitchFamily="18" charset="0"/>
            </a:rPr>
            <a:t>göstərişlər</a:t>
          </a:r>
          <a:endParaRPr lang="en-US" dirty="0">
            <a:latin typeface="Footlight MT Light" panose="0204060206030A020304" pitchFamily="18" charset="0"/>
          </a:endParaRPr>
        </a:p>
      </dsp:txBody>
      <dsp:txXfrm rot="16200000">
        <a:off x="161346" y="2851853"/>
        <a:ext cx="4576854" cy="760494"/>
      </dsp:txXfrm>
    </dsp:sp>
    <dsp:sp modelId="{125A9368-CC70-48A2-89D1-C1617CA56C0F}">
      <dsp:nvSpPr>
        <dsp:cNvPr id="5" name="Rectangles 4"/>
        <dsp:cNvSpPr/>
      </dsp:nvSpPr>
      <dsp:spPr bwMode="white">
        <a:xfrm>
          <a:off x="3328904" y="0"/>
          <a:ext cx="6304748" cy="760494"/>
        </a:xfrm>
        <a:prstGeom prst="rect">
          <a:avLst/>
        </a:prstGeom>
        <a:sp3d prstMaterial="plastic">
          <a:bevelT w="120900" h="88900"/>
          <a:bevelB w="88900" h="31750" prst="angle"/>
        </a:sp3d>
      </dsp:spPr>
      <dsp:style>
        <a:lnRef idx="0">
          <a:schemeClr val="lt1"/>
        </a:lnRef>
        <a:fillRef idx="3">
          <a:schemeClr val="accent5">
            <a:hueOff val="0"/>
            <a:satOff val="0"/>
            <a:lumOff val="0"/>
            <a:alpha val="100000"/>
          </a:schemeClr>
        </a:fillRef>
        <a:effectRef idx="1">
          <a:scrgbClr r="0" g="0" b="0"/>
        </a:effectRef>
        <a:fontRef idx="minor">
          <a:schemeClr val="lt1"/>
        </a:fontRef>
      </dsp:style>
      <dsp:txBody>
        <a:bodyPr lIns="17780" tIns="17780" rIns="17780" bIns="17780" anchor="ctr"/>
        <a:lstStyle>
          <a:lvl1pPr algn="ctr">
            <a:defRPr sz="4600"/>
          </a:lvl1pPr>
          <a:lvl2pPr marL="285750" indent="-285750" algn="ctr">
            <a:defRPr sz="3500"/>
          </a:lvl2pPr>
          <a:lvl3pPr marL="571500" indent="-285750" algn="ctr">
            <a:defRPr sz="3500"/>
          </a:lvl3pPr>
          <a:lvl4pPr marL="857250" indent="-285750" algn="ctr">
            <a:defRPr sz="3500"/>
          </a:lvl4pPr>
          <a:lvl5pPr marL="1143000" indent="-285750" algn="ctr">
            <a:defRPr sz="3500"/>
          </a:lvl5pPr>
          <a:lvl6pPr marL="1428750" indent="-285750" algn="ctr">
            <a:defRPr sz="3500"/>
          </a:lvl6pPr>
          <a:lvl7pPr marL="1714500" indent="-285750" algn="ctr">
            <a:defRPr sz="3500"/>
          </a:lvl7pPr>
          <a:lvl8pPr marL="2000250" indent="-285750" algn="ctr">
            <a:defRPr sz="3500"/>
          </a:lvl8pPr>
          <a:lvl9pPr marL="2286000" indent="-285750" algn="ctr">
            <a:defRPr sz="3500"/>
          </a:lvl9pPr>
        </a:lstStyle>
        <a:p>
          <a:pPr lvl="0">
            <a:lnSpc>
              <a:spcPct val="100000"/>
            </a:lnSpc>
            <a:spcBef>
              <a:spcPct val="0"/>
            </a:spcBef>
            <a:spcAft>
              <a:spcPct val="35000"/>
            </a:spcAft>
          </a:pPr>
          <a:r>
            <a:rPr lang="en-US" sz="2800" dirty="0" err="1">
              <a:latin typeface="Footlight MT Light" panose="0204060206030A020304" pitchFamily="18" charset="0"/>
            </a:rPr>
            <a:t>Immobilizasiya</a:t>
          </a:r>
          <a:r>
            <a:rPr lang="en-US" sz="2800" dirty="0">
              <a:latin typeface="Footlight MT Light" panose="0204060206030A020304" pitchFamily="18" charset="0"/>
            </a:rPr>
            <a:t> </a:t>
          </a:r>
          <a:r>
            <a:rPr lang="en-US" sz="2800" dirty="0" err="1">
              <a:latin typeface="Footlight MT Light" panose="0204060206030A020304" pitchFamily="18" charset="0"/>
            </a:rPr>
            <a:t>sarğısı</a:t>
          </a:r>
          <a:r>
            <a:rPr lang="en-US" sz="2800" dirty="0">
              <a:latin typeface="Footlight MT Light" panose="0204060206030A020304" pitchFamily="18" charset="0"/>
            </a:rPr>
            <a:t> </a:t>
          </a:r>
          <a:r>
            <a:rPr lang="en-US" sz="2800" dirty="0" err="1">
              <a:latin typeface="Footlight MT Light" panose="0204060206030A020304" pitchFamily="18" charset="0"/>
            </a:rPr>
            <a:t>qoyulmuş</a:t>
          </a:r>
          <a:r>
            <a:rPr lang="en-US" sz="2800" dirty="0">
              <a:latin typeface="Footlight MT Light" panose="0204060206030A020304" pitchFamily="18" charset="0"/>
            </a:rPr>
            <a:t> </a:t>
          </a:r>
          <a:r>
            <a:rPr lang="en-US" sz="2800" dirty="0" err="1">
              <a:latin typeface="Footlight MT Light" panose="0204060206030A020304" pitchFamily="18" charset="0"/>
            </a:rPr>
            <a:t>qəlpəli</a:t>
          </a:r>
          <a:r>
            <a:rPr lang="en-US" sz="2800" dirty="0">
              <a:latin typeface="Footlight MT Light" panose="0204060206030A020304" pitchFamily="18" charset="0"/>
            </a:rPr>
            <a:t> </a:t>
          </a:r>
          <a:r>
            <a:rPr lang="en-US" sz="2800" dirty="0" err="1">
              <a:latin typeface="Footlight MT Light" panose="0204060206030A020304" pitchFamily="18" charset="0"/>
            </a:rPr>
            <a:t>sümük</a:t>
          </a:r>
          <a:r>
            <a:rPr lang="en-US" sz="2800" dirty="0">
              <a:latin typeface="Footlight MT Light" panose="0204060206030A020304" pitchFamily="18" charset="0"/>
            </a:rPr>
            <a:t> </a:t>
          </a:r>
          <a:r>
            <a:rPr lang="en-US" sz="2800" dirty="0" err="1">
              <a:latin typeface="Footlight MT Light" panose="0204060206030A020304" pitchFamily="18" charset="0"/>
            </a:rPr>
            <a:t>sınıqları</a:t>
          </a:r>
          <a:endParaRPr lang="en-US" sz="2800" dirty="0">
            <a:latin typeface="Footlight MT Light" panose="0204060206030A020304" pitchFamily="18" charset="0"/>
          </a:endParaRPr>
        </a:p>
      </dsp:txBody>
      <dsp:txXfrm>
        <a:off x="3328904" y="0"/>
        <a:ext cx="6304748" cy="760494"/>
      </dsp:txXfrm>
    </dsp:sp>
    <dsp:sp modelId="{1AD17D28-79C2-4371-B9D1-7FD831C38364}">
      <dsp:nvSpPr>
        <dsp:cNvPr id="7" name="Rectangles 6"/>
        <dsp:cNvSpPr/>
      </dsp:nvSpPr>
      <dsp:spPr bwMode="white">
        <a:xfrm>
          <a:off x="3328904" y="950618"/>
          <a:ext cx="6332686" cy="760494"/>
        </a:xfrm>
        <a:prstGeom prst="rect">
          <a:avLst/>
        </a:prstGeom>
        <a:sp3d prstMaterial="plastic">
          <a:bevelT w="120900" h="88900"/>
          <a:bevelB w="88900" h="31750" prst="angle"/>
        </a:sp3d>
      </dsp:spPr>
      <dsp:style>
        <a:lnRef idx="0">
          <a:schemeClr val="lt1"/>
        </a:lnRef>
        <a:fillRef idx="3">
          <a:schemeClr val="accent5">
            <a:hueOff val="0"/>
            <a:satOff val="0"/>
            <a:lumOff val="0"/>
            <a:alpha val="100000"/>
          </a:schemeClr>
        </a:fillRef>
        <a:effectRef idx="1">
          <a:scrgbClr r="0" g="0" b="0"/>
        </a:effectRef>
        <a:fontRef idx="minor">
          <a:schemeClr val="lt1"/>
        </a:fontRef>
      </dsp:style>
      <dsp:txBody>
        <a:bodyPr lIns="17780" tIns="17780" rIns="17780" bIns="17780" anchor="ctr"/>
        <a:lstStyle>
          <a:lvl1pPr algn="ctr">
            <a:defRPr sz="4600"/>
          </a:lvl1pPr>
          <a:lvl2pPr marL="285750" indent="-285750" algn="ctr">
            <a:defRPr sz="3500"/>
          </a:lvl2pPr>
          <a:lvl3pPr marL="571500" indent="-285750" algn="ctr">
            <a:defRPr sz="3500"/>
          </a:lvl3pPr>
          <a:lvl4pPr marL="857250" indent="-285750" algn="ctr">
            <a:defRPr sz="3500"/>
          </a:lvl4pPr>
          <a:lvl5pPr marL="1143000" indent="-285750" algn="ctr">
            <a:defRPr sz="3500"/>
          </a:lvl5pPr>
          <a:lvl6pPr marL="1428750" indent="-285750" algn="ctr">
            <a:defRPr sz="3500"/>
          </a:lvl6pPr>
          <a:lvl7pPr marL="1714500" indent="-285750" algn="ctr">
            <a:defRPr sz="3500"/>
          </a:lvl7pPr>
          <a:lvl8pPr marL="2000250" indent="-285750" algn="ctr">
            <a:defRPr sz="3500"/>
          </a:lvl8pPr>
          <a:lvl9pPr marL="2286000" indent="-285750" algn="ctr">
            <a:defRPr sz="3500"/>
          </a:lvl9pPr>
        </a:lstStyle>
        <a:p>
          <a:pPr lvl="0">
            <a:lnSpc>
              <a:spcPct val="100000"/>
            </a:lnSpc>
            <a:spcBef>
              <a:spcPct val="0"/>
            </a:spcBef>
            <a:spcAft>
              <a:spcPct val="35000"/>
            </a:spcAft>
          </a:pPr>
          <a:r>
            <a:rPr lang="en-US" sz="2800" dirty="0" err="1">
              <a:latin typeface="Footlight MT Light" panose="0204060206030A020304" pitchFamily="18" charset="0"/>
            </a:rPr>
            <a:t>sidik</a:t>
          </a:r>
          <a:r>
            <a:rPr lang="en-US" sz="2800" dirty="0">
              <a:latin typeface="Footlight MT Light" panose="0204060206030A020304" pitchFamily="18" charset="0"/>
            </a:rPr>
            <a:t> v</a:t>
          </a:r>
          <a:r>
            <a:rPr lang="az-Latn-AZ" sz="2800" dirty="0">
              <a:latin typeface="Footlight MT Light" panose="0204060206030A020304" pitchFamily="18" charset="0"/>
            </a:rPr>
            <a:t>ə</a:t>
          </a:r>
          <a:r>
            <a:rPr lang="en-US" sz="2800" dirty="0">
              <a:latin typeface="Footlight MT Light" panose="0204060206030A020304" pitchFamily="18" charset="0"/>
            </a:rPr>
            <a:t> </a:t>
          </a:r>
          <a:r>
            <a:rPr lang="en-US" sz="2800" dirty="0" err="1">
              <a:latin typeface="Footlight MT Light" panose="0204060206030A020304" pitchFamily="18" charset="0"/>
            </a:rPr>
            <a:t>öd</a:t>
          </a:r>
          <a:r>
            <a:rPr lang="en-US" sz="2800" dirty="0">
              <a:latin typeface="Footlight MT Light" panose="0204060206030A020304" pitchFamily="18" charset="0"/>
            </a:rPr>
            <a:t> </a:t>
          </a:r>
          <a:r>
            <a:rPr lang="en-US" sz="2800" dirty="0" err="1">
              <a:latin typeface="Footlight MT Light" panose="0204060206030A020304" pitchFamily="18" charset="0"/>
            </a:rPr>
            <a:t>daşı</a:t>
          </a:r>
          <a:r>
            <a:rPr lang="en-US" sz="2800" dirty="0">
              <a:latin typeface="Footlight MT Light" panose="0204060206030A020304" pitchFamily="18" charset="0"/>
            </a:rPr>
            <a:t> </a:t>
          </a:r>
          <a:r>
            <a:rPr lang="en-US" sz="2800" dirty="0" err="1">
              <a:latin typeface="Footlight MT Light" panose="0204060206030A020304" pitchFamily="18" charset="0"/>
            </a:rPr>
            <a:t>xəstəlikləri</a:t>
          </a:r>
          <a:endParaRPr lang="en-US" sz="2800" dirty="0">
            <a:latin typeface="Footlight MT Light" panose="0204060206030A020304" pitchFamily="18" charset="0"/>
          </a:endParaRPr>
        </a:p>
      </dsp:txBody>
      <dsp:txXfrm>
        <a:off x="3328904" y="950618"/>
        <a:ext cx="6332686" cy="760494"/>
      </dsp:txXfrm>
    </dsp:sp>
    <dsp:sp modelId="{156F25D2-F8A3-486C-8FAE-CD0F89B55D9F}">
      <dsp:nvSpPr>
        <dsp:cNvPr id="9" name="Rectangles 8"/>
        <dsp:cNvSpPr/>
      </dsp:nvSpPr>
      <dsp:spPr bwMode="white">
        <a:xfrm>
          <a:off x="3328904" y="1901235"/>
          <a:ext cx="6331663" cy="760494"/>
        </a:xfrm>
        <a:prstGeom prst="rect">
          <a:avLst/>
        </a:prstGeom>
        <a:sp3d prstMaterial="plastic">
          <a:bevelT w="120900" h="88900"/>
          <a:bevelB w="88900" h="31750" prst="angle"/>
        </a:sp3d>
      </dsp:spPr>
      <dsp:style>
        <a:lnRef idx="0">
          <a:schemeClr val="lt1"/>
        </a:lnRef>
        <a:fillRef idx="3">
          <a:schemeClr val="accent5">
            <a:hueOff val="0"/>
            <a:satOff val="0"/>
            <a:lumOff val="0"/>
            <a:alpha val="100000"/>
          </a:schemeClr>
        </a:fillRef>
        <a:effectRef idx="1">
          <a:scrgbClr r="0" g="0" b="0"/>
        </a:effectRef>
        <a:fontRef idx="minor">
          <a:schemeClr val="lt1"/>
        </a:fontRef>
      </dsp:style>
      <dsp:txBody>
        <a:bodyPr lIns="17780" tIns="17780" rIns="17780" bIns="17780" anchor="ctr"/>
        <a:lstStyle>
          <a:lvl1pPr algn="ctr">
            <a:defRPr sz="4600"/>
          </a:lvl1pPr>
          <a:lvl2pPr marL="285750" indent="-285750" algn="ctr">
            <a:defRPr sz="3500"/>
          </a:lvl2pPr>
          <a:lvl3pPr marL="571500" indent="-285750" algn="ctr">
            <a:defRPr sz="3500"/>
          </a:lvl3pPr>
          <a:lvl4pPr marL="857250" indent="-285750" algn="ctr">
            <a:defRPr sz="3500"/>
          </a:lvl4pPr>
          <a:lvl5pPr marL="1143000" indent="-285750" algn="ctr">
            <a:defRPr sz="3500"/>
          </a:lvl5pPr>
          <a:lvl6pPr marL="1428750" indent="-285750" algn="ctr">
            <a:defRPr sz="3500"/>
          </a:lvl6pPr>
          <a:lvl7pPr marL="1714500" indent="-285750" algn="ctr">
            <a:defRPr sz="3500"/>
          </a:lvl7pPr>
          <a:lvl8pPr marL="2000250" indent="-285750" algn="ctr">
            <a:defRPr sz="3500"/>
          </a:lvl8pPr>
          <a:lvl9pPr marL="2286000" indent="-285750" algn="ctr">
            <a:defRPr sz="3500"/>
          </a:lvl9pPr>
        </a:lstStyle>
        <a:p>
          <a:pPr lvl="0">
            <a:lnSpc>
              <a:spcPct val="100000"/>
            </a:lnSpc>
            <a:spcBef>
              <a:spcPct val="0"/>
            </a:spcBef>
            <a:spcAft>
              <a:spcPct val="35000"/>
            </a:spcAft>
          </a:pPr>
          <a:r>
            <a:rPr lang="en-US" sz="2800" dirty="0" err="1">
              <a:latin typeface="Footlight MT Light" panose="0204060206030A020304" pitchFamily="18" charset="0"/>
            </a:rPr>
            <a:t>Tromboflebit</a:t>
          </a:r>
          <a:endParaRPr lang="en-US" sz="2800" dirty="0">
            <a:latin typeface="Footlight MT Light" panose="0204060206030A020304" pitchFamily="18" charset="0"/>
          </a:endParaRPr>
        </a:p>
      </dsp:txBody>
      <dsp:txXfrm>
        <a:off x="3328904" y="1901235"/>
        <a:ext cx="6331663" cy="760494"/>
      </dsp:txXfrm>
    </dsp:sp>
    <dsp:sp modelId="{2653ECD6-9A4E-4C38-923D-0636298BCA90}">
      <dsp:nvSpPr>
        <dsp:cNvPr id="11" name="Rectangles 10"/>
        <dsp:cNvSpPr/>
      </dsp:nvSpPr>
      <dsp:spPr bwMode="white">
        <a:xfrm>
          <a:off x="3328904" y="2851853"/>
          <a:ext cx="6331638" cy="760494"/>
        </a:xfrm>
        <a:prstGeom prst="rect">
          <a:avLst/>
        </a:prstGeom>
        <a:sp3d prstMaterial="plastic">
          <a:bevelT w="120900" h="88900"/>
          <a:bevelB w="88900" h="31750" prst="angle"/>
        </a:sp3d>
      </dsp:spPr>
      <dsp:style>
        <a:lnRef idx="0">
          <a:schemeClr val="lt1"/>
        </a:lnRef>
        <a:fillRef idx="3">
          <a:schemeClr val="accent5">
            <a:hueOff val="0"/>
            <a:satOff val="0"/>
            <a:lumOff val="0"/>
            <a:alpha val="100000"/>
          </a:schemeClr>
        </a:fillRef>
        <a:effectRef idx="1">
          <a:scrgbClr r="0" g="0" b="0"/>
        </a:effectRef>
        <a:fontRef idx="minor">
          <a:schemeClr val="lt1"/>
        </a:fontRef>
      </dsp:style>
      <dsp:txBody>
        <a:bodyPr lIns="12700" tIns="12700" rIns="12700" bIns="12700" anchor="ctr"/>
        <a:lstStyle>
          <a:lvl1pPr algn="ctr">
            <a:defRPr sz="4600"/>
          </a:lvl1pPr>
          <a:lvl2pPr marL="285750" indent="-285750" algn="ctr">
            <a:defRPr sz="3500"/>
          </a:lvl2pPr>
          <a:lvl3pPr marL="571500" indent="-285750" algn="ctr">
            <a:defRPr sz="3500"/>
          </a:lvl3pPr>
          <a:lvl4pPr marL="857250" indent="-285750" algn="ctr">
            <a:defRPr sz="3500"/>
          </a:lvl4pPr>
          <a:lvl5pPr marL="1143000" indent="-285750" algn="ctr">
            <a:defRPr sz="3500"/>
          </a:lvl5pPr>
          <a:lvl6pPr marL="1428750" indent="-285750" algn="ctr">
            <a:defRPr sz="3500"/>
          </a:lvl6pPr>
          <a:lvl7pPr marL="1714500" indent="-285750" algn="ctr">
            <a:defRPr sz="3500"/>
          </a:lvl7pPr>
          <a:lvl8pPr marL="2000250" indent="-285750" algn="ctr">
            <a:defRPr sz="3500"/>
          </a:lvl8pPr>
          <a:lvl9pPr marL="2286000" indent="-285750" algn="ctr">
            <a:defRPr sz="3500"/>
          </a:lvl9pPr>
        </a:lstStyle>
        <a:p>
          <a:pPr lvl="0">
            <a:lnSpc>
              <a:spcPct val="100000"/>
            </a:lnSpc>
            <a:spcBef>
              <a:spcPct val="0"/>
            </a:spcBef>
            <a:spcAft>
              <a:spcPct val="35000"/>
            </a:spcAft>
          </a:pPr>
          <a:r>
            <a:rPr lang="en-US" sz="2000" dirty="0" err="1">
              <a:latin typeface="Footlight MT Light" panose="0204060206030A020304" pitchFamily="18" charset="0"/>
            </a:rPr>
            <a:t>kəskin</a:t>
          </a:r>
          <a:r>
            <a:rPr lang="en-US" sz="2000" dirty="0">
              <a:latin typeface="Footlight MT Light" panose="0204060206030A020304" pitchFamily="18" charset="0"/>
            </a:rPr>
            <a:t> </a:t>
          </a:r>
          <a:r>
            <a:rPr lang="en-US" sz="2000" dirty="0" err="1">
              <a:latin typeface="Footlight MT Light" panose="0204060206030A020304" pitchFamily="18" charset="0"/>
            </a:rPr>
            <a:t>visseral</a:t>
          </a:r>
          <a:r>
            <a:rPr lang="en-US" sz="2000" dirty="0">
              <a:latin typeface="Footlight MT Light" panose="0204060206030A020304" pitchFamily="18" charset="0"/>
            </a:rPr>
            <a:t> </a:t>
          </a:r>
          <a:r>
            <a:rPr lang="en-US" sz="2000" dirty="0" err="1">
              <a:latin typeface="Footlight MT Light" panose="0204060206030A020304" pitchFamily="18" charset="0"/>
            </a:rPr>
            <a:t>ağrılar</a:t>
          </a:r>
          <a:r>
            <a:rPr lang="en-US" sz="2000" dirty="0">
              <a:latin typeface="Footlight MT Light" panose="0204060206030A020304" pitchFamily="18" charset="0"/>
            </a:rPr>
            <a:t> (</a:t>
          </a:r>
          <a:r>
            <a:rPr lang="en-US" sz="2000" dirty="0" err="1">
              <a:latin typeface="Footlight MT Light" panose="0204060206030A020304" pitchFamily="18" charset="0"/>
            </a:rPr>
            <a:t>stenokardiya</a:t>
          </a:r>
          <a:r>
            <a:rPr lang="en-US" sz="2000" dirty="0">
              <a:latin typeface="Footlight MT Light" panose="0204060206030A020304" pitchFamily="18" charset="0"/>
            </a:rPr>
            <a:t> </a:t>
          </a:r>
          <a:r>
            <a:rPr lang="en-US" sz="2000" dirty="0" err="1">
              <a:latin typeface="Footlight MT Light" panose="0204060206030A020304" pitchFamily="18" charset="0"/>
            </a:rPr>
            <a:t>tutması</a:t>
          </a:r>
          <a:r>
            <a:rPr lang="en-US" sz="2000" dirty="0">
              <a:latin typeface="Footlight MT Light" panose="0204060206030A020304" pitchFamily="18" charset="0"/>
            </a:rPr>
            <a:t>, </a:t>
          </a:r>
          <a:r>
            <a:rPr lang="en-US" sz="2000" dirty="0" err="1">
              <a:latin typeface="Footlight MT Light" panose="0204060206030A020304" pitchFamily="18" charset="0"/>
            </a:rPr>
            <a:t>miokard</a:t>
          </a:r>
          <a:r>
            <a:rPr lang="en-US" sz="2000" dirty="0">
              <a:latin typeface="Footlight MT Light" panose="0204060206030A020304" pitchFamily="18" charset="0"/>
            </a:rPr>
            <a:t> </a:t>
          </a:r>
          <a:r>
            <a:rPr lang="en-US" sz="2000" dirty="0" err="1">
              <a:latin typeface="Footlight MT Light" panose="0204060206030A020304" pitchFamily="18" charset="0"/>
            </a:rPr>
            <a:t>infarkt</a:t>
          </a:r>
          <a:r>
            <a:rPr lang="az-Latn-AZ" sz="2000" dirty="0">
              <a:latin typeface="Footlight MT Light" panose="0204060206030A020304" pitchFamily="18" charset="0"/>
            </a:rPr>
            <a:t>ı</a:t>
          </a:r>
          <a:r>
            <a:rPr lang="en-US" sz="2000" dirty="0">
              <a:latin typeface="Footlight MT Light" panose="0204060206030A020304" pitchFamily="18" charset="0"/>
            </a:rPr>
            <a:t>, </a:t>
          </a:r>
          <a:r>
            <a:rPr lang="en-US" sz="2000" dirty="0" err="1">
              <a:latin typeface="Footlight MT Light" panose="0204060206030A020304" pitchFamily="18" charset="0"/>
            </a:rPr>
            <a:t>böyrək</a:t>
          </a:r>
          <a:r>
            <a:rPr lang="en-US" sz="2000" dirty="0">
              <a:latin typeface="Footlight MT Light" panose="0204060206030A020304" pitchFamily="18" charset="0"/>
            </a:rPr>
            <a:t> </a:t>
          </a:r>
          <a:r>
            <a:rPr lang="en-US" sz="2000" dirty="0" err="1">
              <a:latin typeface="Footlight MT Light" panose="0204060206030A020304" pitchFamily="18" charset="0"/>
            </a:rPr>
            <a:t>sancısı</a:t>
          </a:r>
          <a:r>
            <a:rPr lang="en-US" sz="2000" dirty="0">
              <a:latin typeface="Footlight MT Light" panose="0204060206030A020304" pitchFamily="18" charset="0"/>
            </a:rPr>
            <a:t>, </a:t>
          </a:r>
          <a:r>
            <a:rPr lang="en-US" sz="2000" dirty="0" err="1">
              <a:latin typeface="Footlight MT Light" panose="0204060206030A020304" pitchFamily="18" charset="0"/>
            </a:rPr>
            <a:t>cərrahi</a:t>
          </a:r>
          <a:r>
            <a:rPr lang="en-US" sz="2000" dirty="0">
              <a:latin typeface="Footlight MT Light" panose="0204060206030A020304" pitchFamily="18" charset="0"/>
            </a:rPr>
            <a:t> </a:t>
          </a:r>
          <a:r>
            <a:rPr lang="en-US" sz="2000" dirty="0" err="1">
              <a:latin typeface="Footlight MT Light" panose="0204060206030A020304" pitchFamily="18" charset="0"/>
            </a:rPr>
            <a:t>əməliyyatlar</a:t>
          </a:r>
          <a:r>
            <a:rPr lang="en-US" sz="2000" dirty="0">
              <a:latin typeface="Footlight MT Light" panose="0204060206030A020304" pitchFamily="18" charset="0"/>
            </a:rPr>
            <a:t>) </a:t>
          </a:r>
        </a:p>
      </dsp:txBody>
      <dsp:txXfrm>
        <a:off x="3328904" y="2851853"/>
        <a:ext cx="6331638" cy="760494"/>
      </dsp:txXfrm>
    </dsp:sp>
    <dsp:sp modelId="{D98318C7-194F-4385-9356-559E333126CD}">
      <dsp:nvSpPr>
        <dsp:cNvPr id="13" name="Rectangles 12"/>
        <dsp:cNvSpPr/>
      </dsp:nvSpPr>
      <dsp:spPr bwMode="white">
        <a:xfrm>
          <a:off x="3328904" y="3802471"/>
          <a:ext cx="6350670" cy="760494"/>
        </a:xfrm>
        <a:prstGeom prst="rect">
          <a:avLst/>
        </a:prstGeom>
        <a:sp3d prstMaterial="plastic">
          <a:bevelT w="120900" h="88900"/>
          <a:bevelB w="88900" h="31750" prst="angle"/>
        </a:sp3d>
      </dsp:spPr>
      <dsp:style>
        <a:lnRef idx="0">
          <a:schemeClr val="lt1"/>
        </a:lnRef>
        <a:fillRef idx="3">
          <a:schemeClr val="accent5">
            <a:hueOff val="0"/>
            <a:satOff val="0"/>
            <a:lumOff val="0"/>
            <a:alpha val="100000"/>
          </a:schemeClr>
        </a:fillRef>
        <a:effectRef idx="1">
          <a:scrgbClr r="0" g="0" b="0"/>
        </a:effectRef>
        <a:fontRef idx="minor">
          <a:schemeClr val="lt1"/>
        </a:fontRef>
      </dsp:style>
      <dsp:txBody>
        <a:bodyPr lIns="17780" tIns="17780" rIns="17780" bIns="17780" anchor="ctr"/>
        <a:lstStyle>
          <a:lvl1pPr algn="ctr">
            <a:defRPr sz="4600"/>
          </a:lvl1pPr>
          <a:lvl2pPr marL="285750" indent="-285750" algn="ctr">
            <a:defRPr sz="3500"/>
          </a:lvl2pPr>
          <a:lvl3pPr marL="571500" indent="-285750" algn="ctr">
            <a:defRPr sz="3500"/>
          </a:lvl3pPr>
          <a:lvl4pPr marL="857250" indent="-285750" algn="ctr">
            <a:defRPr sz="3500"/>
          </a:lvl4pPr>
          <a:lvl5pPr marL="1143000" indent="-285750" algn="ctr">
            <a:defRPr sz="3500"/>
          </a:lvl5pPr>
          <a:lvl6pPr marL="1428750" indent="-285750" algn="ctr">
            <a:defRPr sz="3500"/>
          </a:lvl6pPr>
          <a:lvl7pPr marL="1714500" indent="-285750" algn="ctr">
            <a:defRPr sz="3500"/>
          </a:lvl7pPr>
          <a:lvl8pPr marL="2000250" indent="-285750" algn="ctr">
            <a:defRPr sz="3500"/>
          </a:lvl8pPr>
          <a:lvl9pPr marL="2286000" indent="-285750" algn="ctr">
            <a:defRPr sz="3500"/>
          </a:lvl9pPr>
        </a:lstStyle>
        <a:p>
          <a:pPr lvl="0">
            <a:lnSpc>
              <a:spcPct val="100000"/>
            </a:lnSpc>
            <a:spcBef>
              <a:spcPct val="0"/>
            </a:spcBef>
            <a:spcAft>
              <a:spcPct val="35000"/>
            </a:spcAft>
          </a:pPr>
          <a:r>
            <a:rPr lang="en-US" sz="2800" dirty="0" err="1">
              <a:latin typeface="Footlight MT Light" panose="0204060206030A020304" pitchFamily="18" charset="0"/>
            </a:rPr>
            <a:t>psixozlar</a:t>
          </a:r>
          <a:endParaRPr lang="en-US" sz="2800" dirty="0">
            <a:latin typeface="Footlight MT Light" panose="0204060206030A020304" pitchFamily="18" charset="0"/>
          </a:endParaRPr>
        </a:p>
      </dsp:txBody>
      <dsp:txXfrm>
        <a:off x="3328904" y="3802471"/>
        <a:ext cx="6350670" cy="760494"/>
      </dsp:txXfrm>
    </dsp:sp>
    <dsp:sp modelId="{2A9B15E2-3B1A-46CF-9A6C-D06D9C1E4652}">
      <dsp:nvSpPr>
        <dsp:cNvPr id="15" name="Rectangles 14"/>
        <dsp:cNvSpPr/>
      </dsp:nvSpPr>
      <dsp:spPr bwMode="white">
        <a:xfrm>
          <a:off x="3328904" y="4753088"/>
          <a:ext cx="6351718" cy="760494"/>
        </a:xfrm>
        <a:prstGeom prst="rect">
          <a:avLst/>
        </a:prstGeom>
        <a:sp3d prstMaterial="plastic">
          <a:bevelT w="120900" h="88900"/>
          <a:bevelB w="88900" h="31750" prst="angle"/>
        </a:sp3d>
      </dsp:spPr>
      <dsp:style>
        <a:lnRef idx="0">
          <a:schemeClr val="lt1"/>
        </a:lnRef>
        <a:fillRef idx="3">
          <a:schemeClr val="accent5">
            <a:hueOff val="0"/>
            <a:satOff val="0"/>
            <a:lumOff val="0"/>
            <a:alpha val="100000"/>
          </a:schemeClr>
        </a:fillRef>
        <a:effectRef idx="1">
          <a:scrgbClr r="0" g="0" b="0"/>
        </a:effectRef>
        <a:fontRef idx="minor">
          <a:schemeClr val="lt1"/>
        </a:fontRef>
      </dsp:style>
      <dsp:txBody>
        <a:bodyPr lIns="17780" tIns="17780" rIns="17780" bIns="17780" anchor="ctr"/>
        <a:lstStyle>
          <a:lvl1pPr algn="ctr">
            <a:defRPr sz="4600"/>
          </a:lvl1pPr>
          <a:lvl2pPr marL="285750" indent="-285750" algn="ctr">
            <a:defRPr sz="3500"/>
          </a:lvl2pPr>
          <a:lvl3pPr marL="571500" indent="-285750" algn="ctr">
            <a:defRPr sz="3500"/>
          </a:lvl3pPr>
          <a:lvl4pPr marL="857250" indent="-285750" algn="ctr">
            <a:defRPr sz="3500"/>
          </a:lvl4pPr>
          <a:lvl5pPr marL="1143000" indent="-285750" algn="ctr">
            <a:defRPr sz="3500"/>
          </a:lvl5pPr>
          <a:lvl6pPr marL="1428750" indent="-285750" algn="ctr">
            <a:defRPr sz="3500"/>
          </a:lvl6pPr>
          <a:lvl7pPr marL="1714500" indent="-285750" algn="ctr">
            <a:defRPr sz="3500"/>
          </a:lvl7pPr>
          <a:lvl8pPr marL="2000250" indent="-285750" algn="ctr">
            <a:defRPr sz="3500"/>
          </a:lvl8pPr>
          <a:lvl9pPr marL="2286000" indent="-285750" algn="ctr">
            <a:defRPr sz="3500"/>
          </a:lvl9pPr>
        </a:lstStyle>
        <a:p>
          <a:pPr lvl="0">
            <a:lnSpc>
              <a:spcPct val="100000"/>
            </a:lnSpc>
            <a:spcBef>
              <a:spcPct val="0"/>
            </a:spcBef>
            <a:spcAft>
              <a:spcPct val="35000"/>
            </a:spcAft>
          </a:pPr>
          <a:r>
            <a:rPr lang="en-US" sz="2800" dirty="0" err="1">
              <a:latin typeface="Footlight MT Light" panose="0204060206030A020304" pitchFamily="18" charset="0"/>
            </a:rPr>
            <a:t>yayılmış</a:t>
          </a:r>
          <a:r>
            <a:rPr lang="en-US" sz="2800" dirty="0">
              <a:latin typeface="Footlight MT Light" panose="0204060206030A020304" pitchFamily="18" charset="0"/>
            </a:rPr>
            <a:t> </a:t>
          </a:r>
          <a:r>
            <a:rPr lang="en-US" sz="2800" dirty="0" err="1">
              <a:latin typeface="Footlight MT Light" panose="0204060206030A020304" pitchFamily="18" charset="0"/>
            </a:rPr>
            <a:t>skleroz</a:t>
          </a:r>
          <a:endParaRPr lang="az-Latn-AZ" sz="2800" dirty="0">
            <a:latin typeface="Footlight MT Light" panose="0204060206030A020304" pitchFamily="18" charset="0"/>
          </a:endParaRPr>
        </a:p>
      </dsp:txBody>
      <dsp:txXfrm>
        <a:off x="3328904" y="4753088"/>
        <a:ext cx="6351718" cy="760494"/>
      </dsp:txXfrm>
    </dsp:sp>
    <dsp:sp modelId="{2CC49C78-7238-4440-800C-2F99BF29064B}">
      <dsp:nvSpPr>
        <dsp:cNvPr id="17" name="Rectangles 16"/>
        <dsp:cNvSpPr/>
      </dsp:nvSpPr>
      <dsp:spPr bwMode="white">
        <a:xfrm>
          <a:off x="3328904" y="5703706"/>
          <a:ext cx="6386515" cy="760494"/>
        </a:xfrm>
        <a:prstGeom prst="rect">
          <a:avLst/>
        </a:prstGeom>
        <a:sp3d prstMaterial="plastic">
          <a:bevelT w="120900" h="88900"/>
          <a:bevelB w="88900" h="31750" prst="angle"/>
        </a:sp3d>
      </dsp:spPr>
      <dsp:style>
        <a:lnRef idx="0">
          <a:schemeClr val="lt1"/>
        </a:lnRef>
        <a:fillRef idx="3">
          <a:schemeClr val="accent5">
            <a:hueOff val="0"/>
            <a:satOff val="0"/>
            <a:lumOff val="0"/>
            <a:alpha val="100000"/>
          </a:schemeClr>
        </a:fillRef>
        <a:effectRef idx="1">
          <a:scrgbClr r="0" g="0" b="0"/>
        </a:effectRef>
        <a:fontRef idx="minor">
          <a:schemeClr val="lt1"/>
        </a:fontRef>
      </dsp:style>
      <dsp:txBody>
        <a:bodyPr lIns="17780" tIns="17780" rIns="17780" bIns="17780" anchor="ctr"/>
        <a:lstStyle>
          <a:lvl1pPr algn="ctr">
            <a:defRPr sz="4600"/>
          </a:lvl1pPr>
          <a:lvl2pPr marL="285750" indent="-285750" algn="ctr">
            <a:defRPr sz="3500"/>
          </a:lvl2pPr>
          <a:lvl3pPr marL="571500" indent="-285750" algn="ctr">
            <a:defRPr sz="3500"/>
          </a:lvl3pPr>
          <a:lvl4pPr marL="857250" indent="-285750" algn="ctr">
            <a:defRPr sz="3500"/>
          </a:lvl4pPr>
          <a:lvl5pPr marL="1143000" indent="-285750" algn="ctr">
            <a:defRPr sz="3500"/>
          </a:lvl5pPr>
          <a:lvl6pPr marL="1428750" indent="-285750" algn="ctr">
            <a:defRPr sz="3500"/>
          </a:lvl6pPr>
          <a:lvl7pPr marL="1714500" indent="-285750" algn="ctr">
            <a:defRPr sz="3500"/>
          </a:lvl7pPr>
          <a:lvl8pPr marL="2000250" indent="-285750" algn="ctr">
            <a:defRPr sz="3500"/>
          </a:lvl8pPr>
          <a:lvl9pPr marL="2286000" indent="-285750" algn="ctr">
            <a:defRPr sz="3500"/>
          </a:lvl9pPr>
        </a:lstStyle>
        <a:p>
          <a:pPr lvl="0">
            <a:lnSpc>
              <a:spcPct val="100000"/>
            </a:lnSpc>
            <a:spcBef>
              <a:spcPct val="0"/>
            </a:spcBef>
            <a:spcAft>
              <a:spcPct val="35000"/>
            </a:spcAft>
          </a:pPr>
          <a:r>
            <a:rPr lang="en-US" sz="2800" dirty="0" err="1">
              <a:latin typeface="Footlight MT Light" panose="0204060206030A020304" pitchFamily="18" charset="0"/>
            </a:rPr>
            <a:t>elektrik</a:t>
          </a:r>
          <a:r>
            <a:rPr lang="en-US" sz="2800" dirty="0">
              <a:latin typeface="Footlight MT Light" panose="0204060206030A020304" pitchFamily="18" charset="0"/>
            </a:rPr>
            <a:t> </a:t>
          </a:r>
          <a:r>
            <a:rPr lang="en-US" sz="2800" dirty="0" err="1">
              <a:latin typeface="Footlight MT Light" panose="0204060206030A020304" pitchFamily="18" charset="0"/>
            </a:rPr>
            <a:t>cərəyanına</a:t>
          </a:r>
          <a:r>
            <a:rPr lang="en-US" sz="2800" dirty="0">
              <a:latin typeface="Footlight MT Light" panose="0204060206030A020304" pitchFamily="18" charset="0"/>
            </a:rPr>
            <a:t> </a:t>
          </a:r>
          <a:r>
            <a:rPr lang="en-US" sz="2800" dirty="0" err="1">
              <a:latin typeface="Footlight MT Light" panose="0204060206030A020304" pitchFamily="18" charset="0"/>
            </a:rPr>
            <a:t>fərdi</a:t>
          </a:r>
          <a:r>
            <a:rPr lang="en-US" sz="2800" dirty="0">
              <a:latin typeface="Footlight MT Light" panose="0204060206030A020304" pitchFamily="18" charset="0"/>
            </a:rPr>
            <a:t> </a:t>
          </a:r>
          <a:r>
            <a:rPr lang="en-US" sz="2800" dirty="0" err="1">
              <a:latin typeface="Footlight MT Light" panose="0204060206030A020304" pitchFamily="18" charset="0"/>
            </a:rPr>
            <a:t>həssaslıq</a:t>
          </a:r>
          <a:endParaRPr lang="az-Latn-AZ" sz="2800" dirty="0">
            <a:latin typeface="Footlight MT Light" panose="0204060206030A020304" pitchFamily="18" charset="0"/>
          </a:endParaRPr>
        </a:p>
      </dsp:txBody>
      <dsp:txXfrm>
        <a:off x="3328904" y="5703706"/>
        <a:ext cx="6386515" cy="7604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2369800" cy="4584616"/>
        <a:chOff x="0" y="0"/>
        <a:chExt cx="12369800" cy="4584616"/>
      </a:xfrm>
    </dsp:grpSpPr>
    <dsp:sp modelId="{5EE0E5ED-0841-4410-A565-F91C61030CCC}">
      <dsp:nvSpPr>
        <dsp:cNvPr id="4" name="Right Arrow 3"/>
        <dsp:cNvSpPr/>
      </dsp:nvSpPr>
      <dsp:spPr bwMode="white">
        <a:xfrm>
          <a:off x="3292173" y="0"/>
          <a:ext cx="8795225" cy="2183150"/>
        </a:xfrm>
        <a:prstGeom prst="rightArrow">
          <a:avLst>
            <a:gd name="adj1" fmla="val 75000"/>
            <a:gd name="adj2" fmla="val 50000"/>
          </a:avLst>
        </a:prstGeom>
      </dsp:spPr>
      <dsp:style>
        <a:lnRef idx="2">
          <a:schemeClr val="accent2">
            <a:tint val="40000"/>
            <a:alpha val="90000"/>
          </a:schemeClr>
        </a:lnRef>
        <a:fillRef idx="1">
          <a:schemeClr val="accent2">
            <a:tint val="40000"/>
            <a:alpha val="90000"/>
          </a:schemeClr>
        </a:fillRef>
        <a:effectRef idx="0">
          <a:scrgbClr r="0" g="0" b="0"/>
        </a:effectRef>
        <a:fontRef idx="minor"/>
      </dsp:style>
      <dsp:txBody>
        <a:bodyPr lIns="11430" tIns="11430" rIns="11430" bIns="1143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marR="0" lvl="1" indent="-171450" defTabSz="914400" eaLnBrk="1" fontAlgn="auto" latinLnBrk="0" hangingPunct="1">
            <a:lnSpc>
              <a:spcPct val="100000"/>
            </a:lnSpc>
            <a:spcBef>
              <a:spcPts val="0"/>
            </a:spcBef>
            <a:spcAft>
              <a:spcPts val="0"/>
            </a:spcAft>
            <a:buClrTx/>
            <a:buSzTx/>
            <a:buFontTx/>
            <a:buChar char="•"/>
          </a:pPr>
          <a:r>
            <a:rPr lang="en-US" sz="1800" dirty="0">
              <a:solidFill>
                <a:schemeClr val="dk1"/>
              </a:solidFill>
              <a:effectLst/>
              <a:latin typeface="Times New Roman" panose="02020603050405020304" pitchFamily="18" charset="0"/>
              <a:ea typeface="Times New Roman" panose="02020603050405020304" pitchFamily="18" charset="0"/>
            </a:rPr>
            <a:t> </a:t>
          </a:r>
          <a:r>
            <a:rPr lang="en-US" sz="2100" dirty="0" err="1">
              <a:solidFill>
                <a:schemeClr val="dk1"/>
              </a:solidFill>
              <a:effectLst/>
              <a:latin typeface="Footlight MT Light" panose="0204060206030A020304" pitchFamily="18" charset="0"/>
              <a:ea typeface="Times New Roman" panose="02020603050405020304" pitchFamily="18" charset="0"/>
            </a:rPr>
            <a:t>daimi</a:t>
          </a:r>
          <a:r>
            <a:rPr lang="en-US" sz="2100" dirty="0">
              <a:solidFill>
                <a:schemeClr val="dk1"/>
              </a:solidFill>
              <a:effectLst/>
              <a:latin typeface="Footlight MT Light" panose="0204060206030A020304" pitchFamily="18" charset="0"/>
              <a:ea typeface="Times New Roman" panose="02020603050405020304" pitchFamily="18" charset="0"/>
            </a:rPr>
            <a:t> </a:t>
          </a:r>
          <a:r>
            <a:rPr lang="en-US" sz="2100" dirty="0" err="1">
              <a:solidFill>
                <a:schemeClr val="dk1"/>
              </a:solidFill>
              <a:effectLst/>
              <a:latin typeface="Footlight MT Light" panose="0204060206030A020304" pitchFamily="18" charset="0"/>
              <a:ea typeface="Times New Roman" panose="02020603050405020304" pitchFamily="18" charset="0"/>
            </a:rPr>
            <a:t>modulyasiya</a:t>
          </a:r>
          <a:r>
            <a:rPr lang="en-US" sz="2100" dirty="0">
              <a:solidFill>
                <a:schemeClr val="dk1"/>
              </a:solidFill>
              <a:effectLst/>
              <a:latin typeface="Footlight MT Light" panose="0204060206030A020304" pitchFamily="18" charset="0"/>
              <a:ea typeface="Times New Roman" panose="02020603050405020304" pitchFamily="18" charset="0"/>
            </a:rPr>
            <a:t> (DM) - sinusoidal </a:t>
          </a:r>
          <a:r>
            <a:rPr lang="en-US" sz="2100" dirty="0" err="1">
              <a:solidFill>
                <a:schemeClr val="dk1"/>
              </a:solidFill>
              <a:effectLst/>
              <a:latin typeface="Footlight MT Light" panose="0204060206030A020304" pitchFamily="18" charset="0"/>
              <a:ea typeface="Times New Roman" panose="02020603050405020304" pitchFamily="18" charset="0"/>
            </a:rPr>
            <a:t>mo­dulla</a:t>
          </a:r>
          <a:r>
            <a:rPr lang="az-Latn-AZ" sz="2100" dirty="0">
              <a:solidFill>
                <a:schemeClr val="dk1"/>
              </a:solidFill>
              <a:latin typeface="Footlight MT Light" panose="0204060206030A020304" pitchFamily="18" charset="0"/>
              <a:ea typeface="Times New Roman" panose="02020603050405020304" pitchFamily="18" charset="0"/>
            </a:rPr>
            <a:t>ş</a:t>
          </a:r>
          <a:r>
            <a:rPr lang="en-US" sz="2100" dirty="0">
              <a:solidFill>
                <a:schemeClr val="dk1"/>
              </a:solidFill>
              <a:effectLst/>
              <a:latin typeface="Footlight MT Light" panose="0204060206030A020304" pitchFamily="18" charset="0"/>
              <a:ea typeface="Times New Roman" panose="02020603050405020304" pitchFamily="18" charset="0"/>
            </a:rPr>
            <a:t>m</a:t>
          </a:r>
          <a:r>
            <a:rPr lang="az-Latn-AZ" sz="2100" dirty="0">
              <a:solidFill>
                <a:schemeClr val="dk1"/>
              </a:solidFill>
              <a:effectLst/>
              <a:latin typeface="Footlight MT Light" panose="0204060206030A020304" pitchFamily="18" charset="0"/>
              <a:ea typeface="Times New Roman" panose="02020603050405020304" pitchFamily="18" charset="0"/>
            </a:rPr>
            <a:t>ış</a:t>
          </a:r>
          <a:r>
            <a:rPr lang="en-US" sz="2100" spc="5" dirty="0">
              <a:solidFill>
                <a:schemeClr val="dk1"/>
              </a:solidFill>
              <a:effectLst/>
              <a:latin typeface="Footlight MT Light" panose="0204060206030A020304" pitchFamily="18" charset="0"/>
              <a:ea typeface="Times New Roman" panose="02020603050405020304" pitchFamily="18" charset="0"/>
            </a:rPr>
            <a:t> </a:t>
          </a:r>
          <a:r>
            <a:rPr lang="en-US" sz="2100" dirty="0">
              <a:solidFill>
                <a:schemeClr val="dk1"/>
              </a:solidFill>
              <a:effectLst/>
              <a:latin typeface="Footlight MT Light" panose="0204060206030A020304" pitchFamily="18" charset="0"/>
              <a:ea typeface="Times New Roman" panose="02020603050405020304" pitchFamily="18" charset="0"/>
            </a:rPr>
            <a:t>c</a:t>
          </a:r>
          <a:r>
            <a:rPr lang="az-Latn-AZ" sz="2100" dirty="0">
              <a:solidFill>
                <a:schemeClr val="dk1"/>
              </a:solidFill>
              <a:effectLst/>
              <a:latin typeface="Footlight MT Light" panose="0204060206030A020304" pitchFamily="18" charset="0"/>
              <a:ea typeface="Times New Roman" panose="02020603050405020304" pitchFamily="18" charset="0"/>
            </a:rPr>
            <a:t>ərəya</a:t>
          </a:r>
          <a:r>
            <a:rPr lang="en-US" sz="2100" dirty="0">
              <a:solidFill>
                <a:schemeClr val="dk1"/>
              </a:solidFill>
              <a:effectLst/>
              <a:latin typeface="Footlight MT Light" panose="0204060206030A020304" pitchFamily="18" charset="0"/>
              <a:ea typeface="Times New Roman" panose="02020603050405020304" pitchFamily="18" charset="0"/>
            </a:rPr>
            <a:t>n 10-150 Hs </a:t>
          </a:r>
          <a:r>
            <a:rPr lang="en-US" sz="2100" dirty="0" err="1">
              <a:solidFill>
                <a:schemeClr val="dk1"/>
              </a:solidFill>
              <a:effectLst/>
              <a:latin typeface="Footlight MT Light" panose="0204060206030A020304" pitchFamily="18" charset="0"/>
              <a:ea typeface="Times New Roman" panose="02020603050405020304" pitchFamily="18" charset="0"/>
            </a:rPr>
            <a:t>tezlikli</a:t>
          </a:r>
          <a:r>
            <a:rPr lang="en-US" sz="2100" dirty="0">
              <a:solidFill>
                <a:schemeClr val="dk1"/>
              </a:solidFill>
              <a:effectLst/>
              <a:latin typeface="Footlight MT Light" panose="0204060206030A020304" pitchFamily="18" charset="0"/>
              <a:ea typeface="Times New Roman" panose="02020603050405020304" pitchFamily="18" charset="0"/>
            </a:rPr>
            <a:t> </a:t>
          </a:r>
          <a:r>
            <a:rPr lang="en-US" sz="2100" dirty="0" err="1">
              <a:solidFill>
                <a:schemeClr val="dk1"/>
              </a:solidFill>
              <a:effectLst/>
              <a:latin typeface="Footlight MT Light" panose="0204060206030A020304" pitchFamily="18" charset="0"/>
              <a:ea typeface="Times New Roman" panose="02020603050405020304" pitchFamily="18" charset="0"/>
            </a:rPr>
            <a:t>impuls</a:t>
          </a:r>
          <a:r>
            <a:rPr lang="en-US" sz="2100" dirty="0">
              <a:solidFill>
                <a:schemeClr val="dk1"/>
              </a:solidFill>
              <a:effectLst/>
              <a:latin typeface="Footlight MT Light" panose="0204060206030A020304" pitchFamily="18" charset="0"/>
              <a:ea typeface="Times New Roman" panose="02020603050405020304" pitchFamily="18" charset="0"/>
            </a:rPr>
            <a:t> </a:t>
          </a:r>
          <a:r>
            <a:rPr lang="en-US" sz="2100" dirty="0" err="1">
              <a:solidFill>
                <a:schemeClr val="dk1"/>
              </a:solidFill>
              <a:effectLst/>
              <a:latin typeface="Footlight MT Light" panose="0204060206030A020304" pitchFamily="18" charset="0"/>
              <a:ea typeface="Times New Roman" panose="02020603050405020304" pitchFamily="18" charset="0"/>
            </a:rPr>
            <a:t>seriyala</a:t>
          </a:r>
          <a:r>
            <a:rPr lang="az-Latn-AZ" sz="2100" dirty="0">
              <a:solidFill>
                <a:schemeClr val="dk1"/>
              </a:solidFill>
              <a:effectLst/>
              <a:latin typeface="Footlight MT Light" panose="0204060206030A020304" pitchFamily="18" charset="0"/>
              <a:ea typeface="Times New Roman" panose="02020603050405020304" pitchFamily="18" charset="0"/>
            </a:rPr>
            <a:t>rın</a:t>
          </a:r>
          <a:r>
            <a:rPr lang="en-US" sz="2100" dirty="0">
              <a:solidFill>
                <a:schemeClr val="dk1"/>
              </a:solidFill>
              <a:effectLst/>
              <a:latin typeface="Footlight MT Light" panose="0204060206030A020304" pitchFamily="18" charset="0"/>
              <a:ea typeface="Times New Roman" panose="02020603050405020304" pitchFamily="18" charset="0"/>
            </a:rPr>
            <a:t>dan </a:t>
          </a:r>
          <a:r>
            <a:rPr lang="en-US" sz="2100" dirty="0" err="1">
              <a:solidFill>
                <a:schemeClr val="dk1"/>
              </a:solidFill>
              <a:effectLst/>
              <a:latin typeface="Footlight MT Light" panose="0204060206030A020304" pitchFamily="18" charset="0"/>
              <a:ea typeface="Times New Roman" panose="02020603050405020304" pitchFamily="18" charset="0"/>
            </a:rPr>
            <a:t>iba­</a:t>
          </a:r>
          <a:r>
            <a:rPr lang="en-US" sz="2100" spc="-5" dirty="0" err="1">
              <a:solidFill>
                <a:schemeClr val="dk1"/>
              </a:solidFill>
              <a:effectLst/>
              <a:latin typeface="Footlight MT Light" panose="0204060206030A020304" pitchFamily="18" charset="0"/>
              <a:ea typeface="Times New Roman" panose="02020603050405020304" pitchFamily="18" charset="0"/>
            </a:rPr>
            <a:t>r</a:t>
          </a:r>
          <a:r>
            <a:rPr lang="az-Latn-AZ" sz="2100" spc="-5" dirty="0">
              <a:solidFill>
                <a:schemeClr val="dk1"/>
              </a:solidFill>
              <a:effectLst/>
              <a:latin typeface="Footlight MT Light" panose="0204060206030A020304" pitchFamily="18" charset="0"/>
              <a:ea typeface="Times New Roman" panose="02020603050405020304" pitchFamily="18" charset="0"/>
            </a:rPr>
            <a:t>ə</a:t>
          </a:r>
          <a:r>
            <a:rPr lang="en-US" sz="2100" spc="-5" dirty="0" err="1">
              <a:solidFill>
                <a:schemeClr val="dk1"/>
              </a:solidFill>
              <a:effectLst/>
              <a:latin typeface="Footlight MT Light" panose="0204060206030A020304" pitchFamily="18" charset="0"/>
              <a:ea typeface="Times New Roman" panose="02020603050405020304" pitchFamily="18" charset="0"/>
            </a:rPr>
            <a:t>tdir</a:t>
          </a:r>
          <a:r>
            <a:rPr lang="en-US" sz="2100" spc="-5" dirty="0">
              <a:solidFill>
                <a:schemeClr val="dk1"/>
              </a:solidFill>
              <a:effectLst/>
              <a:latin typeface="Footlight MT Light" panose="0204060206030A020304" pitchFamily="18" charset="0"/>
              <a:ea typeface="Times New Roman" panose="02020603050405020304" pitchFamily="18" charset="0"/>
            </a:rPr>
            <a:t>. </a:t>
          </a:r>
          <a:r>
            <a:rPr lang="en-US" sz="2100" spc="-5" dirty="0" err="1">
              <a:solidFill>
                <a:schemeClr val="dk1"/>
              </a:solidFill>
              <a:effectLst/>
              <a:latin typeface="Footlight MT Light" panose="0204060206030A020304" pitchFamily="18" charset="0"/>
              <a:ea typeface="Times New Roman" panose="02020603050405020304" pitchFamily="18" charset="0"/>
            </a:rPr>
            <a:t>Modulyasiya</a:t>
          </a:r>
          <a:r>
            <a:rPr lang="az-Latn-AZ" sz="2100" spc="-5" dirty="0">
              <a:solidFill>
                <a:schemeClr val="dk1"/>
              </a:solidFill>
              <a:latin typeface="Footlight MT Light" panose="0204060206030A020304" pitchFamily="18" charset="0"/>
              <a:ea typeface="Times New Roman" panose="02020603050405020304" pitchFamily="18" charset="0"/>
            </a:rPr>
            <a:t>nı</a:t>
          </a:r>
          <a:r>
            <a:rPr lang="en-US" sz="2100" spc="-5" dirty="0">
              <a:solidFill>
                <a:schemeClr val="dk1"/>
              </a:solidFill>
              <a:effectLst/>
              <a:latin typeface="Footlight MT Light" panose="0204060206030A020304" pitchFamily="18" charset="0"/>
              <a:ea typeface="Times New Roman" panose="02020603050405020304" pitchFamily="18" charset="0"/>
            </a:rPr>
            <a:t>n </a:t>
          </a:r>
          <a:r>
            <a:rPr lang="en-US" sz="2100" spc="-5" dirty="0" err="1">
              <a:solidFill>
                <a:schemeClr val="dk1"/>
              </a:solidFill>
              <a:effectLst/>
              <a:latin typeface="Footlight MT Light" panose="0204060206030A020304" pitchFamily="18" charset="0"/>
              <a:ea typeface="Times New Roman" panose="02020603050405020304" pitchFamily="18" charset="0"/>
            </a:rPr>
            <a:t>tezliyini</a:t>
          </a:r>
          <a:r>
            <a:rPr lang="en-US" sz="2100" spc="-5" dirty="0">
              <a:solidFill>
                <a:schemeClr val="dk1"/>
              </a:solidFill>
              <a:effectLst/>
              <a:latin typeface="Footlight MT Light" panose="0204060206030A020304" pitchFamily="18" charset="0"/>
              <a:ea typeface="Times New Roman" panose="02020603050405020304" pitchFamily="18" charset="0"/>
            </a:rPr>
            <a:t> </a:t>
          </a:r>
          <a:r>
            <a:rPr lang="en-US" sz="2100" dirty="0" err="1">
              <a:solidFill>
                <a:schemeClr val="dk1"/>
              </a:solidFill>
              <a:effectLst/>
              <a:latin typeface="Footlight MT Light" panose="0204060206030A020304" pitchFamily="18" charset="0"/>
              <a:ea typeface="Times New Roman" panose="02020603050405020304" pitchFamily="18" charset="0"/>
            </a:rPr>
            <a:t>azald</a:t>
          </a:r>
          <a:r>
            <a:rPr lang="az-Latn-AZ" sz="2100" dirty="0">
              <a:solidFill>
                <a:schemeClr val="dk1"/>
              </a:solidFill>
              <a:effectLst/>
              <a:latin typeface="Footlight MT Light" panose="0204060206030A020304" pitchFamily="18" charset="0"/>
              <a:ea typeface="Times New Roman" panose="02020603050405020304" pitchFamily="18" charset="0"/>
            </a:rPr>
            <a:t>ı</a:t>
          </a:r>
          <a:r>
            <a:rPr lang="en-US" sz="2100" dirty="0">
              <a:solidFill>
                <a:schemeClr val="dk1"/>
              </a:solidFill>
              <a:effectLst/>
              <a:latin typeface="Footlight MT Light" panose="0204060206030A020304" pitchFamily="18" charset="0"/>
              <a:ea typeface="Times New Roman" panose="02020603050405020304" pitchFamily="18" charset="0"/>
            </a:rPr>
            <a:t>b v</a:t>
          </a:r>
          <a:r>
            <a:rPr lang="az-Latn-AZ" sz="2100" dirty="0">
              <a:solidFill>
                <a:schemeClr val="dk1"/>
              </a:solidFill>
              <a:effectLst/>
              <a:latin typeface="Footlight MT Light" panose="0204060206030A020304" pitchFamily="18" charset="0"/>
              <a:ea typeface="Times New Roman" panose="02020603050405020304" pitchFamily="18" charset="0"/>
            </a:rPr>
            <a:t>ə </a:t>
          </a:r>
          <a:r>
            <a:rPr lang="en-US" sz="2100" dirty="0">
              <a:solidFill>
                <a:schemeClr val="dk1"/>
              </a:solidFill>
              <a:effectLst/>
              <a:latin typeface="Footlight MT Light" panose="0204060206030A020304" pitchFamily="18" charset="0"/>
              <a:ea typeface="Times New Roman" panose="02020603050405020304" pitchFamily="18" charset="0"/>
            </a:rPr>
            <a:t>d</a:t>
          </a:r>
          <a:r>
            <a:rPr lang="az-Latn-AZ" sz="2100" dirty="0">
              <a:solidFill>
                <a:schemeClr val="dk1"/>
              </a:solidFill>
              <a:effectLst/>
              <a:latin typeface="Footlight MT Light" panose="0204060206030A020304" pitchFamily="18" charset="0"/>
              <a:ea typeface="Times New Roman" panose="02020603050405020304" pitchFamily="18" charset="0"/>
            </a:rPr>
            <a:t>ə</a:t>
          </a:r>
          <a:r>
            <a:rPr lang="en-US" sz="2100" dirty="0" err="1">
              <a:solidFill>
                <a:schemeClr val="dk1"/>
              </a:solidFill>
              <a:effectLst/>
              <a:latin typeface="Footlight MT Light" panose="0204060206030A020304" pitchFamily="18" charset="0"/>
              <a:ea typeface="Times New Roman" panose="02020603050405020304" pitchFamily="18" charset="0"/>
            </a:rPr>
            <a:t>rinliyi</a:t>
          </a:r>
          <a:r>
            <a:rPr lang="en-US" sz="2100" dirty="0">
              <a:solidFill>
                <a:schemeClr val="dk1"/>
              </a:solidFill>
              <a:effectLst/>
              <a:latin typeface="Footlight MT Light" panose="0204060206030A020304" pitchFamily="18" charset="0"/>
              <a:ea typeface="Times New Roman" panose="02020603050405020304" pitchFamily="18" charset="0"/>
            </a:rPr>
            <a:t> </a:t>
          </a:r>
          <a:r>
            <a:rPr lang="en-US" sz="2100" dirty="0" err="1">
              <a:solidFill>
                <a:schemeClr val="dk1"/>
              </a:solidFill>
              <a:effectLst/>
              <a:latin typeface="Footlight MT Light" panose="0204060206030A020304" pitchFamily="18" charset="0"/>
              <a:ea typeface="Times New Roman" panose="02020603050405020304" pitchFamily="18" charset="0"/>
            </a:rPr>
            <a:t>artir</a:t>
          </a:r>
          <a:r>
            <a:rPr lang="az-Latn-AZ" sz="2100" dirty="0">
              <a:solidFill>
                <a:schemeClr val="dk1"/>
              </a:solidFill>
              <a:effectLst/>
              <a:latin typeface="Footlight MT Light" panose="0204060206030A020304" pitchFamily="18" charset="0"/>
              <a:ea typeface="Times New Roman" panose="02020603050405020304" pitchFamily="18" charset="0"/>
            </a:rPr>
            <a:t>dıq</a:t>
          </a:r>
          <a:r>
            <a:rPr lang="en-US" sz="2100" dirty="0">
              <a:solidFill>
                <a:schemeClr val="dk1"/>
              </a:solidFill>
              <a:effectLst/>
              <a:latin typeface="Footlight MT Light" panose="0204060206030A020304" pitchFamily="18" charset="0"/>
              <a:ea typeface="Times New Roman" panose="02020603050405020304" pitchFamily="18" charset="0"/>
            </a:rPr>
            <a:t>ca</a:t>
          </a:r>
          <a:r>
            <a:rPr lang="en-US" sz="2100" spc="5" dirty="0">
              <a:solidFill>
                <a:schemeClr val="dk1"/>
              </a:solidFill>
              <a:effectLst/>
              <a:latin typeface="Footlight MT Light" panose="0204060206030A020304" pitchFamily="18" charset="0"/>
              <a:ea typeface="Times New Roman" panose="02020603050405020304" pitchFamily="18" charset="0"/>
            </a:rPr>
            <a:t> </a:t>
          </a:r>
          <a:r>
            <a:rPr lang="en-US" sz="2100" dirty="0" err="1">
              <a:solidFill>
                <a:schemeClr val="dk1"/>
              </a:solidFill>
              <a:effectLst/>
              <a:latin typeface="Footlight MT Light" panose="0204060206030A020304" pitchFamily="18" charset="0"/>
              <a:ea typeface="Times New Roman" panose="02020603050405020304" pitchFamily="18" charset="0"/>
            </a:rPr>
            <a:t>oyan</a:t>
          </a:r>
          <a:r>
            <a:rPr lang="az-Latn-AZ" sz="2100" dirty="0">
              <a:solidFill>
                <a:schemeClr val="dk1"/>
              </a:solidFill>
              <a:effectLst/>
              <a:latin typeface="Footlight MT Light" panose="0204060206030A020304" pitchFamily="18" charset="0"/>
              <a:ea typeface="Times New Roman" panose="02020603050405020304" pitchFamily="18" charset="0"/>
            </a:rPr>
            <a:t>dırıcılığın</a:t>
          </a:r>
          <a:r>
            <a:rPr lang="en-US" sz="2100" dirty="0">
              <a:solidFill>
                <a:schemeClr val="dk1"/>
              </a:solidFill>
              <a:effectLst/>
              <a:latin typeface="Footlight MT Light" panose="0204060206030A020304" pitchFamily="18" charset="0"/>
              <a:ea typeface="Times New Roman" panose="02020603050405020304" pitchFamily="18" charset="0"/>
            </a:rPr>
            <a:t> g</a:t>
          </a:r>
          <a:r>
            <a:rPr lang="az-Latn-AZ" sz="2100" dirty="0">
              <a:solidFill>
                <a:schemeClr val="dk1"/>
              </a:solidFill>
              <a:latin typeface="Footlight MT Light" panose="0204060206030A020304" pitchFamily="18" charset="0"/>
              <a:ea typeface="Times New Roman" panose="02020603050405020304" pitchFamily="18" charset="0"/>
            </a:rPr>
            <a:t>ü</a:t>
          </a:r>
          <a:r>
            <a:rPr lang="en-US" sz="2100" dirty="0">
              <a:solidFill>
                <a:schemeClr val="dk1"/>
              </a:solidFill>
              <a:effectLst/>
              <a:latin typeface="Footlight MT Light" panose="0204060206030A020304" pitchFamily="18" charset="0"/>
              <a:ea typeface="Times New Roman" panose="02020603050405020304" pitchFamily="18" charset="0"/>
            </a:rPr>
            <a:t>c</a:t>
          </a:r>
          <a:r>
            <a:rPr lang="az-Latn-AZ" sz="2100" dirty="0">
              <a:solidFill>
                <a:schemeClr val="dk1"/>
              </a:solidFill>
              <a:effectLst/>
              <a:latin typeface="Footlight MT Light" panose="0204060206030A020304" pitchFamily="18" charset="0"/>
              <a:ea typeface="Times New Roman" panose="02020603050405020304" pitchFamily="18" charset="0"/>
            </a:rPr>
            <a:t>ü</a:t>
          </a:r>
          <a:r>
            <a:rPr lang="en-US" sz="2100" dirty="0">
              <a:solidFill>
                <a:schemeClr val="dk1"/>
              </a:solidFill>
              <a:effectLst/>
              <a:latin typeface="Footlight MT Light" panose="0204060206030A020304" pitchFamily="18" charset="0"/>
              <a:ea typeface="Times New Roman" panose="02020603050405020304" pitchFamily="18" charset="0"/>
            </a:rPr>
            <a:t> </a:t>
          </a:r>
          <a:r>
            <a:rPr lang="en-US" sz="2100" dirty="0" err="1">
              <a:solidFill>
                <a:schemeClr val="dk1"/>
              </a:solidFill>
              <a:effectLst/>
              <a:latin typeface="Footlight MT Light" panose="0204060206030A020304" pitchFamily="18" charset="0"/>
              <a:ea typeface="Times New Roman" panose="02020603050405020304" pitchFamily="18" charset="0"/>
            </a:rPr>
            <a:t>ar</a:t>
          </a:r>
          <a:r>
            <a:rPr lang="az-Latn-AZ" sz="2100" dirty="0">
              <a:solidFill>
                <a:schemeClr val="dk1"/>
              </a:solidFill>
              <a:effectLst/>
              <a:latin typeface="Footlight MT Light" panose="0204060206030A020304" pitchFamily="18" charset="0"/>
              <a:ea typeface="Times New Roman" panose="02020603050405020304" pitchFamily="18" charset="0"/>
            </a:rPr>
            <a:t>tı</a:t>
          </a:r>
          <a:r>
            <a:rPr lang="en-US" sz="2100" dirty="0">
              <a:solidFill>
                <a:schemeClr val="dk1"/>
              </a:solidFill>
              <a:effectLst/>
              <a:latin typeface="Footlight MT Light" panose="0204060206030A020304" pitchFamily="18" charset="0"/>
              <a:ea typeface="Times New Roman" panose="02020603050405020304" pitchFamily="18" charset="0"/>
            </a:rPr>
            <a:t>r. Bu </a:t>
          </a:r>
          <a:r>
            <a:rPr lang="en-US" sz="2100" dirty="0" err="1">
              <a:solidFill>
                <a:schemeClr val="dk1"/>
              </a:solidFill>
              <a:effectLst/>
              <a:latin typeface="Footlight MT Light" panose="0204060206030A020304" pitchFamily="18" charset="0"/>
              <a:ea typeface="Times New Roman" panose="02020603050405020304" pitchFamily="18" charset="0"/>
            </a:rPr>
            <a:t>giri</a:t>
          </a:r>
          <a:r>
            <a:rPr lang="az-Latn-AZ" sz="2100" dirty="0">
              <a:solidFill>
                <a:schemeClr val="dk1"/>
              </a:solidFill>
              <a:effectLst/>
              <a:latin typeface="Footlight MT Light" panose="0204060206030A020304" pitchFamily="18" charset="0"/>
              <a:ea typeface="Times New Roman" panose="02020603050405020304" pitchFamily="18" charset="0"/>
            </a:rPr>
            <a:t>ş</a:t>
          </a:r>
          <a:r>
            <a:rPr lang="en-US" sz="2100" dirty="0">
              <a:solidFill>
                <a:schemeClr val="dk1"/>
              </a:solidFill>
              <a:effectLst/>
              <a:latin typeface="Footlight MT Light" panose="0204060206030A020304" pitchFamily="18" charset="0"/>
              <a:ea typeface="Times New Roman" panose="02020603050405020304" pitchFamily="18" charset="0"/>
            </a:rPr>
            <a:t> c</a:t>
          </a:r>
          <a:r>
            <a:rPr lang="az-Latn-AZ" sz="2100" dirty="0">
              <a:solidFill>
                <a:schemeClr val="dk1"/>
              </a:solidFill>
              <a:effectLst/>
              <a:latin typeface="Footlight MT Light" panose="0204060206030A020304" pitchFamily="18" charset="0"/>
              <a:ea typeface="Times New Roman" panose="02020603050405020304" pitchFamily="18" charset="0"/>
            </a:rPr>
            <a:t>ə</a:t>
          </a:r>
          <a:r>
            <a:rPr lang="en-US" sz="2100" dirty="0">
              <a:solidFill>
                <a:schemeClr val="dk1"/>
              </a:solidFill>
              <a:effectLst/>
              <a:latin typeface="Footlight MT Light" panose="0204060206030A020304" pitchFamily="18" charset="0"/>
              <a:ea typeface="Times New Roman" panose="02020603050405020304" pitchFamily="18" charset="0"/>
            </a:rPr>
            <a:t>r</a:t>
          </a:r>
          <a:r>
            <a:rPr lang="az-Latn-AZ" sz="2100" dirty="0">
              <a:solidFill>
                <a:schemeClr val="dk1"/>
              </a:solidFill>
              <a:effectLst/>
              <a:latin typeface="Footlight MT Light" panose="0204060206030A020304" pitchFamily="18" charset="0"/>
              <a:ea typeface="Times New Roman" panose="02020603050405020304" pitchFamily="18" charset="0"/>
            </a:rPr>
            <a:t>ə</a:t>
          </a:r>
          <a:r>
            <a:rPr lang="en-US" sz="2100" dirty="0" err="1">
              <a:solidFill>
                <a:schemeClr val="dk1"/>
              </a:solidFill>
              <a:effectLst/>
              <a:latin typeface="Footlight MT Light" panose="0204060206030A020304" pitchFamily="18" charset="0"/>
              <a:ea typeface="Times New Roman" panose="02020603050405020304" pitchFamily="18" charset="0"/>
            </a:rPr>
            <a:t>ya</a:t>
          </a:r>
          <a:r>
            <a:rPr lang="az-Latn-AZ" sz="2100" dirty="0">
              <a:solidFill>
                <a:schemeClr val="dk1"/>
              </a:solidFill>
              <a:effectLst/>
              <a:latin typeface="Footlight MT Light" panose="0204060206030A020304" pitchFamily="18" charset="0"/>
              <a:ea typeface="Times New Roman" panose="02020603050405020304" pitchFamily="18" charset="0"/>
            </a:rPr>
            <a:t>nı</a:t>
          </a:r>
          <a:r>
            <a:rPr lang="en-US" sz="2100" dirty="0">
              <a:solidFill>
                <a:schemeClr val="dk1"/>
              </a:solidFill>
              <a:effectLst/>
              <a:latin typeface="Footlight MT Light" panose="0204060206030A020304" pitchFamily="18" charset="0"/>
              <a:ea typeface="Times New Roman" panose="02020603050405020304" pitchFamily="18" charset="0"/>
            </a:rPr>
            <a:t> </a:t>
          </a:r>
          <a:r>
            <a:rPr lang="en-US" sz="2100" dirty="0" err="1">
              <a:solidFill>
                <a:schemeClr val="dk1"/>
              </a:solidFill>
              <a:effectLst/>
              <a:latin typeface="Footlight MT Light" panose="0204060206030A020304" pitchFamily="18" charset="0"/>
              <a:ea typeface="Times New Roman" panose="02020603050405020304" pitchFamily="18" charset="0"/>
            </a:rPr>
            <a:t>adla</a:t>
          </a:r>
          <a:r>
            <a:rPr lang="az-Latn-AZ" sz="2100" dirty="0">
              <a:solidFill>
                <a:schemeClr val="dk1"/>
              </a:solidFill>
              <a:effectLst/>
              <a:latin typeface="Footlight MT Light" panose="0204060206030A020304" pitchFamily="18" charset="0"/>
              <a:ea typeface="Times New Roman" panose="02020603050405020304" pitchFamily="18" charset="0"/>
            </a:rPr>
            <a:t>nı</a:t>
          </a:r>
          <a:r>
            <a:rPr lang="en-US" sz="2100" dirty="0">
              <a:solidFill>
                <a:schemeClr val="dk1"/>
              </a:solidFill>
              <a:effectLst/>
              <a:latin typeface="Footlight MT Light" panose="0204060206030A020304" pitchFamily="18" charset="0"/>
              <a:ea typeface="Times New Roman" panose="02020603050405020304" pitchFamily="18" charset="0"/>
            </a:rPr>
            <a:t>r </a:t>
          </a:r>
          <a:r>
            <a:rPr lang="en-US" sz="2100" dirty="0" err="1">
              <a:solidFill>
                <a:schemeClr val="dk1"/>
              </a:solidFill>
              <a:effectLst/>
              <a:latin typeface="Footlight MT Light" panose="0204060206030A020304" pitchFamily="18" charset="0"/>
              <a:ea typeface="Times New Roman" panose="02020603050405020304" pitchFamily="18" charset="0"/>
            </a:rPr>
            <a:t>va</a:t>
          </a:r>
          <a:r>
            <a:rPr lang="en-US" sz="2100" dirty="0">
              <a:solidFill>
                <a:schemeClr val="dk1"/>
              </a:solidFill>
              <a:effectLst/>
              <a:latin typeface="Footlight MT Light" panose="0204060206030A020304" pitchFamily="18" charset="0"/>
              <a:ea typeface="Times New Roman" panose="02020603050405020304" pitchFamily="18" charset="0"/>
            </a:rPr>
            <a:t> dig</a:t>
          </a:r>
          <a:r>
            <a:rPr lang="az-Latn-AZ" sz="2100" dirty="0">
              <a:solidFill>
                <a:schemeClr val="dk1"/>
              </a:solidFill>
              <a:effectLst/>
              <a:latin typeface="Footlight MT Light" panose="0204060206030A020304" pitchFamily="18" charset="0"/>
              <a:ea typeface="Times New Roman" panose="02020603050405020304" pitchFamily="18" charset="0"/>
            </a:rPr>
            <a:t>ə</a:t>
          </a:r>
          <a:r>
            <a:rPr lang="en-US" sz="2100" dirty="0">
              <a:solidFill>
                <a:schemeClr val="dk1"/>
              </a:solidFill>
              <a:effectLst/>
              <a:latin typeface="Footlight MT Light" panose="0204060206030A020304" pitchFamily="18" charset="0"/>
              <a:ea typeface="Times New Roman" panose="02020603050405020304" pitchFamily="18" charset="0"/>
            </a:rPr>
            <a:t>r c</a:t>
          </a:r>
          <a:r>
            <a:rPr lang="az-Latn-AZ" sz="2100" dirty="0">
              <a:solidFill>
                <a:schemeClr val="dk1"/>
              </a:solidFill>
              <a:effectLst/>
              <a:latin typeface="Footlight MT Light" panose="0204060206030A020304" pitchFamily="18" charset="0"/>
              <a:ea typeface="Times New Roman" panose="02020603050405020304" pitchFamily="18" charset="0"/>
            </a:rPr>
            <a:t>ə</a:t>
          </a:r>
          <a:r>
            <a:rPr lang="en-US" sz="2100" dirty="0">
              <a:solidFill>
                <a:schemeClr val="dk1"/>
              </a:solidFill>
              <a:effectLst/>
              <a:latin typeface="Footlight MT Light" panose="0204060206030A020304" pitchFamily="18" charset="0"/>
              <a:ea typeface="Times New Roman" panose="02020603050405020304" pitchFamily="18" charset="0"/>
            </a:rPr>
            <a:t>r</a:t>
          </a:r>
          <a:r>
            <a:rPr lang="az-Latn-AZ" sz="2100" dirty="0">
              <a:solidFill>
                <a:schemeClr val="dk1"/>
              </a:solidFill>
              <a:effectLst/>
              <a:latin typeface="Footlight MT Light" panose="0204060206030A020304" pitchFamily="18" charset="0"/>
              <a:ea typeface="Times New Roman" panose="02020603050405020304" pitchFamily="18" charset="0"/>
            </a:rPr>
            <a:t>ə</a:t>
          </a:r>
          <a:r>
            <a:rPr lang="en-US" sz="2100" dirty="0" err="1">
              <a:solidFill>
                <a:schemeClr val="dk1"/>
              </a:solidFill>
              <a:effectLst/>
              <a:latin typeface="Footlight MT Light" panose="0204060206030A020304" pitchFamily="18" charset="0"/>
              <a:ea typeface="Times New Roman" panose="02020603050405020304" pitchFamily="18" charset="0"/>
            </a:rPr>
            <a:t>yanla</a:t>
          </a:r>
          <a:r>
            <a:rPr lang="az-Latn-AZ" sz="2100" dirty="0">
              <a:solidFill>
                <a:schemeClr val="dk1"/>
              </a:solidFill>
              <a:effectLst/>
              <a:latin typeface="Footlight MT Light" panose="0204060206030A020304" pitchFamily="18" charset="0"/>
              <a:ea typeface="Times New Roman" panose="02020603050405020304" pitchFamily="18" charset="0"/>
            </a:rPr>
            <a:t>rı</a:t>
          </a:r>
          <a:r>
            <a:rPr lang="en-US" sz="2100" dirty="0">
              <a:solidFill>
                <a:schemeClr val="dk1"/>
              </a:solidFill>
              <a:effectLst/>
              <a:latin typeface="Footlight MT Light" panose="0204060206030A020304" pitchFamily="18" charset="0"/>
              <a:ea typeface="Times New Roman" panose="02020603050405020304" pitchFamily="18" charset="0"/>
            </a:rPr>
            <a:t>n t</a:t>
          </a:r>
          <a:r>
            <a:rPr lang="az-Latn-AZ" sz="2100" dirty="0">
              <a:solidFill>
                <a:schemeClr val="dk1"/>
              </a:solidFill>
              <a:effectLst/>
              <a:latin typeface="Footlight MT Light" panose="0204060206030A020304" pitchFamily="18" charset="0"/>
              <a:ea typeface="Times New Roman" panose="02020603050405020304" pitchFamily="18" charset="0"/>
            </a:rPr>
            <a:t>ə</a:t>
          </a:r>
          <a:r>
            <a:rPr lang="en-US" sz="2100" dirty="0" err="1">
              <a:solidFill>
                <a:schemeClr val="dk1"/>
              </a:solidFill>
              <a:effectLst/>
              <a:latin typeface="Footlight MT Light" panose="0204060206030A020304" pitchFamily="18" charset="0"/>
              <a:ea typeface="Times New Roman" panose="02020603050405020304" pitchFamily="18" charset="0"/>
            </a:rPr>
            <a:t>sirini</a:t>
          </a:r>
          <a:r>
            <a:rPr lang="en-US" sz="2100" dirty="0">
              <a:solidFill>
                <a:schemeClr val="dk1"/>
              </a:solidFill>
              <a:effectLst/>
              <a:latin typeface="Footlight MT Light" panose="0204060206030A020304" pitchFamily="18" charset="0"/>
              <a:ea typeface="Times New Roman" panose="02020603050405020304" pitchFamily="18" charset="0"/>
            </a:rPr>
            <a:t> </a:t>
          </a:r>
          <a:r>
            <a:rPr lang="az-Latn-AZ" sz="2100" dirty="0">
              <a:solidFill>
                <a:schemeClr val="dk1"/>
              </a:solidFill>
              <a:latin typeface="Footlight MT Light" panose="0204060206030A020304" pitchFamily="18" charset="0"/>
              <a:ea typeface="Times New Roman" panose="02020603050405020304" pitchFamily="18" charset="0"/>
            </a:rPr>
            <a:t>ar</a:t>
          </a:r>
          <a:r>
            <a:rPr lang="en-US" sz="2100" dirty="0" err="1">
              <a:solidFill>
                <a:schemeClr val="dk1"/>
              </a:solidFill>
              <a:effectLst/>
              <a:latin typeface="Footlight MT Light" panose="0204060206030A020304" pitchFamily="18" charset="0"/>
              <a:ea typeface="Times New Roman" panose="02020603050405020304" pitchFamily="18" charset="0"/>
            </a:rPr>
            <a:t>tirmaq</a:t>
          </a:r>
          <a:r>
            <a:rPr lang="en-US" sz="2100" dirty="0">
              <a:solidFill>
                <a:schemeClr val="dk1"/>
              </a:solidFill>
              <a:effectLst/>
              <a:latin typeface="Footlight MT Light" panose="0204060206030A020304" pitchFamily="18" charset="0"/>
              <a:ea typeface="Times New Roman" panose="02020603050405020304" pitchFamily="18" charset="0"/>
            </a:rPr>
            <a:t> m</a:t>
          </a:r>
          <a:r>
            <a:rPr lang="az-Latn-AZ" sz="2100" dirty="0">
              <a:solidFill>
                <a:schemeClr val="dk1"/>
              </a:solidFill>
              <a:effectLst/>
              <a:latin typeface="Footlight MT Light" panose="0204060206030A020304" pitchFamily="18" charset="0"/>
              <a:ea typeface="Times New Roman" panose="02020603050405020304" pitchFamily="18" charset="0"/>
            </a:rPr>
            <a:t>ə</a:t>
          </a:r>
          <a:r>
            <a:rPr lang="en-US" sz="2100" dirty="0" err="1">
              <a:solidFill>
                <a:schemeClr val="dk1"/>
              </a:solidFill>
              <a:effectLst/>
              <a:latin typeface="Footlight MT Light" panose="0204060206030A020304" pitchFamily="18" charset="0"/>
              <a:ea typeface="Times New Roman" panose="02020603050405020304" pitchFamily="18" charset="0"/>
            </a:rPr>
            <a:t>qs</a:t>
          </a:r>
          <a:r>
            <a:rPr lang="az-Latn-AZ" sz="2100" dirty="0">
              <a:solidFill>
                <a:schemeClr val="dk1"/>
              </a:solidFill>
              <a:effectLst/>
              <a:latin typeface="Footlight MT Light" panose="0204060206030A020304" pitchFamily="18" charset="0"/>
              <a:ea typeface="Times New Roman" panose="02020603050405020304" pitchFamily="18" charset="0"/>
            </a:rPr>
            <a:t>ə</a:t>
          </a:r>
          <a:r>
            <a:rPr lang="en-US" sz="2100" dirty="0" err="1">
              <a:solidFill>
                <a:schemeClr val="dk1"/>
              </a:solidFill>
              <a:effectLst/>
              <a:latin typeface="Footlight MT Light" panose="0204060206030A020304" pitchFamily="18" charset="0"/>
              <a:ea typeface="Times New Roman" panose="02020603050405020304" pitchFamily="18" charset="0"/>
            </a:rPr>
            <a:t>dil</a:t>
          </a:r>
          <a:r>
            <a:rPr lang="az-Latn-AZ" sz="2100" dirty="0">
              <a:solidFill>
                <a:schemeClr val="dk1"/>
              </a:solidFill>
              <a:effectLst/>
              <a:latin typeface="Footlight MT Light" panose="0204060206030A020304" pitchFamily="18" charset="0"/>
              <a:ea typeface="Times New Roman" panose="02020603050405020304" pitchFamily="18" charset="0"/>
            </a:rPr>
            <a:t>ə</a:t>
          </a:r>
          <a:r>
            <a:rPr lang="en-US" sz="2100" dirty="0">
              <a:solidFill>
                <a:schemeClr val="dk1"/>
              </a:solidFill>
              <a:effectLst/>
              <a:latin typeface="Footlight MT Light" panose="0204060206030A020304" pitchFamily="18" charset="0"/>
              <a:ea typeface="Times New Roman" panose="02020603050405020304" pitchFamily="18" charset="0"/>
            </a:rPr>
            <a:t> </a:t>
          </a:r>
          <a:r>
            <a:rPr lang="en-US" sz="2100" dirty="0" err="1">
              <a:solidFill>
                <a:schemeClr val="dk1"/>
              </a:solidFill>
              <a:effectLst/>
              <a:latin typeface="Footlight MT Light" panose="0204060206030A020304" pitchFamily="18" charset="0"/>
              <a:ea typeface="Times New Roman" panose="02020603050405020304" pitchFamily="18" charset="0"/>
            </a:rPr>
            <a:t>elektrik</a:t>
          </a:r>
          <a:r>
            <a:rPr lang="en-US" sz="2100" dirty="0">
              <a:solidFill>
                <a:schemeClr val="dk1"/>
              </a:solidFill>
              <a:effectLst/>
              <a:latin typeface="Footlight MT Light" panose="0204060206030A020304" pitchFamily="18" charset="0"/>
              <a:ea typeface="Times New Roman" panose="02020603050405020304" pitchFamily="18" charset="0"/>
            </a:rPr>
            <a:t> </a:t>
          </a:r>
          <a:r>
            <a:rPr lang="en-US" sz="2100" dirty="0" err="1">
              <a:solidFill>
                <a:schemeClr val="dk1"/>
              </a:solidFill>
              <a:effectLst/>
              <a:latin typeface="Footlight MT Light" panose="0204060206030A020304" pitchFamily="18" charset="0"/>
              <a:ea typeface="Times New Roman" panose="02020603050405020304" pitchFamily="18" charset="0"/>
            </a:rPr>
            <a:t>ke</a:t>
          </a:r>
          <a:r>
            <a:rPr lang="az-Latn-AZ" sz="2100" dirty="0">
              <a:solidFill>
                <a:schemeClr val="dk1"/>
              </a:solidFill>
              <a:effectLst/>
              <a:latin typeface="Footlight MT Light" panose="0204060206030A020304" pitchFamily="18" charset="0"/>
              <a:ea typeface="Times New Roman" panose="02020603050405020304" pitchFamily="18" charset="0"/>
            </a:rPr>
            <a:t>ç</a:t>
          </a:r>
          <a:r>
            <a:rPr lang="en-US" sz="2100" dirty="0" err="1">
              <a:solidFill>
                <a:schemeClr val="dk1"/>
              </a:solidFill>
              <a:effectLst/>
              <a:latin typeface="Footlight MT Light" panose="0204060206030A020304" pitchFamily="18" charset="0"/>
              <a:ea typeface="Times New Roman" panose="02020603050405020304" pitchFamily="18" charset="0"/>
            </a:rPr>
            <a:t>iriciliyi</a:t>
          </a:r>
          <a:r>
            <a:rPr lang="en-US" sz="2100" dirty="0">
              <a:solidFill>
                <a:schemeClr val="dk1"/>
              </a:solidFill>
              <a:effectLst/>
              <a:latin typeface="Footlight MT Light" panose="0204060206030A020304" pitchFamily="18" charset="0"/>
              <a:ea typeface="Times New Roman" panose="02020603050405020304" pitchFamily="18" charset="0"/>
            </a:rPr>
            <a:t> </a:t>
          </a:r>
          <a:r>
            <a:rPr lang="en-US" sz="2100" dirty="0" err="1">
              <a:solidFill>
                <a:schemeClr val="dk1"/>
              </a:solidFill>
              <a:effectLst/>
              <a:latin typeface="Footlight MT Light" panose="0204060206030A020304" pitchFamily="18" charset="0"/>
              <a:ea typeface="Times New Roman" panose="02020603050405020304" pitchFamily="18" charset="0"/>
            </a:rPr>
            <a:t>yax</a:t>
          </a:r>
          <a:r>
            <a:rPr lang="en-US" sz="2100" dirty="0">
              <a:solidFill>
                <a:schemeClr val="dk1"/>
              </a:solidFill>
              <a:effectLst/>
              <a:latin typeface="Footlight MT Light" panose="0204060206030A020304" pitchFamily="18" charset="0"/>
              <a:ea typeface="Times New Roman" panose="02020603050405020304" pitchFamily="18" charset="0"/>
            </a:rPr>
            <a:t>­</a:t>
          </a:r>
          <a:r>
            <a:rPr lang="az-Latn-AZ" sz="2100" dirty="0">
              <a:solidFill>
                <a:schemeClr val="dk1"/>
              </a:solidFill>
              <a:effectLst/>
              <a:latin typeface="Footlight MT Light" panose="0204060206030A020304" pitchFamily="18" charset="0"/>
              <a:ea typeface="Times New Roman" panose="02020603050405020304" pitchFamily="18" charset="0"/>
            </a:rPr>
            <a:t>şı</a:t>
          </a:r>
          <a:r>
            <a:rPr lang="en-US" sz="2100" dirty="0">
              <a:solidFill>
                <a:schemeClr val="dk1"/>
              </a:solidFill>
              <a:effectLst/>
              <a:latin typeface="Footlight MT Light" panose="0204060206030A020304" pitchFamily="18" charset="0"/>
              <a:ea typeface="Times New Roman" panose="02020603050405020304" pitchFamily="18" charset="0"/>
            </a:rPr>
            <a:t>la</a:t>
          </a:r>
          <a:r>
            <a:rPr lang="az-Latn-AZ" sz="2100" dirty="0">
              <a:solidFill>
                <a:schemeClr val="dk1"/>
              </a:solidFill>
              <a:effectLst/>
              <a:latin typeface="Footlight MT Light" panose="0204060206030A020304" pitchFamily="18" charset="0"/>
              <a:ea typeface="Times New Roman" panose="02020603050405020304" pitchFamily="18" charset="0"/>
            </a:rPr>
            <a:t>ş</a:t>
          </a:r>
          <a:r>
            <a:rPr lang="en-US" sz="2100" dirty="0">
              <a:solidFill>
                <a:schemeClr val="dk1"/>
              </a:solidFill>
              <a:effectLst/>
              <a:latin typeface="Footlight MT Light" panose="0204060206030A020304" pitchFamily="18" charset="0"/>
              <a:ea typeface="Times New Roman" panose="02020603050405020304" pitchFamily="18" charset="0"/>
            </a:rPr>
            <a:t>d</a:t>
          </a:r>
          <a:r>
            <a:rPr lang="az-Latn-AZ" sz="2100" dirty="0">
              <a:solidFill>
                <a:schemeClr val="dk1"/>
              </a:solidFill>
              <a:effectLst/>
              <a:latin typeface="Footlight MT Light" panose="0204060206030A020304" pitchFamily="18" charset="0"/>
              <a:ea typeface="Times New Roman" panose="02020603050405020304" pitchFamily="18" charset="0"/>
            </a:rPr>
            <a:t>ırma</a:t>
          </a:r>
          <a:r>
            <a:rPr lang="en-US" sz="2100" dirty="0">
              <a:solidFill>
                <a:schemeClr val="dk1"/>
              </a:solidFill>
              <a:effectLst/>
              <a:latin typeface="Footlight MT Light" panose="0204060206030A020304" pitchFamily="18" charset="0"/>
              <a:ea typeface="Times New Roman" panose="02020603050405020304" pitchFamily="18" charset="0"/>
            </a:rPr>
            <a:t>q</a:t>
          </a:r>
          <a:r>
            <a:rPr lang="en-US" sz="2100" spc="175" dirty="0">
              <a:solidFill>
                <a:schemeClr val="dk1"/>
              </a:solidFill>
              <a:effectLst/>
              <a:latin typeface="Footlight MT Light" panose="0204060206030A020304" pitchFamily="18" charset="0"/>
              <a:ea typeface="Times New Roman" panose="02020603050405020304" pitchFamily="18" charset="0"/>
            </a:rPr>
            <a:t> </a:t>
          </a:r>
          <a:r>
            <a:rPr lang="az-Latn-AZ" sz="2100" spc="175" dirty="0">
              <a:solidFill>
                <a:schemeClr val="dk1"/>
              </a:solidFill>
              <a:latin typeface="Footlight MT Light" panose="0204060206030A020304" pitchFamily="18" charset="0"/>
              <a:ea typeface="Times New Roman" panose="02020603050405020304" pitchFamily="18" charset="0"/>
              <a:cs typeface="Times New Roman" panose="02020603050405020304" pitchFamily="18" charset="0"/>
            </a:rPr>
            <a:t>üçün</a:t>
          </a:r>
          <a:r>
            <a:rPr lang="en-US" sz="2100" dirty="0">
              <a:solidFill>
                <a:schemeClr val="dk1"/>
              </a:solidFill>
              <a:effectLst/>
              <a:latin typeface="Footlight MT Light" panose="0204060206030A020304" pitchFamily="18" charset="0"/>
              <a:ea typeface="Times New Roman" panose="02020603050405020304" pitchFamily="18" charset="0"/>
              <a:cs typeface="Times New Roman" panose="02020603050405020304" pitchFamily="18" charset="0"/>
            </a:rPr>
            <a:t> </a:t>
          </a:r>
          <a:r>
            <a:rPr lang="en-US" sz="2100" dirty="0" err="1">
              <a:solidFill>
                <a:schemeClr val="dk1"/>
              </a:solidFill>
              <a:effectLst/>
              <a:latin typeface="Footlight MT Light" panose="0204060206030A020304" pitchFamily="18" charset="0"/>
              <a:ea typeface="Times New Roman" panose="02020603050405020304" pitchFamily="18" charset="0"/>
            </a:rPr>
            <a:t>istifad</a:t>
          </a:r>
          <a:r>
            <a:rPr lang="az-Latn-AZ" sz="2100" dirty="0">
              <a:solidFill>
                <a:schemeClr val="dk1"/>
              </a:solidFill>
              <a:effectLst/>
              <a:latin typeface="Footlight MT Light" panose="0204060206030A020304" pitchFamily="18" charset="0"/>
              <a:ea typeface="Times New Roman" panose="02020603050405020304" pitchFamily="18" charset="0"/>
            </a:rPr>
            <a:t>ə</a:t>
          </a:r>
          <a:r>
            <a:rPr lang="en-US" sz="2100" spc="170" dirty="0">
              <a:solidFill>
                <a:schemeClr val="dk1"/>
              </a:solidFill>
              <a:effectLst/>
              <a:latin typeface="Footlight MT Light" panose="0204060206030A020304" pitchFamily="18" charset="0"/>
              <a:ea typeface="Times New Roman" panose="02020603050405020304" pitchFamily="18" charset="0"/>
            </a:rPr>
            <a:t> </a:t>
          </a:r>
          <a:r>
            <a:rPr lang="en-US" sz="2100" dirty="0" err="1">
              <a:solidFill>
                <a:schemeClr val="dk1"/>
              </a:solidFill>
              <a:effectLst/>
              <a:latin typeface="Footlight MT Light" panose="0204060206030A020304" pitchFamily="18" charset="0"/>
              <a:ea typeface="Times New Roman" panose="02020603050405020304" pitchFamily="18" charset="0"/>
            </a:rPr>
            <a:t>olunur</a:t>
          </a:r>
          <a:r>
            <a:rPr lang="en-US" sz="2100" dirty="0">
              <a:solidFill>
                <a:schemeClr val="dk1"/>
              </a:solidFill>
              <a:effectLst/>
              <a:latin typeface="Footlight MT Light" panose="0204060206030A020304" pitchFamily="18" charset="0"/>
              <a:ea typeface="Times New Roman" panose="02020603050405020304" pitchFamily="18" charset="0"/>
            </a:rPr>
            <a:t>,</a:t>
          </a:r>
          <a:r>
            <a:rPr lang="en-US" sz="2100" spc="55" dirty="0">
              <a:solidFill>
                <a:schemeClr val="dk1"/>
              </a:solidFill>
              <a:effectLst/>
              <a:latin typeface="Footlight MT Light" panose="0204060206030A020304" pitchFamily="18" charset="0"/>
              <a:ea typeface="Times New Roman" panose="02020603050405020304" pitchFamily="18" charset="0"/>
            </a:rPr>
            <a:t> </a:t>
          </a:r>
          <a:r>
            <a:rPr lang="en-US" sz="2100" dirty="0">
              <a:solidFill>
                <a:schemeClr val="dk1"/>
              </a:solidFill>
              <a:effectLst/>
              <a:latin typeface="Footlight MT Light" panose="0204060206030A020304" pitchFamily="18" charset="0"/>
              <a:ea typeface="Times New Roman" panose="02020603050405020304" pitchFamily="18" charset="0"/>
            </a:rPr>
            <a:t>z</a:t>
          </a:r>
          <a:r>
            <a:rPr lang="az-Latn-AZ" sz="2100" dirty="0">
              <a:solidFill>
                <a:schemeClr val="dk1"/>
              </a:solidFill>
              <a:effectLst/>
              <a:latin typeface="Footlight MT Light" panose="0204060206030A020304" pitchFamily="18" charset="0"/>
              <a:ea typeface="Times New Roman" panose="02020603050405020304" pitchFamily="18" charset="0"/>
            </a:rPr>
            <a:t>ə</a:t>
          </a:r>
          <a:r>
            <a:rPr lang="en-US" sz="2100" dirty="0">
              <a:solidFill>
                <a:schemeClr val="dk1"/>
              </a:solidFill>
              <a:effectLst/>
              <a:latin typeface="Footlight MT Light" panose="0204060206030A020304" pitchFamily="18" charset="0"/>
              <a:ea typeface="Times New Roman" panose="02020603050405020304" pitchFamily="18" charset="0"/>
            </a:rPr>
            <a:t>if</a:t>
          </a:r>
          <a:r>
            <a:rPr lang="en-US" sz="2100" spc="60" dirty="0">
              <a:solidFill>
                <a:schemeClr val="dk1"/>
              </a:solidFill>
              <a:effectLst/>
              <a:latin typeface="Footlight MT Light" panose="0204060206030A020304" pitchFamily="18" charset="0"/>
              <a:ea typeface="Times New Roman" panose="02020603050405020304" pitchFamily="18" charset="0"/>
            </a:rPr>
            <a:t> </a:t>
          </a:r>
          <a:r>
            <a:rPr lang="en-US" sz="2100" dirty="0">
              <a:solidFill>
                <a:schemeClr val="dk1"/>
              </a:solidFill>
              <a:effectLst/>
              <a:latin typeface="Footlight MT Light" panose="0204060206030A020304" pitchFamily="18" charset="0"/>
              <a:ea typeface="Times New Roman" panose="02020603050405020304" pitchFamily="18" charset="0"/>
            </a:rPr>
            <a:t>ag</a:t>
          </a:r>
          <a:r>
            <a:rPr lang="az-Latn-AZ" sz="2100" dirty="0">
              <a:solidFill>
                <a:schemeClr val="dk1"/>
              </a:solidFill>
              <a:effectLst/>
              <a:latin typeface="Footlight MT Light" panose="0204060206030A020304" pitchFamily="18" charset="0"/>
              <a:ea typeface="Times New Roman" panose="02020603050405020304" pitchFamily="18" charset="0"/>
            </a:rPr>
            <a:t>rı</a:t>
          </a:r>
          <a:r>
            <a:rPr lang="en-US" sz="2100" dirty="0">
              <a:solidFill>
                <a:schemeClr val="dk1"/>
              </a:solidFill>
              <a:effectLst/>
              <a:latin typeface="Footlight MT Light" panose="0204060206030A020304" pitchFamily="18" charset="0"/>
              <a:ea typeface="Times New Roman" panose="02020603050405020304" pitchFamily="18" charset="0"/>
            </a:rPr>
            <a:t>k</a:t>
          </a:r>
          <a:r>
            <a:rPr lang="az-Latn-AZ" sz="2100" dirty="0">
              <a:solidFill>
                <a:schemeClr val="dk1"/>
              </a:solidFill>
              <a:effectLst/>
              <a:latin typeface="Footlight MT Light" panose="0204060206030A020304" pitchFamily="18" charset="0"/>
              <a:ea typeface="Times New Roman" panose="02020603050405020304" pitchFamily="18" charset="0"/>
            </a:rPr>
            <a:t>ə</a:t>
          </a:r>
          <a:r>
            <a:rPr lang="en-US" sz="2100" dirty="0" err="1">
              <a:solidFill>
                <a:schemeClr val="dk1"/>
              </a:solidFill>
              <a:effectLst/>
              <a:latin typeface="Footlight MT Light" panose="0204060206030A020304" pitchFamily="18" charset="0"/>
              <a:ea typeface="Times New Roman" panose="02020603050405020304" pitchFamily="18" charset="0"/>
            </a:rPr>
            <a:t>sici</a:t>
          </a:r>
          <a:r>
            <a:rPr lang="en-US" sz="2100" spc="160" dirty="0">
              <a:solidFill>
                <a:schemeClr val="dk1"/>
              </a:solidFill>
              <a:effectLst/>
              <a:latin typeface="Footlight MT Light" panose="0204060206030A020304" pitchFamily="18" charset="0"/>
              <a:ea typeface="Times New Roman" panose="02020603050405020304" pitchFamily="18" charset="0"/>
            </a:rPr>
            <a:t> </a:t>
          </a:r>
          <a:r>
            <a:rPr lang="az-Latn-AZ" sz="2100" spc="160" dirty="0">
              <a:solidFill>
                <a:schemeClr val="dk1"/>
              </a:solidFill>
              <a:latin typeface="Footlight MT Light" panose="0204060206030A020304" pitchFamily="18" charset="0"/>
              <a:ea typeface="Times New Roman" panose="02020603050405020304" pitchFamily="18" charset="0"/>
            </a:rPr>
            <a:t>tə</a:t>
          </a:r>
          <a:r>
            <a:rPr lang="en-US" sz="2100" dirty="0">
              <a:solidFill>
                <a:schemeClr val="dk1"/>
              </a:solidFill>
              <a:effectLst/>
              <a:latin typeface="Footlight MT Light" panose="0204060206030A020304" pitchFamily="18" charset="0"/>
              <a:ea typeface="Times New Roman" panose="02020603050405020304" pitchFamily="18" charset="0"/>
            </a:rPr>
            <a:t>sir</a:t>
          </a:r>
          <a:r>
            <a:rPr lang="az-Latn-AZ" sz="2100" dirty="0">
              <a:solidFill>
                <a:schemeClr val="dk1"/>
              </a:solidFill>
              <a:effectLst/>
              <a:latin typeface="Footlight MT Light" panose="0204060206030A020304" pitchFamily="18" charset="0"/>
              <a:ea typeface="Times New Roman" panose="02020603050405020304" pitchFamily="18" charset="0"/>
            </a:rPr>
            <a:t>ə</a:t>
          </a:r>
          <a:r>
            <a:rPr lang="en-US" sz="2100" spc="145" dirty="0">
              <a:solidFill>
                <a:schemeClr val="dk1"/>
              </a:solidFill>
              <a:effectLst/>
              <a:latin typeface="Footlight MT Light" panose="0204060206030A020304" pitchFamily="18" charset="0"/>
              <a:ea typeface="Times New Roman" panose="02020603050405020304" pitchFamily="18" charset="0"/>
            </a:rPr>
            <a:t> </a:t>
          </a:r>
          <a:r>
            <a:rPr lang="az-Latn-AZ" sz="2100" spc="145" dirty="0">
              <a:solidFill>
                <a:schemeClr val="dk1"/>
              </a:solidFill>
              <a:latin typeface="Footlight MT Light" panose="0204060206030A020304" pitchFamily="18" charset="0"/>
              <a:ea typeface="Times New Roman" panose="02020603050405020304" pitchFamily="18" charset="0"/>
            </a:rPr>
            <a:t>m</a:t>
          </a:r>
          <a:r>
            <a:rPr lang="en-US" sz="2100" dirty="0" err="1">
              <a:solidFill>
                <a:schemeClr val="dk1"/>
              </a:solidFill>
              <a:effectLst/>
              <a:latin typeface="Footlight MT Light" panose="0204060206030A020304" pitchFamily="18" charset="0"/>
              <a:ea typeface="Times New Roman" panose="02020603050405020304" pitchFamily="18" charset="0"/>
            </a:rPr>
            <a:t>alikdir</a:t>
          </a:r>
          <a:r>
            <a:rPr lang="az-Latn-AZ" sz="2100" dirty="0">
              <a:solidFill>
                <a:schemeClr val="dk1"/>
              </a:solidFill>
              <a:effectLst/>
              <a:latin typeface="Footlight MT Light" panose="0204060206030A020304" pitchFamily="18" charset="0"/>
              <a:ea typeface="Times New Roman" panose="02020603050405020304" pitchFamily="18" charset="0"/>
            </a:rPr>
            <a:t>.</a:t>
          </a:r>
          <a:endParaRPr lang="az-Latn-AZ" sz="2100" dirty="0">
            <a:solidFill>
              <a:schemeClr val="dk1"/>
            </a:solidFill>
            <a:effectLst/>
            <a:latin typeface="Footlight MT Light" panose="0204060206030A020304" pitchFamily="18" charset="0"/>
            <a:ea typeface="Times New Roman" panose="02020603050405020304" pitchFamily="18" charset="0"/>
          </a:endParaRPr>
        </a:p>
        <a:p>
          <a:pPr marL="285750" lvl="1" indent="0" defTabSz="2889250">
            <a:lnSpc>
              <a:spcPct val="90000"/>
            </a:lnSpc>
            <a:spcBef>
              <a:spcPct val="0"/>
            </a:spcBef>
            <a:spcAft>
              <a:spcPct val="15000"/>
            </a:spcAft>
          </a:pPr>
          <a:endParaRPr lang="en-US" dirty="0">
            <a:solidFill>
              <a:schemeClr val="dk1"/>
            </a:solidFill>
          </a:endParaRPr>
        </a:p>
      </dsp:txBody>
      <dsp:txXfrm>
        <a:off x="3292173" y="0"/>
        <a:ext cx="8795225" cy="2183150"/>
      </dsp:txXfrm>
    </dsp:sp>
    <dsp:sp modelId="{B5E2A733-3B8F-4E63-837C-5F6A601E79A9}">
      <dsp:nvSpPr>
        <dsp:cNvPr id="3" name="Rounded Rectangle 2"/>
        <dsp:cNvSpPr/>
      </dsp:nvSpPr>
      <dsp:spPr bwMode="white">
        <a:xfrm>
          <a:off x="282403" y="0"/>
          <a:ext cx="3009770" cy="2183150"/>
        </a:xfrm>
        <a:prstGeom prst="roundRect">
          <a:avLst/>
        </a:prstGeom>
      </dsp:spPr>
      <dsp:style>
        <a:lnRef idx="2">
          <a:schemeClr val="lt1"/>
        </a:lnRef>
        <a:fillRef idx="1">
          <a:schemeClr val="accent2"/>
        </a:fillRef>
        <a:effectRef idx="0">
          <a:scrgbClr r="0" g="0" b="0"/>
        </a:effectRef>
        <a:fontRef idx="minor">
          <a:schemeClr val="lt1"/>
        </a:fontRef>
      </dsp:style>
      <dsp:txBody>
        <a:bodyPr lIns="68580" tIns="34290" rIns="6858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800" dirty="0">
              <a:effectLst/>
              <a:latin typeface="Footlight MT Light" panose="0204060206030A020304" pitchFamily="18" charset="0"/>
              <a:ea typeface="Times New Roman" panose="02020603050405020304" pitchFamily="18" charset="0"/>
            </a:rPr>
            <a:t>I </a:t>
          </a:r>
          <a:r>
            <a:rPr lang="en-US" sz="1800" dirty="0" err="1">
              <a:effectLst/>
              <a:latin typeface="Footlight MT Light" panose="0204060206030A020304" pitchFamily="18" charset="0"/>
              <a:ea typeface="Times New Roman" panose="02020603050405020304" pitchFamily="18" charset="0"/>
            </a:rPr>
            <a:t>i</a:t>
          </a:r>
          <a:r>
            <a:rPr lang="az-Latn-AZ" sz="1800" dirty="0">
              <a:latin typeface="Footlight MT Light" panose="0204060206030A020304" pitchFamily="18" charset="0"/>
              <a:ea typeface="Times New Roman" panose="02020603050405020304" pitchFamily="18" charset="0"/>
            </a:rPr>
            <a:t>ş</a:t>
          </a:r>
          <a:r>
            <a:rPr lang="en-US" sz="1800" spc="5" dirty="0">
              <a:effectLst/>
              <a:latin typeface="Footlight MT Light" panose="0204060206030A020304" pitchFamily="18" charset="0"/>
              <a:ea typeface="Times New Roman" panose="02020603050405020304" pitchFamily="18" charset="0"/>
            </a:rPr>
            <a:t> </a:t>
          </a:r>
          <a:r>
            <a:rPr lang="en-US" sz="1800" dirty="0">
              <a:effectLst/>
              <a:latin typeface="Footlight MT Light" panose="0204060206030A020304" pitchFamily="18" charset="0"/>
              <a:ea typeface="Times New Roman" panose="02020603050405020304" pitchFamily="18" charset="0"/>
            </a:rPr>
            <a:t>n</a:t>
          </a:r>
          <a:r>
            <a:rPr lang="az-Latn-AZ" sz="1800" dirty="0">
              <a:effectLst/>
              <a:latin typeface="Footlight MT Light" panose="0204060206030A020304" pitchFamily="18" charset="0"/>
              <a:ea typeface="Times New Roman" panose="02020603050405020304" pitchFamily="18" charset="0"/>
            </a:rPr>
            <a:t>ö</a:t>
          </a:r>
          <a:r>
            <a:rPr lang="en-US" sz="1800" dirty="0">
              <a:effectLst/>
              <a:latin typeface="Footlight MT Light" panose="0204060206030A020304" pitchFamily="18" charset="0"/>
              <a:ea typeface="Times New Roman" panose="02020603050405020304" pitchFamily="18" charset="0"/>
            </a:rPr>
            <a:t>v</a:t>
          </a:r>
          <a:r>
            <a:rPr lang="az-Latn-AZ" sz="1800" dirty="0">
              <a:effectLst/>
              <a:latin typeface="Footlight MT Light" panose="0204060206030A020304" pitchFamily="18" charset="0"/>
              <a:ea typeface="Times New Roman" panose="02020603050405020304" pitchFamily="18" charset="0"/>
            </a:rPr>
            <a:t>ü</a:t>
          </a:r>
          <a:r>
            <a:rPr lang="en-US" sz="1800" dirty="0">
              <a:effectLst/>
              <a:latin typeface="Footlight MT Light" panose="0204060206030A020304" pitchFamily="18" charset="0"/>
              <a:ea typeface="Times New Roman" panose="02020603050405020304" pitchFamily="18" charset="0"/>
            </a:rPr>
            <a:t> </a:t>
          </a:r>
          <a:endParaRPr lang="en-US" dirty="0">
            <a:latin typeface="Footlight MT Light" panose="0204060206030A020304" pitchFamily="18" charset="0"/>
          </a:endParaRPr>
        </a:p>
      </dsp:txBody>
      <dsp:txXfrm>
        <a:off x="282403" y="0"/>
        <a:ext cx="3009770" cy="2183150"/>
      </dsp:txXfrm>
    </dsp:sp>
    <dsp:sp modelId="{3BCA75DE-4917-4133-B525-8E19A39C643A}">
      <dsp:nvSpPr>
        <dsp:cNvPr id="6" name="Right Arrow 5"/>
        <dsp:cNvSpPr/>
      </dsp:nvSpPr>
      <dsp:spPr bwMode="white">
        <a:xfrm>
          <a:off x="3345969" y="2401466"/>
          <a:ext cx="8768283" cy="2183150"/>
        </a:xfrm>
        <a:prstGeom prst="rightArrow">
          <a:avLst>
            <a:gd name="adj1" fmla="val 75000"/>
            <a:gd name="adj2" fmla="val 50000"/>
          </a:avLst>
        </a:prstGeom>
      </dsp:spPr>
      <dsp:style>
        <a:lnRef idx="2">
          <a:schemeClr val="accent3">
            <a:tint val="40000"/>
            <a:alpha val="90000"/>
          </a:schemeClr>
        </a:lnRef>
        <a:fillRef idx="1">
          <a:schemeClr val="accent3">
            <a:tint val="40000"/>
            <a:alpha val="90000"/>
          </a:schemeClr>
        </a:fillRef>
        <a:effectRef idx="0">
          <a:scrgbClr r="0" g="0" b="0"/>
        </a:effectRef>
        <a:fontRef idx="minor"/>
      </dsp:style>
      <dsp:txBody>
        <a:bodyPr lIns="15240" tIns="15240" rIns="15240" bIns="1524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marR="0" lvl="1" indent="-228600" defTabSz="914400" eaLnBrk="1" fontAlgn="auto" latinLnBrk="0" hangingPunct="1">
            <a:lnSpc>
              <a:spcPct val="100000"/>
            </a:lnSpc>
            <a:spcBef>
              <a:spcPts val="0"/>
            </a:spcBef>
            <a:spcAft>
              <a:spcPts val="0"/>
            </a:spcAft>
            <a:buClrTx/>
            <a:buSzTx/>
            <a:buFontTx/>
            <a:buChar char="•"/>
          </a:pPr>
          <a:r>
            <a:rPr lang="az-Latn-AZ" sz="2400" dirty="0">
              <a:solidFill>
                <a:schemeClr val="dk1"/>
              </a:solidFill>
              <a:effectLst/>
              <a:latin typeface="Footlight MT Light" panose="0204060206030A020304" pitchFamily="18" charset="0"/>
              <a:ea typeface="Times New Roman" panose="02020603050405020304" pitchFamily="18" charset="0"/>
            </a:rPr>
            <a:t>Bu iş növündə göndərilən 10-150 Hs tezlikli modullaşmış sinusoidal cərəyan fasilə(pauza) ilə növbələşir. Cərəyanın göndərilmə müddəti və pauza 1-6 san. Arasında tərəddüd edir. Saya və eninəzolaqlı əzələlərin elektriklə stimulyasiyasında istifadə olunur.</a:t>
          </a:r>
          <a:endParaRPr lang="az-Latn-AZ" sz="2400" dirty="0">
            <a:solidFill>
              <a:schemeClr val="dk1"/>
            </a:solidFill>
            <a:effectLst/>
            <a:latin typeface="Footlight MT Light" panose="0204060206030A020304" pitchFamily="18" charset="0"/>
            <a:ea typeface="Times New Roman" panose="02020603050405020304" pitchFamily="18" charset="0"/>
          </a:endParaRPr>
        </a:p>
        <a:p>
          <a:pPr marL="114300" lvl="1" indent="0" defTabSz="622300">
            <a:lnSpc>
              <a:spcPct val="90000"/>
            </a:lnSpc>
            <a:spcBef>
              <a:spcPct val="0"/>
            </a:spcBef>
            <a:spcAft>
              <a:spcPct val="15000"/>
            </a:spcAft>
          </a:pPr>
          <a:endParaRPr lang="en-US" dirty="0">
            <a:solidFill>
              <a:schemeClr val="dk1"/>
            </a:solidFill>
          </a:endParaRPr>
        </a:p>
      </dsp:txBody>
      <dsp:txXfrm>
        <a:off x="3345969" y="2401466"/>
        <a:ext cx="8768283" cy="2183150"/>
      </dsp:txXfrm>
    </dsp:sp>
    <dsp:sp modelId="{FFB3CD2A-C18E-4860-BE16-728C4060E671}">
      <dsp:nvSpPr>
        <dsp:cNvPr id="5" name="Rounded Rectangle 4"/>
        <dsp:cNvSpPr/>
      </dsp:nvSpPr>
      <dsp:spPr bwMode="white">
        <a:xfrm>
          <a:off x="255548" y="2401466"/>
          <a:ext cx="3090421" cy="2183150"/>
        </a:xfrm>
        <a:prstGeom prst="roundRect">
          <a:avLst/>
        </a:prstGeom>
      </dsp:spPr>
      <dsp:style>
        <a:lnRef idx="2">
          <a:schemeClr val="lt1"/>
        </a:lnRef>
        <a:fillRef idx="1">
          <a:schemeClr val="accent3"/>
        </a:fillRef>
        <a:effectRef idx="0">
          <a:scrgbClr r="0" g="0" b="0"/>
        </a:effectRef>
        <a:fontRef idx="minor">
          <a:schemeClr val="lt1"/>
        </a:fontRef>
      </dsp:style>
      <dsp:txBody>
        <a:bodyPr lIns="68580" tIns="34290" rIns="6858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1800" dirty="0">
              <a:effectLst/>
              <a:latin typeface="Footlight MT Light" panose="0204060206030A020304" pitchFamily="18" charset="0"/>
              <a:ea typeface="Times New Roman" panose="02020603050405020304" pitchFamily="18" charset="0"/>
            </a:rPr>
            <a:t>II İş növü (göndəriş-pauza GP)</a:t>
          </a:r>
          <a:endParaRPr lang="en-US" dirty="0">
            <a:latin typeface="Footlight MT Light" panose="0204060206030A020304" pitchFamily="18" charset="0"/>
          </a:endParaRPr>
        </a:p>
      </dsp:txBody>
      <dsp:txXfrm>
        <a:off x="255548" y="2401466"/>
        <a:ext cx="3090421" cy="21831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43133-C70B-4E14-B9E6-44CF1D7B16C8}">
      <dsp:nvSpPr>
        <dsp:cNvPr id="0" name=""/>
        <dsp:cNvSpPr/>
      </dsp:nvSpPr>
      <dsp:spPr>
        <a:xfrm>
          <a:off x="0" y="59166"/>
          <a:ext cx="11940988" cy="4776395"/>
        </a:xfrm>
        <a:prstGeom prst="leftRightRibbon">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8A6280-1584-49BF-8A01-1676C5086C5D}">
      <dsp:nvSpPr>
        <dsp:cNvPr id="0" name=""/>
        <dsp:cNvSpPr/>
      </dsp:nvSpPr>
      <dsp:spPr>
        <a:xfrm>
          <a:off x="1432918" y="895035"/>
          <a:ext cx="3940526" cy="234043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az-Latn-AZ" sz="1800" kern="1200" dirty="0">
              <a:latin typeface="Berlin Sans FB Demi" panose="020E0802020502020306" pitchFamily="34" charset="0"/>
            </a:rPr>
            <a:t>IV iş növü (Fasiləli tezliklər Ft)</a:t>
          </a:r>
          <a:r>
            <a:rPr lang="az-Latn-AZ" sz="1800" kern="1200" dirty="0">
              <a:latin typeface="Footlight MT Light" panose="0204060206030A020304" pitchFamily="18" charset="0"/>
            </a:rPr>
            <a:t> Bu iş növü zamanı cərəyanın verilməsi müxtəlif tezlikli modulyasiya ilə növbələşir. Bir cərəyan göndərişi zamanı modulyasiya 10-150 Hs diapazondan seçildiyi halda, ikincidə o daimi 150 Hs tezlikdə qalır. Bu cərəyan qan dövranını,limfa axınını sürətləndirir.</a:t>
          </a:r>
        </a:p>
        <a:p>
          <a:pPr marL="0" lvl="0" algn="ctr" defTabSz="2889250">
            <a:lnSpc>
              <a:spcPct val="90000"/>
            </a:lnSpc>
            <a:spcBef>
              <a:spcPct val="0"/>
            </a:spcBef>
            <a:spcAft>
              <a:spcPct val="35000"/>
            </a:spcAft>
            <a:buNone/>
          </a:pPr>
          <a:endParaRPr lang="en-US" sz="1700" kern="1200" dirty="0"/>
        </a:p>
      </dsp:txBody>
      <dsp:txXfrm>
        <a:off x="1432918" y="895035"/>
        <a:ext cx="3940526" cy="2340433"/>
      </dsp:txXfrm>
    </dsp:sp>
    <dsp:sp modelId="{212FC501-F5BB-4B54-9542-4D2F302407CF}">
      <dsp:nvSpPr>
        <dsp:cNvPr id="0" name=""/>
        <dsp:cNvSpPr/>
      </dsp:nvSpPr>
      <dsp:spPr>
        <a:xfrm>
          <a:off x="5970494" y="1659258"/>
          <a:ext cx="4656985" cy="234043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az-Latn-AZ" sz="2400" kern="1200" dirty="0">
              <a:latin typeface="Berlin Sans FB Demi" panose="020E0802020502020306" pitchFamily="34" charset="0"/>
            </a:rPr>
            <a:t>V iş növü</a:t>
          </a:r>
          <a:r>
            <a:rPr lang="az-Latn-AZ" sz="2400" kern="1200" dirty="0">
              <a:latin typeface="Footlight MT Light" panose="0204060206030A020304" pitchFamily="18" charset="0"/>
            </a:rPr>
            <a:t>. 10-150 Hs diapazonu tezlikdə modullaşdırılaraq verilən cərəyan, öz aralarında pauza ilə növbələşərək uyğunlaşdırılır. Trofiki təsirə malikdir.</a:t>
          </a:r>
          <a:endParaRPr lang="ru-RU" sz="2400" kern="1200" dirty="0"/>
        </a:p>
        <a:p>
          <a:pPr marL="0" lvl="0" algn="ctr" defTabSz="622300">
            <a:lnSpc>
              <a:spcPct val="90000"/>
            </a:lnSpc>
            <a:spcBef>
              <a:spcPct val="0"/>
            </a:spcBef>
            <a:spcAft>
              <a:spcPct val="35000"/>
            </a:spcAft>
            <a:buNone/>
          </a:pPr>
          <a:endParaRPr lang="en-US" sz="2400" kern="1200" dirty="0"/>
        </a:p>
      </dsp:txBody>
      <dsp:txXfrm>
        <a:off x="5970494" y="1659258"/>
        <a:ext cx="4656985" cy="234043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58E0A-4260-40A8-B4B9-897A4C008B54}">
      <dsp:nvSpPr>
        <dsp:cNvPr id="0" name=""/>
        <dsp:cNvSpPr/>
      </dsp:nvSpPr>
      <dsp:spPr>
        <a:xfrm rot="16200000">
          <a:off x="-485684" y="489173"/>
          <a:ext cx="4334759" cy="3356411"/>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0" tIns="0" rIns="166794" bIns="0" numCol="1" spcCol="1270" anchor="ctr" anchorCtr="0">
          <a:noAutofit/>
        </a:bodyPr>
        <a:lstStyle/>
        <a:p>
          <a:pPr marL="0" lvl="0" indent="0" algn="ctr" defTabSz="1155700">
            <a:lnSpc>
              <a:spcPct val="90000"/>
            </a:lnSpc>
            <a:spcBef>
              <a:spcPct val="0"/>
            </a:spcBef>
            <a:spcAft>
              <a:spcPct val="35000"/>
            </a:spcAft>
            <a:buNone/>
          </a:pPr>
          <a:r>
            <a:rPr lang="az-Latn-AZ" sz="2600" kern="1200" dirty="0">
              <a:latin typeface="Footlight MT Light" panose="0204060206030A020304" pitchFamily="18" charset="0"/>
            </a:rPr>
            <a:t>1) Sinusoidal modullaşmış cərəyanla dərman elektrofarezi</a:t>
          </a:r>
        </a:p>
        <a:p>
          <a:pPr marL="0" lvl="0" indent="0" algn="ctr" defTabSz="1155700">
            <a:lnSpc>
              <a:spcPct val="90000"/>
            </a:lnSpc>
            <a:spcBef>
              <a:spcPct val="0"/>
            </a:spcBef>
            <a:spcAft>
              <a:spcPct val="35000"/>
            </a:spcAft>
            <a:buNone/>
          </a:pPr>
          <a:endParaRPr lang="en-US" sz="2600" kern="1200" dirty="0">
            <a:latin typeface="Footlight MT Light" panose="0204060206030A020304" pitchFamily="18" charset="0"/>
          </a:endParaRPr>
        </a:p>
      </dsp:txBody>
      <dsp:txXfrm rot="5400000">
        <a:off x="3490" y="866951"/>
        <a:ext cx="3356411" cy="2600855"/>
      </dsp:txXfrm>
    </dsp:sp>
    <dsp:sp modelId="{6F5A3E30-8EE1-447F-92C5-22AEDF8833D2}">
      <dsp:nvSpPr>
        <dsp:cNvPr id="0" name=""/>
        <dsp:cNvSpPr/>
      </dsp:nvSpPr>
      <dsp:spPr>
        <a:xfrm rot="16200000">
          <a:off x="3122457" y="489173"/>
          <a:ext cx="4334759" cy="3356411"/>
        </a:xfrm>
        <a:prstGeom prst="flowChartManualOperation">
          <a:avLst/>
        </a:prstGeom>
        <a:gradFill rotWithShape="0">
          <a:gsLst>
            <a:gs pos="0">
              <a:schemeClr val="accent2">
                <a:hueOff val="7692880"/>
                <a:satOff val="8205"/>
                <a:lumOff val="2551"/>
                <a:alphaOff val="0"/>
                <a:satMod val="103000"/>
                <a:lumMod val="102000"/>
                <a:tint val="94000"/>
              </a:schemeClr>
            </a:gs>
            <a:gs pos="50000">
              <a:schemeClr val="accent2">
                <a:hueOff val="7692880"/>
                <a:satOff val="8205"/>
                <a:lumOff val="2551"/>
                <a:alphaOff val="0"/>
                <a:satMod val="110000"/>
                <a:lumMod val="100000"/>
                <a:shade val="100000"/>
              </a:schemeClr>
            </a:gs>
            <a:gs pos="100000">
              <a:schemeClr val="accent2">
                <a:hueOff val="7692880"/>
                <a:satOff val="8205"/>
                <a:lumOff val="255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0" tIns="0" rIns="166794"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az-Latn-AZ" sz="2600" kern="1200" dirty="0">
              <a:latin typeface="Footlight MT Light" panose="0204060206030A020304" pitchFamily="18" charset="0"/>
            </a:rPr>
            <a:t>2) sinir-əzələ aparatının ağır zədələnmələri zamanı əzələlərin elektriklə stimulyasiyası</a:t>
          </a:r>
        </a:p>
        <a:p>
          <a:pPr marL="0" lvl="0" algn="ctr" defTabSz="844550">
            <a:lnSpc>
              <a:spcPct val="90000"/>
            </a:lnSpc>
            <a:spcBef>
              <a:spcPct val="0"/>
            </a:spcBef>
            <a:spcAft>
              <a:spcPct val="35000"/>
            </a:spcAft>
            <a:buNone/>
          </a:pPr>
          <a:endParaRPr lang="en-US" sz="2600" kern="1200" dirty="0"/>
        </a:p>
      </dsp:txBody>
      <dsp:txXfrm rot="5400000">
        <a:off x="3611631" y="866951"/>
        <a:ext cx="3356411" cy="2600855"/>
      </dsp:txXfrm>
    </dsp:sp>
  </dsp:spTree>
</dsp:drawing>
</file>

<file path=ppt/diagrams/drawing1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5643561" cy="4860145"/>
        <a:chOff x="0" y="0"/>
        <a:chExt cx="5643561" cy="4860145"/>
      </a:xfrm>
    </dsp:grpSpPr>
    <dsp:sp modelId="{9502E200-92EF-4420-A14B-C2EAB6C40717}">
      <dsp:nvSpPr>
        <dsp:cNvPr id="4" name="Block Arc 3"/>
        <dsp:cNvSpPr/>
      </dsp:nvSpPr>
      <dsp:spPr bwMode="white">
        <a:xfrm>
          <a:off x="-5439919" y="-853945"/>
          <a:ext cx="6568035" cy="6568035"/>
        </a:xfrm>
        <a:prstGeom prst="blockArc">
          <a:avLst>
            <a:gd name="adj1" fmla="val 18900000"/>
            <a:gd name="adj2" fmla="val 2700000"/>
            <a:gd name="adj3" fmla="val 275"/>
          </a:avLst>
        </a:prstGeom>
      </dsp:spPr>
      <dsp:style>
        <a:lnRef idx="2">
          <a:schemeClr val="accent3"/>
        </a:lnRef>
        <a:fillRef idx="0">
          <a:schemeClr val="accent2">
            <a:tint val="90000"/>
          </a:schemeClr>
        </a:fillRef>
        <a:effectRef idx="0">
          <a:scrgbClr r="0" g="0" b="0"/>
        </a:effectRef>
        <a:fontRef idx="minor"/>
      </dsp:style>
      <dsp:txXfrm>
        <a:off x="-5439919" y="-853945"/>
        <a:ext cx="6568035" cy="6568035"/>
      </dsp:txXfrm>
    </dsp:sp>
    <dsp:sp modelId="{3645D397-2785-44CC-850F-57FAA31C76D7}">
      <dsp:nvSpPr>
        <dsp:cNvPr id="7" name="Rectangles 6"/>
        <dsp:cNvSpPr/>
      </dsp:nvSpPr>
      <dsp:spPr bwMode="white">
        <a:xfrm>
          <a:off x="616266" y="373648"/>
          <a:ext cx="5027295" cy="747685"/>
        </a:xfrm>
        <a:prstGeom prst="rect">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lIns="593474" tIns="45720" rIns="45720" bIns="457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az-Latn-AZ" sz="1800" dirty="0"/>
            <a:t>İmmobilizasiya olunmuş sınıqlar</a:t>
          </a:r>
          <a:endParaRPr lang="en-US" dirty="0"/>
        </a:p>
      </dsp:txBody>
      <dsp:txXfrm>
        <a:off x="616266" y="373648"/>
        <a:ext cx="5027295" cy="747685"/>
      </dsp:txXfrm>
    </dsp:sp>
    <dsp:sp modelId="{38E86854-DE7B-4166-9A56-B033C7A1E71B}">
      <dsp:nvSpPr>
        <dsp:cNvPr id="8" name="Oval 7"/>
        <dsp:cNvSpPr/>
      </dsp:nvSpPr>
      <dsp:spPr bwMode="white">
        <a:xfrm>
          <a:off x="148963" y="280187"/>
          <a:ext cx="934606" cy="934606"/>
        </a:xfrm>
        <a:prstGeom prst="ellipse">
          <a:avLst/>
        </a:prstGeom>
      </dsp:spPr>
      <dsp:style>
        <a:lnRef idx="2">
          <a:schemeClr val="accent2">
            <a:hueOff val="0"/>
            <a:satOff val="0"/>
            <a:lumOff val="0"/>
            <a:alpha val="100000"/>
          </a:schemeClr>
        </a:lnRef>
        <a:fillRef idx="1">
          <a:schemeClr val="lt1"/>
        </a:fillRef>
        <a:effectRef idx="0">
          <a:scrgbClr r="0" g="0" b="0"/>
        </a:effectRef>
        <a:fontRef idx="minor"/>
      </dsp:style>
      <dsp:txXfrm>
        <a:off x="148963" y="280187"/>
        <a:ext cx="934606" cy="934606"/>
      </dsp:txXfrm>
    </dsp:sp>
    <dsp:sp modelId="{784E0B8A-A91E-4B68-8C01-9394CC65023E}">
      <dsp:nvSpPr>
        <dsp:cNvPr id="9" name="Rectangles 8"/>
        <dsp:cNvSpPr/>
      </dsp:nvSpPr>
      <dsp:spPr bwMode="white">
        <a:xfrm>
          <a:off x="1044931" y="1495369"/>
          <a:ext cx="4598630" cy="747685"/>
        </a:xfrm>
        <a:prstGeom prst="rect">
          <a:avLst/>
        </a:prstGeom>
      </dsp:spPr>
      <dsp:style>
        <a:lnRef idx="2">
          <a:schemeClr val="lt1"/>
        </a:lnRef>
        <a:fillRef idx="1">
          <a:schemeClr val="accent2">
            <a:hueOff val="2580000"/>
            <a:satOff val="2745"/>
            <a:lumOff val="915"/>
            <a:alpha val="100000"/>
          </a:schemeClr>
        </a:fillRef>
        <a:effectRef idx="0">
          <a:scrgbClr r="0" g="0" b="0"/>
        </a:effectRef>
        <a:fontRef idx="minor">
          <a:schemeClr val="lt1"/>
        </a:fontRef>
      </dsp:style>
      <dsp:txBody>
        <a:bodyPr lIns="593474" tIns="45720" rIns="45720" bIns="457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az-Latn-AZ" sz="1800" dirty="0"/>
            <a:t>Öd və sidik daşları</a:t>
          </a:r>
          <a:endParaRPr lang="en-US" dirty="0"/>
        </a:p>
      </dsp:txBody>
      <dsp:txXfrm>
        <a:off x="1044931" y="1495369"/>
        <a:ext cx="4598630" cy="747685"/>
      </dsp:txXfrm>
    </dsp:sp>
    <dsp:sp modelId="{B7A57F97-6B77-44EE-B3E8-987603AD0595}">
      <dsp:nvSpPr>
        <dsp:cNvPr id="10" name="Oval 9"/>
        <dsp:cNvSpPr/>
      </dsp:nvSpPr>
      <dsp:spPr bwMode="white">
        <a:xfrm>
          <a:off x="577628" y="1401909"/>
          <a:ext cx="934606" cy="934606"/>
        </a:xfrm>
        <a:prstGeom prst="ellipse">
          <a:avLst/>
        </a:prstGeom>
      </dsp:spPr>
      <dsp:style>
        <a:lnRef idx="2">
          <a:schemeClr val="accent2">
            <a:hueOff val="2580000"/>
            <a:satOff val="2745"/>
            <a:lumOff val="915"/>
            <a:alpha val="100000"/>
          </a:schemeClr>
        </a:lnRef>
        <a:fillRef idx="1">
          <a:schemeClr val="lt1"/>
        </a:fillRef>
        <a:effectRef idx="0">
          <a:scrgbClr r="0" g="0" b="0"/>
        </a:effectRef>
        <a:fontRef idx="minor"/>
      </dsp:style>
      <dsp:txXfrm>
        <a:off x="577628" y="1401909"/>
        <a:ext cx="934606" cy="934606"/>
      </dsp:txXfrm>
    </dsp:sp>
    <dsp:sp modelId="{410422C8-9F83-4B3B-89E1-16A92CEE8F2C}">
      <dsp:nvSpPr>
        <dsp:cNvPr id="11" name="Rectangles 10"/>
        <dsp:cNvSpPr/>
      </dsp:nvSpPr>
      <dsp:spPr bwMode="white">
        <a:xfrm>
          <a:off x="1044931" y="2617091"/>
          <a:ext cx="4598630" cy="747685"/>
        </a:xfrm>
        <a:prstGeom prst="rect">
          <a:avLst/>
        </a:prstGeom>
      </dsp:spPr>
      <dsp:style>
        <a:lnRef idx="2">
          <a:schemeClr val="lt1"/>
        </a:lnRef>
        <a:fillRef idx="1">
          <a:schemeClr val="accent2">
            <a:hueOff val="5160000"/>
            <a:satOff val="5490"/>
            <a:lumOff val="1830"/>
            <a:alpha val="100000"/>
          </a:schemeClr>
        </a:fillRef>
        <a:effectRef idx="0">
          <a:scrgbClr r="0" g="0" b="0"/>
        </a:effectRef>
        <a:fontRef idx="minor">
          <a:schemeClr val="lt1"/>
        </a:fontRef>
      </dsp:style>
      <dsp:txBody>
        <a:bodyPr lIns="593474" tIns="45720" rIns="45720" bIns="457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az-Latn-AZ" sz="1800" dirty="0"/>
            <a:t>Təzə hemartroz</a:t>
          </a:r>
          <a:endParaRPr lang="en-US" dirty="0"/>
        </a:p>
      </dsp:txBody>
      <dsp:txXfrm>
        <a:off x="1044931" y="2617091"/>
        <a:ext cx="4598630" cy="747685"/>
      </dsp:txXfrm>
    </dsp:sp>
    <dsp:sp modelId="{C8E4793D-DD0D-4FB1-BDE9-B5D307CB6E61}">
      <dsp:nvSpPr>
        <dsp:cNvPr id="12" name="Oval 11"/>
        <dsp:cNvSpPr/>
      </dsp:nvSpPr>
      <dsp:spPr bwMode="white">
        <a:xfrm>
          <a:off x="577628" y="2523630"/>
          <a:ext cx="934606" cy="934606"/>
        </a:xfrm>
        <a:prstGeom prst="ellipse">
          <a:avLst/>
        </a:prstGeom>
      </dsp:spPr>
      <dsp:style>
        <a:lnRef idx="2">
          <a:schemeClr val="accent2">
            <a:hueOff val="5160000"/>
            <a:satOff val="5490"/>
            <a:lumOff val="1830"/>
            <a:alpha val="100000"/>
          </a:schemeClr>
        </a:lnRef>
        <a:fillRef idx="1">
          <a:schemeClr val="lt1"/>
        </a:fillRef>
        <a:effectRef idx="0">
          <a:scrgbClr r="0" g="0" b="0"/>
        </a:effectRef>
        <a:fontRef idx="minor"/>
      </dsp:style>
      <dsp:txXfrm>
        <a:off x="577628" y="2523630"/>
        <a:ext cx="934606" cy="934606"/>
      </dsp:txXfrm>
    </dsp:sp>
    <dsp:sp modelId="{FFEE3440-061F-4BFD-B1EB-71FDF1044488}">
      <dsp:nvSpPr>
        <dsp:cNvPr id="13" name="Rectangles 12"/>
        <dsp:cNvSpPr/>
      </dsp:nvSpPr>
      <dsp:spPr bwMode="white">
        <a:xfrm>
          <a:off x="616266" y="3738812"/>
          <a:ext cx="5027295" cy="747685"/>
        </a:xfrm>
        <a:prstGeom prst="rect">
          <a:avLst/>
        </a:prstGeom>
      </dsp:spPr>
      <dsp:style>
        <a:lnRef idx="2">
          <a:schemeClr val="lt1"/>
        </a:lnRef>
        <a:fillRef idx="1">
          <a:schemeClr val="accent2">
            <a:hueOff val="7740000"/>
            <a:satOff val="8235"/>
            <a:lumOff val="2745"/>
            <a:alpha val="100000"/>
          </a:schemeClr>
        </a:fillRef>
        <a:effectRef idx="0">
          <a:scrgbClr r="0" g="0" b="0"/>
        </a:effectRef>
        <a:fontRef idx="minor">
          <a:schemeClr val="lt1"/>
        </a:fontRef>
      </dsp:style>
      <dsp:txBody>
        <a:bodyPr lIns="593474" tIns="45720" rIns="45720" bIns="457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0" marR="0" lvl="0" indent="0" defTabSz="914400" eaLnBrk="1" fontAlgn="auto" latinLnBrk="0" hangingPunct="1">
            <a:lnSpc>
              <a:spcPct val="100000"/>
            </a:lnSpc>
            <a:spcBef>
              <a:spcPts val="0"/>
            </a:spcBef>
            <a:spcAft>
              <a:spcPts val="0"/>
            </a:spcAft>
            <a:buClrTx/>
            <a:buSzTx/>
            <a:buFontTx/>
            <a:buNone/>
          </a:pPr>
          <a:r>
            <a:rPr lang="az-Latn-AZ" sz="1800" dirty="0"/>
            <a:t>Tromboflebit</a:t>
          </a:r>
          <a:endParaRPr lang="ru-RU" sz="1800" dirty="0"/>
        </a:p>
        <a:p>
          <a:pPr marL="0" lvl="0" defTabSz="2000250">
            <a:lnSpc>
              <a:spcPct val="90000"/>
            </a:lnSpc>
            <a:spcBef>
              <a:spcPct val="0"/>
            </a:spcBef>
            <a:spcAft>
              <a:spcPct val="35000"/>
            </a:spcAft>
            <a:buNone/>
          </a:pPr>
          <a:endParaRPr lang="en-US" dirty="0"/>
        </a:p>
      </dsp:txBody>
      <dsp:txXfrm>
        <a:off x="616266" y="3738812"/>
        <a:ext cx="5027295" cy="747685"/>
      </dsp:txXfrm>
    </dsp:sp>
    <dsp:sp modelId="{66DAEAEF-8001-4996-AE40-A72FB59FB1B0}">
      <dsp:nvSpPr>
        <dsp:cNvPr id="14" name="Oval 13"/>
        <dsp:cNvSpPr/>
      </dsp:nvSpPr>
      <dsp:spPr bwMode="white">
        <a:xfrm>
          <a:off x="148963" y="3645352"/>
          <a:ext cx="934606" cy="934606"/>
        </a:xfrm>
        <a:prstGeom prst="ellipse">
          <a:avLst/>
        </a:prstGeom>
      </dsp:spPr>
      <dsp:style>
        <a:lnRef idx="2">
          <a:schemeClr val="accent2">
            <a:hueOff val="7740000"/>
            <a:satOff val="8235"/>
            <a:lumOff val="2745"/>
            <a:alpha val="100000"/>
          </a:schemeClr>
        </a:lnRef>
        <a:fillRef idx="1">
          <a:schemeClr val="lt1"/>
        </a:fillRef>
        <a:effectRef idx="0">
          <a:scrgbClr r="0" g="0" b="0"/>
        </a:effectRef>
        <a:fontRef idx="minor"/>
      </dsp:style>
      <dsp:txXfrm>
        <a:off x="148963" y="3645352"/>
        <a:ext cx="934606" cy="934606"/>
      </dsp:txXfrm>
    </dsp:sp>
    <dsp:sp modelId="{A1C6F178-AA85-4FB7-97C6-AB2C7E25603A}">
      <dsp:nvSpPr>
        <dsp:cNvPr id="3" name="Rectangles 2" hidden="1"/>
        <dsp:cNvSpPr/>
      </dsp:nvSpPr>
      <dsp:spPr bwMode="white">
        <a:xfrm>
          <a:off x="135522" y="102649"/>
          <a:ext cx="36000" cy="36000"/>
        </a:xfrm>
        <a:prstGeom prst="rect">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Xfrm>
        <a:off x="135522" y="102649"/>
        <a:ext cx="36000" cy="36000"/>
      </dsp:txXfrm>
    </dsp:sp>
    <dsp:sp modelId="{5FD87431-3E36-4647-8CBE-733E727F2CD8}">
      <dsp:nvSpPr>
        <dsp:cNvPr id="5" name="Rectangles 4" hidden="1"/>
        <dsp:cNvSpPr/>
      </dsp:nvSpPr>
      <dsp:spPr bwMode="white">
        <a:xfrm>
          <a:off x="1092116" y="2412073"/>
          <a:ext cx="36000" cy="36000"/>
        </a:xfrm>
        <a:prstGeom prst="rect">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Xfrm>
        <a:off x="1092116" y="2412073"/>
        <a:ext cx="36000" cy="36000"/>
      </dsp:txXfrm>
    </dsp:sp>
    <dsp:sp modelId="{4E2E949C-D3C7-4DD1-8D52-44F83D35514D}">
      <dsp:nvSpPr>
        <dsp:cNvPr id="6" name="Rectangles 5" hidden="1"/>
        <dsp:cNvSpPr/>
      </dsp:nvSpPr>
      <dsp:spPr bwMode="white">
        <a:xfrm>
          <a:off x="135522" y="4721496"/>
          <a:ext cx="36000" cy="36000"/>
        </a:xfrm>
        <a:prstGeom prst="rect">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Xfrm>
        <a:off x="135522" y="4721496"/>
        <a:ext cx="36000" cy="3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754659" cy="5418667"/>
        <a:chOff x="0" y="0"/>
        <a:chExt cx="10754659" cy="5418667"/>
      </a:xfrm>
    </dsp:grpSpPr>
    <dsp:sp modelId="{CB1C587B-F517-4407-88E2-06DB8E3108C4}">
      <dsp:nvSpPr>
        <dsp:cNvPr id="4" name="Rounded Rectangle 3"/>
        <dsp:cNvSpPr/>
      </dsp:nvSpPr>
      <dsp:spPr bwMode="white">
        <a:xfrm>
          <a:off x="0" y="1515533"/>
          <a:ext cx="2894795" cy="2387601"/>
        </a:xfrm>
        <a:prstGeom prst="roundRect">
          <a:avLst>
            <a:gd name="adj" fmla="val 10000"/>
          </a:avLst>
        </a:prstGeom>
      </dsp:spPr>
      <dsp:style>
        <a:lnRef idx="1">
          <a:schemeClr val="accent2">
            <a:hueOff val="0"/>
            <a:satOff val="0"/>
            <a:lumOff val="0"/>
            <a:alpha val="100000"/>
          </a:schemeClr>
        </a:lnRef>
        <a:fillRef idx="1">
          <a:schemeClr val="lt1">
            <a:alpha val="90000"/>
          </a:schemeClr>
        </a:fillRef>
        <a:effectRef idx="2">
          <a:scrgbClr r="0" g="0" b="0"/>
        </a:effectRef>
        <a:fontRef idx="minor"/>
      </dsp:style>
      <dsp:txBody>
        <a:bodyPr lIns="26670" tIns="26670" rIns="26670" bIns="2667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tezliyi</a:t>
          </a:r>
          <a:r>
            <a:rPr lang="en-US" sz="1400" dirty="0">
              <a:solidFill>
                <a:schemeClr val="dk1"/>
              </a:solidFill>
              <a:latin typeface="Footlight MT Light" panose="0204060206030A020304" pitchFamily="18" charset="0"/>
            </a:rPr>
            <a:t> 100 Hs, </a:t>
          </a:r>
          <a:r>
            <a:rPr lang="en-US" sz="1400" dirty="0" err="1">
              <a:solidFill>
                <a:schemeClr val="dk1"/>
              </a:solidFill>
              <a:latin typeface="Footlight MT Light" panose="0204060206030A020304" pitchFamily="18" charset="0"/>
            </a:rPr>
            <a:t>impulsun</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davam</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etmə</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müddəti</a:t>
          </a:r>
          <a:r>
            <a:rPr lang="en-US" sz="1400" dirty="0">
              <a:solidFill>
                <a:schemeClr val="dk1"/>
              </a:solidFill>
              <a:latin typeface="Footlight MT Light" panose="0204060206030A020304" pitchFamily="18" charset="0"/>
            </a:rPr>
            <a:t> 10 </a:t>
          </a:r>
          <a:r>
            <a:rPr lang="en-US" sz="1400" dirty="0" err="1">
              <a:solidFill>
                <a:schemeClr val="dk1"/>
              </a:solidFill>
              <a:latin typeface="Footlight MT Light" panose="0204060206030A020304" pitchFamily="18" charset="0"/>
            </a:rPr>
            <a:t>msan</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olan</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cərəyandır</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Kəskin</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analgetik</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və</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vazoaktiv</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təsirə</a:t>
          </a:r>
          <a:r>
            <a:rPr lang="en-US" sz="1400" dirty="0">
              <a:solidFill>
                <a:schemeClr val="dk1"/>
              </a:solidFill>
              <a:latin typeface="Footlight MT Light" panose="0204060206030A020304" pitchFamily="18" charset="0"/>
            </a:rPr>
            <a:t> malik </a:t>
          </a:r>
          <a:r>
            <a:rPr lang="en-US" sz="1400" dirty="0" err="1">
              <a:solidFill>
                <a:schemeClr val="dk1"/>
              </a:solidFill>
              <a:latin typeface="Footlight MT Light" panose="0204060206030A020304" pitchFamily="18" charset="0"/>
            </a:rPr>
            <a:t>olub</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əzələlərdə</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fibrilyar</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səyirmələr</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və</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zəif</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yayılmış</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vibrasiya</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törədir</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Ondan</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çox</a:t>
          </a:r>
          <a:r>
            <a:rPr lang="en-US" sz="1400" dirty="0">
              <a:solidFill>
                <a:schemeClr val="dk1"/>
              </a:solidFill>
              <a:latin typeface="Footlight MT Light" panose="0204060206030A020304" pitchFamily="18" charset="0"/>
            </a:rPr>
            <a:t> zaman </a:t>
          </a:r>
          <a:r>
            <a:rPr lang="en-US" sz="1400" dirty="0" err="1">
              <a:solidFill>
                <a:schemeClr val="dk1"/>
              </a:solidFill>
              <a:latin typeface="Footlight MT Light" panose="0204060206030A020304" pitchFamily="18" charset="0"/>
            </a:rPr>
            <a:t>elektroforez</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məqsədilə</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də</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istifadə</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edirlər</a:t>
          </a:r>
          <a:r>
            <a:rPr lang="en-US" sz="1400" dirty="0">
              <a:solidFill>
                <a:schemeClr val="dk1"/>
              </a:solidFill>
              <a:latin typeface="Footlight MT Light" panose="0204060206030A020304" pitchFamily="18" charset="0"/>
            </a:rPr>
            <a:t>.</a:t>
          </a:r>
          <a:endParaRPr>
            <a:solidFill>
              <a:schemeClr val="dk1"/>
            </a:solidFill>
          </a:endParaRPr>
        </a:p>
      </dsp:txBody>
      <dsp:txXfrm>
        <a:off x="0" y="1515533"/>
        <a:ext cx="2894795" cy="2387601"/>
      </dsp:txXfrm>
    </dsp:sp>
    <dsp:sp modelId="{BC1C75DA-3B4B-47FE-A4F6-E044186DB256}">
      <dsp:nvSpPr>
        <dsp:cNvPr id="6" name="Shape 5"/>
        <dsp:cNvSpPr/>
      </dsp:nvSpPr>
      <dsp:spPr bwMode="white">
        <a:xfrm>
          <a:off x="1596509" y="2055728"/>
          <a:ext cx="3336975" cy="3336975"/>
        </a:xfrm>
        <a:prstGeom prst="leftCircularArrow">
          <a:avLst>
            <a:gd name="adj1" fmla="val 5000"/>
            <a:gd name="adj2" fmla="val -360000"/>
            <a:gd name="adj3" fmla="val 2270108"/>
            <a:gd name="adj4" fmla="val 9159086"/>
            <a:gd name="adj5" fmla="val 5500"/>
          </a:avLst>
        </a:prstGeom>
      </dsp:spPr>
      <dsp:style>
        <a:lnRef idx="0">
          <a:schemeClr val="lt1"/>
        </a:lnRef>
        <a:fillRef idx="3">
          <a:schemeClr val="accent2">
            <a:hueOff val="0"/>
            <a:satOff val="0"/>
            <a:lumOff val="0"/>
            <a:alpha val="100000"/>
          </a:schemeClr>
        </a:fillRef>
        <a:effectRef idx="3">
          <a:scrgbClr r="0" g="0" b="0"/>
        </a:effectRef>
        <a:fontRef idx="minor">
          <a:schemeClr val="lt1"/>
        </a:fontRef>
      </dsp:style>
      <dsp:txXfrm>
        <a:off x="1596509" y="2055728"/>
        <a:ext cx="3336975" cy="3336975"/>
      </dsp:txXfrm>
    </dsp:sp>
    <dsp:sp modelId="{E07F3E49-60BB-4030-81D8-1D0F46FC002C}">
      <dsp:nvSpPr>
        <dsp:cNvPr id="5" name="Rounded Rectangle 4"/>
        <dsp:cNvSpPr/>
      </dsp:nvSpPr>
      <dsp:spPr bwMode="white">
        <a:xfrm>
          <a:off x="643288" y="3391505"/>
          <a:ext cx="2573151" cy="1023257"/>
        </a:xfrm>
        <a:prstGeom prst="roundRect">
          <a:avLst>
            <a:gd name="adj" fmla="val 10000"/>
          </a:avLst>
        </a:prstGeom>
      </dsp:spPr>
      <dsp:style>
        <a:lnRef idx="0">
          <a:schemeClr val="lt1"/>
        </a:lnRef>
        <a:fillRef idx="3">
          <a:schemeClr val="accent2">
            <a:hueOff val="0"/>
            <a:satOff val="0"/>
            <a:lumOff val="0"/>
            <a:alpha val="100000"/>
          </a:schemeClr>
        </a:fillRef>
        <a:effectRef idx="3">
          <a:scrgbClr r="0" g="0" b="0"/>
        </a:effectRef>
        <a:fontRef idx="minor">
          <a:schemeClr val="lt1"/>
        </a:fontRef>
      </dsp:style>
      <dsp:txBody>
        <a:bodyPr lIns="53340" tIns="35560" rIns="5334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800" dirty="0">
              <a:latin typeface="Footlight MT Light" panose="0204060206030A020304" pitchFamily="18" charset="0"/>
            </a:rPr>
            <a:t>İki yarımdövrlü fasiləsiz- İF</a:t>
          </a:r>
          <a:endParaRPr lang="en-US" sz="2800" dirty="0">
            <a:latin typeface="Footlight MT Light" panose="0204060206030A020304" pitchFamily="18" charset="0"/>
          </a:endParaRPr>
        </a:p>
      </dsp:txBody>
      <dsp:txXfrm>
        <a:off x="643288" y="3391505"/>
        <a:ext cx="2573151" cy="1023257"/>
      </dsp:txXfrm>
    </dsp:sp>
    <dsp:sp modelId="{E27D002B-0D0C-42C2-9E46-BBB965385FFA}">
      <dsp:nvSpPr>
        <dsp:cNvPr id="8" name="Rounded Rectangle 7"/>
        <dsp:cNvSpPr/>
      </dsp:nvSpPr>
      <dsp:spPr bwMode="white">
        <a:xfrm>
          <a:off x="3672617" y="1443905"/>
          <a:ext cx="3068483" cy="2530857"/>
        </a:xfrm>
        <a:prstGeom prst="roundRect">
          <a:avLst>
            <a:gd name="adj" fmla="val 10000"/>
          </a:avLst>
        </a:prstGeom>
      </dsp:spPr>
      <dsp:style>
        <a:lnRef idx="1">
          <a:schemeClr val="accent2">
            <a:hueOff val="3870000"/>
            <a:satOff val="4118"/>
            <a:lumOff val="1373"/>
            <a:alpha val="100000"/>
          </a:schemeClr>
        </a:lnRef>
        <a:fillRef idx="1">
          <a:schemeClr val="lt1">
            <a:alpha val="90000"/>
          </a:schemeClr>
        </a:fillRef>
        <a:effectRef idx="2">
          <a:scrgbClr r="0" g="0" b="0"/>
        </a:effectRef>
        <a:fontRef idx="minor"/>
      </dsp:style>
      <dsp:txBody>
        <a:bodyPr lIns="26670" tIns="26670" rIns="26670" bIns="2667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en-US" sz="1400" dirty="0" err="1">
              <a:solidFill>
                <a:schemeClr val="dk1"/>
              </a:solidFill>
              <a:latin typeface="Footlight MT Light" panose="0204060206030A020304" pitchFamily="18" charset="0"/>
            </a:rPr>
            <a:t>davam</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etmə</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müddəti</a:t>
          </a:r>
          <a:r>
            <a:rPr lang="en-US" sz="1400" dirty="0">
              <a:solidFill>
                <a:schemeClr val="dk1"/>
              </a:solidFill>
              <a:latin typeface="Footlight MT Light" panose="0204060206030A020304" pitchFamily="18" charset="0"/>
            </a:rPr>
            <a:t> 1,5 san., </a:t>
          </a:r>
          <a:r>
            <a:rPr lang="en-US" sz="1400" dirty="0" err="1">
              <a:solidFill>
                <a:schemeClr val="dk1"/>
              </a:solidFill>
              <a:latin typeface="Footlight MT Light" panose="0204060206030A020304" pitchFamily="18" charset="0"/>
            </a:rPr>
            <a:t>tezliyi</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ardıcil</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olaraq</a:t>
          </a:r>
          <a:r>
            <a:rPr lang="en-US" sz="1400" dirty="0">
              <a:solidFill>
                <a:schemeClr val="dk1"/>
              </a:solidFill>
              <a:latin typeface="Footlight MT Light" panose="0204060206030A020304" pitchFamily="18" charset="0"/>
            </a:rPr>
            <a:t> 50 </a:t>
          </a:r>
          <a:r>
            <a:rPr lang="en-US" sz="1400" dirty="0" err="1">
              <a:solidFill>
                <a:schemeClr val="dk1"/>
              </a:solidFill>
              <a:latin typeface="Footlight MT Light" panose="0204060206030A020304" pitchFamily="18" charset="0"/>
            </a:rPr>
            <a:t>və</a:t>
          </a:r>
          <a:r>
            <a:rPr lang="en-US" sz="1400" dirty="0">
              <a:solidFill>
                <a:schemeClr val="dk1"/>
              </a:solidFill>
              <a:latin typeface="Footlight MT Light" panose="0204060206030A020304" pitchFamily="18" charset="0"/>
            </a:rPr>
            <a:t> 100 Hs </a:t>
          </a:r>
          <a:r>
            <a:rPr lang="en-US" sz="1400" dirty="0" err="1">
              <a:solidFill>
                <a:schemeClr val="dk1"/>
              </a:solidFill>
              <a:latin typeface="Footlight MT Light" panose="0204060206030A020304" pitchFamily="18" charset="0"/>
            </a:rPr>
            <a:t>olan</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cərayanların</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növbəli</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dəyişm</a:t>
          </a:r>
          <a:r>
            <a:rPr lang="az-Latn-AZ" sz="1400" dirty="0">
              <a:solidFill>
                <a:schemeClr val="dk1"/>
              </a:solidFill>
              <a:latin typeface="Footlight MT Light" panose="0204060206030A020304" pitchFamily="18" charset="0"/>
            </a:rPr>
            <a:t>ə</a:t>
          </a:r>
          <a:r>
            <a:rPr lang="en-US" sz="1400" dirty="0" err="1">
              <a:solidFill>
                <a:schemeClr val="dk1"/>
              </a:solidFill>
              <a:latin typeface="Footlight MT Light" panose="0204060206030A020304" pitchFamily="18" charset="0"/>
            </a:rPr>
            <a:t>ləridir</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Neyromiostimulyasiya</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və</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analgetik</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təsirə</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malikdir</a:t>
          </a:r>
          <a:r>
            <a:rPr lang="en-US" sz="1400" dirty="0">
              <a:solidFill>
                <a:schemeClr val="dk1"/>
              </a:solidFill>
              <a:latin typeface="Footlight MT Light" panose="0204060206030A020304" pitchFamily="18" charset="0"/>
            </a:rPr>
            <a:t>.</a:t>
          </a:r>
          <a:endParaRPr>
            <a:solidFill>
              <a:schemeClr val="dk1"/>
            </a:solidFill>
          </a:endParaRPr>
        </a:p>
      </dsp:txBody>
      <dsp:txXfrm>
        <a:off x="3672617" y="1443905"/>
        <a:ext cx="3068483" cy="2530857"/>
      </dsp:txXfrm>
    </dsp:sp>
    <dsp:sp modelId="{9BF132E1-B87A-430A-8288-8F07C0E4C4A9}">
      <dsp:nvSpPr>
        <dsp:cNvPr id="10" name="Circular Arrow 9"/>
        <dsp:cNvSpPr/>
      </dsp:nvSpPr>
      <dsp:spPr bwMode="white">
        <a:xfrm>
          <a:off x="5278623" y="-97760"/>
          <a:ext cx="3782973" cy="3782973"/>
        </a:xfrm>
        <a:prstGeom prst="circularArrow">
          <a:avLst>
            <a:gd name="adj1" fmla="val 5000"/>
            <a:gd name="adj2" fmla="val 360000"/>
            <a:gd name="adj3" fmla="val 19583211"/>
            <a:gd name="adj4" fmla="val 12694233"/>
            <a:gd name="adj5" fmla="val 5500"/>
          </a:avLst>
        </a:prstGeom>
      </dsp:spPr>
      <dsp:style>
        <a:lnRef idx="0">
          <a:schemeClr val="lt1"/>
        </a:lnRef>
        <a:fillRef idx="3">
          <a:schemeClr val="accent2">
            <a:hueOff val="7740000"/>
            <a:satOff val="8235"/>
            <a:lumOff val="2745"/>
            <a:alpha val="100000"/>
          </a:schemeClr>
        </a:fillRef>
        <a:effectRef idx="3">
          <a:scrgbClr r="0" g="0" b="0"/>
        </a:effectRef>
        <a:fontRef idx="minor">
          <a:schemeClr val="lt1"/>
        </a:fontRef>
      </dsp:style>
      <dsp:txXfrm>
        <a:off x="5278623" y="-97760"/>
        <a:ext cx="3782973" cy="3782973"/>
      </dsp:txXfrm>
    </dsp:sp>
    <dsp:sp modelId="{804034FE-9B65-4C88-931D-FBA9475D41AC}">
      <dsp:nvSpPr>
        <dsp:cNvPr id="9" name="Rounded Rectangle 8"/>
        <dsp:cNvSpPr/>
      </dsp:nvSpPr>
      <dsp:spPr bwMode="white">
        <a:xfrm>
          <a:off x="4354502" y="901579"/>
          <a:ext cx="2727540" cy="1084653"/>
        </a:xfrm>
        <a:prstGeom prst="roundRect">
          <a:avLst>
            <a:gd name="adj" fmla="val 10000"/>
          </a:avLst>
        </a:prstGeom>
      </dsp:spPr>
      <dsp:style>
        <a:lnRef idx="0">
          <a:schemeClr val="lt1"/>
        </a:lnRef>
        <a:fillRef idx="3">
          <a:schemeClr val="accent2">
            <a:hueOff val="3870000"/>
            <a:satOff val="4118"/>
            <a:lumOff val="1373"/>
            <a:alpha val="100000"/>
          </a:schemeClr>
        </a:fillRef>
        <a:effectRef idx="3">
          <a:scrgbClr r="0" g="0" b="0"/>
        </a:effectRef>
        <a:fontRef idx="minor">
          <a:schemeClr val="lt1"/>
        </a:fontRef>
      </dsp:style>
      <dsp:txBody>
        <a:bodyPr lIns="53340" tIns="35560" rIns="5334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800" dirty="0">
              <a:latin typeface="Footlight MT Light" panose="0204060206030A020304" pitchFamily="18" charset="0"/>
            </a:rPr>
            <a:t>Qısa dövr- QD</a:t>
          </a:r>
          <a:endParaRPr lang="en-US" sz="2800" dirty="0">
            <a:latin typeface="Footlight MT Light" panose="0204060206030A020304" pitchFamily="18" charset="0"/>
          </a:endParaRPr>
        </a:p>
      </dsp:txBody>
      <dsp:txXfrm>
        <a:off x="4354502" y="901579"/>
        <a:ext cx="2727540" cy="1084653"/>
      </dsp:txXfrm>
    </dsp:sp>
    <dsp:sp modelId="{9A50721F-B3FC-41D6-AB6F-6DEA6480FB73}">
      <dsp:nvSpPr>
        <dsp:cNvPr id="12" name="Rounded Rectangle 11"/>
        <dsp:cNvSpPr/>
      </dsp:nvSpPr>
      <dsp:spPr bwMode="white">
        <a:xfrm>
          <a:off x="7538220" y="1515533"/>
          <a:ext cx="2894795" cy="2387601"/>
        </a:xfrm>
        <a:prstGeom prst="roundRect">
          <a:avLst>
            <a:gd name="adj" fmla="val 10000"/>
          </a:avLst>
        </a:prstGeom>
      </dsp:spPr>
      <dsp:style>
        <a:lnRef idx="1">
          <a:schemeClr val="accent2">
            <a:hueOff val="7740000"/>
            <a:satOff val="8235"/>
            <a:lumOff val="2745"/>
            <a:alpha val="100000"/>
          </a:schemeClr>
        </a:lnRef>
        <a:fillRef idx="1">
          <a:schemeClr val="lt1">
            <a:alpha val="90000"/>
          </a:schemeClr>
        </a:fillRef>
        <a:effectRef idx="2">
          <a:scrgbClr r="0" g="0" b="0"/>
        </a:effectRef>
        <a:fontRef idx="minor"/>
      </dsp:style>
      <dsp:txBody>
        <a:bodyPr lIns="26670" tIns="26670" rIns="26670" bIns="2667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en-US" sz="1400" dirty="0" err="1">
              <a:solidFill>
                <a:schemeClr val="dk1"/>
              </a:solidFill>
              <a:latin typeface="Footlight MT Light" panose="0204060206030A020304" pitchFamily="18" charset="0"/>
            </a:rPr>
            <a:t>tezliyi</a:t>
          </a:r>
          <a:r>
            <a:rPr lang="en-US" sz="1400" dirty="0">
              <a:solidFill>
                <a:schemeClr val="dk1"/>
              </a:solidFill>
              <a:latin typeface="Footlight MT Light" panose="0204060206030A020304" pitchFamily="18" charset="0"/>
            </a:rPr>
            <a:t> 50 Hs, </a:t>
          </a:r>
          <a:r>
            <a:rPr lang="en-US" sz="1400" dirty="0" err="1">
              <a:solidFill>
                <a:schemeClr val="dk1"/>
              </a:solidFill>
              <a:latin typeface="Footlight MT Light" panose="0204060206030A020304" pitchFamily="18" charset="0"/>
            </a:rPr>
            <a:t>davam</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etmə</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müddəti</a:t>
          </a:r>
          <a:r>
            <a:rPr lang="en-US" sz="1400" dirty="0">
              <a:solidFill>
                <a:schemeClr val="dk1"/>
              </a:solidFill>
              <a:latin typeface="Footlight MT Light" panose="0204060206030A020304" pitchFamily="18" charset="0"/>
            </a:rPr>
            <a:t> 4 san. </a:t>
          </a:r>
          <a:r>
            <a:rPr lang="en-US" sz="1400" dirty="0" err="1">
              <a:solidFill>
                <a:schemeClr val="dk1"/>
              </a:solidFill>
              <a:latin typeface="Footlight MT Light" panose="0204060206030A020304" pitchFamily="18" charset="0"/>
            </a:rPr>
            <a:t>olan</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cərəyanın</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tədriclə</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yüksəlib</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və</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enərək</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tezliyi</a:t>
          </a:r>
          <a:r>
            <a:rPr lang="en-US" sz="1400" dirty="0">
              <a:solidFill>
                <a:schemeClr val="dk1"/>
              </a:solidFill>
              <a:latin typeface="Footlight MT Light" panose="0204060206030A020304" pitchFamily="18" charset="0"/>
            </a:rPr>
            <a:t> 100 Hs, </a:t>
          </a:r>
          <a:r>
            <a:rPr lang="en-US" sz="1400" dirty="0" err="1">
              <a:solidFill>
                <a:schemeClr val="dk1"/>
              </a:solidFill>
              <a:latin typeface="Footlight MT Light" panose="0204060206030A020304" pitchFamily="18" charset="0"/>
            </a:rPr>
            <a:t>davam</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etmə</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müddəti</a:t>
          </a:r>
          <a:r>
            <a:rPr lang="en-US" sz="1400" dirty="0">
              <a:solidFill>
                <a:schemeClr val="dk1"/>
              </a:solidFill>
              <a:latin typeface="Footlight MT Light" panose="0204060206030A020304" pitchFamily="18" charset="0"/>
            </a:rPr>
            <a:t> 8 san. </a:t>
          </a:r>
          <a:r>
            <a:rPr lang="en-US" sz="1400" dirty="0" err="1">
              <a:solidFill>
                <a:schemeClr val="dk1"/>
              </a:solidFill>
              <a:latin typeface="Footlight MT Light" panose="0204060206030A020304" pitchFamily="18" charset="0"/>
            </a:rPr>
            <a:t>olan</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cərəyanla</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əvəzlənməsi</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Uzun</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dövr</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il</a:t>
          </a:r>
          <a:r>
            <a:rPr lang="az-Latn-AZ" sz="1400" dirty="0">
              <a:solidFill>
                <a:schemeClr val="dk1"/>
              </a:solidFill>
              <a:latin typeface="Footlight MT Light" panose="0204060206030A020304" pitchFamily="18" charset="0"/>
            </a:rPr>
            <a:t>ə</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modullaşan</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cərəyan</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analgetik</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vazoaktiv</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və</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trofiki</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təsirə</a:t>
          </a:r>
          <a:r>
            <a:rPr lang="en-US" sz="1400" dirty="0">
              <a:solidFill>
                <a:schemeClr val="dk1"/>
              </a:solidFill>
              <a:latin typeface="Footlight MT Light" panose="0204060206030A020304" pitchFamily="18" charset="0"/>
            </a:rPr>
            <a:t> </a:t>
          </a:r>
          <a:r>
            <a:rPr lang="en-US" sz="1400" dirty="0" err="1">
              <a:solidFill>
                <a:schemeClr val="dk1"/>
              </a:solidFill>
              <a:latin typeface="Footlight MT Light" panose="0204060206030A020304" pitchFamily="18" charset="0"/>
            </a:rPr>
            <a:t>malikdir</a:t>
          </a:r>
          <a:r>
            <a:rPr lang="en-US" sz="1400" dirty="0">
              <a:solidFill>
                <a:schemeClr val="dk1"/>
              </a:solidFill>
              <a:latin typeface="Footlight MT Light" panose="0204060206030A020304" pitchFamily="18" charset="0"/>
            </a:rPr>
            <a:t>.</a:t>
          </a:r>
          <a:endParaRPr>
            <a:solidFill>
              <a:schemeClr val="dk1"/>
            </a:solidFill>
          </a:endParaRPr>
        </a:p>
      </dsp:txBody>
      <dsp:txXfrm>
        <a:off x="7538220" y="1515533"/>
        <a:ext cx="2894795" cy="2387601"/>
      </dsp:txXfrm>
    </dsp:sp>
    <dsp:sp modelId="{D0ED0953-373F-4B12-9694-D3F9030266D9}">
      <dsp:nvSpPr>
        <dsp:cNvPr id="13" name="Rounded Rectangle 12"/>
        <dsp:cNvSpPr/>
      </dsp:nvSpPr>
      <dsp:spPr bwMode="white">
        <a:xfrm>
          <a:off x="8181508" y="3391505"/>
          <a:ext cx="2573151" cy="1023257"/>
        </a:xfrm>
        <a:prstGeom prst="roundRect">
          <a:avLst>
            <a:gd name="adj" fmla="val 10000"/>
          </a:avLst>
        </a:prstGeom>
      </dsp:spPr>
      <dsp:style>
        <a:lnRef idx="0">
          <a:schemeClr val="lt1"/>
        </a:lnRef>
        <a:fillRef idx="3">
          <a:schemeClr val="accent2">
            <a:hueOff val="7740000"/>
            <a:satOff val="8235"/>
            <a:lumOff val="2745"/>
            <a:alpha val="100000"/>
          </a:schemeClr>
        </a:fillRef>
        <a:effectRef idx="3">
          <a:scrgbClr r="0" g="0" b="0"/>
        </a:effectRef>
        <a:fontRef idx="minor">
          <a:schemeClr val="lt1"/>
        </a:fontRef>
      </dsp:style>
      <dsp:txBody>
        <a:bodyPr lIns="53340" tIns="35560" rIns="5334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800" dirty="0">
              <a:latin typeface="Footlight MT Light" panose="0204060206030A020304" pitchFamily="18" charset="0"/>
            </a:rPr>
            <a:t>Uzun dövr- UD</a:t>
          </a:r>
          <a:endParaRPr lang="en-US" sz="2800" dirty="0">
            <a:latin typeface="Footlight MT Light" panose="0204060206030A020304" pitchFamily="18" charset="0"/>
          </a:endParaRPr>
        </a:p>
      </dsp:txBody>
      <dsp:txXfrm>
        <a:off x="8181508" y="3391505"/>
        <a:ext cx="2573151" cy="1023257"/>
      </dsp:txXfrm>
    </dsp:sp>
    <dsp:sp modelId="{8ED6A1A2-6618-4AEF-88BE-CC8BEC112389}">
      <dsp:nvSpPr>
        <dsp:cNvPr id="3" name="Rectangles 2" hidden="1"/>
        <dsp:cNvSpPr/>
      </dsp:nvSpPr>
      <dsp:spPr>
        <a:xfrm>
          <a:off x="0" y="1003904"/>
          <a:ext cx="3216439" cy="3410858"/>
        </a:xfrm>
        <a:prstGeom prst="rect">
          <a:avLst/>
        </a:prstGeom>
      </dsp:spPr>
      <dsp:txXfrm>
        <a:off x="0" y="1003904"/>
        <a:ext cx="3216439" cy="3410858"/>
      </dsp:txXfrm>
    </dsp:sp>
    <dsp:sp modelId="{76219ECD-1549-4D01-86FB-5B0D6C8FCFB2}">
      <dsp:nvSpPr>
        <dsp:cNvPr id="7" name="Rectangles 6" hidden="1"/>
        <dsp:cNvSpPr/>
      </dsp:nvSpPr>
      <dsp:spPr>
        <a:xfrm>
          <a:off x="3672617" y="901579"/>
          <a:ext cx="3409426" cy="3615510"/>
        </a:xfrm>
        <a:prstGeom prst="rect">
          <a:avLst/>
        </a:prstGeom>
      </dsp:spPr>
      <dsp:txXfrm>
        <a:off x="3672617" y="901579"/>
        <a:ext cx="3409426" cy="3615510"/>
      </dsp:txXfrm>
    </dsp:sp>
    <dsp:sp modelId="{B711FDE1-EDB1-4734-B381-BF8D0321C173}">
      <dsp:nvSpPr>
        <dsp:cNvPr id="11" name="Rectangles 10" hidden="1"/>
        <dsp:cNvSpPr/>
      </dsp:nvSpPr>
      <dsp:spPr>
        <a:xfrm>
          <a:off x="7538220" y="1003904"/>
          <a:ext cx="3216439" cy="3410858"/>
        </a:xfrm>
        <a:prstGeom prst="rect">
          <a:avLst/>
        </a:prstGeom>
      </dsp:spPr>
      <dsp:txXfrm>
        <a:off x="7538220" y="1003904"/>
        <a:ext cx="3216439" cy="3410858"/>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572499" cy="6857999"/>
        <a:chOff x="0" y="0"/>
        <a:chExt cx="8572499" cy="6857999"/>
      </a:xfrm>
    </dsp:grpSpPr>
    <dsp:sp modelId="{D9B17C25-153B-4C2F-8D56-386E3DB0950C}">
      <dsp:nvSpPr>
        <dsp:cNvPr id="3" name="Oval 2"/>
        <dsp:cNvSpPr/>
      </dsp:nvSpPr>
      <dsp:spPr bwMode="white">
        <a:xfrm>
          <a:off x="2123170" y="196900"/>
          <a:ext cx="5529262" cy="1920240"/>
        </a:xfrm>
        <a:prstGeom prst="ellipse">
          <a:avLst/>
        </a:prstGeom>
        <a:sp3d z="-152400" prstMaterial="matte"/>
      </dsp:spPr>
      <dsp:style>
        <a:lnRef idx="0">
          <a:schemeClr val="accent2"/>
        </a:lnRef>
        <a:fillRef idx="1">
          <a:schemeClr val="accent2">
            <a:tint val="50000"/>
            <a:alpha val="40000"/>
          </a:schemeClr>
        </a:fillRef>
        <a:effectRef idx="0">
          <a:scrgbClr r="0" g="0" b="0"/>
        </a:effectRef>
        <a:fontRef idx="minor"/>
      </dsp:style>
      <dsp:txXfrm>
        <a:off x="2123170" y="196900"/>
        <a:ext cx="5529262" cy="1920240"/>
      </dsp:txXfrm>
    </dsp:sp>
    <dsp:sp modelId="{A38CF5EB-CF20-4A45-8C97-CEA350A6624C}">
      <dsp:nvSpPr>
        <dsp:cNvPr id="4" name="Down Arrow 3"/>
        <dsp:cNvSpPr/>
      </dsp:nvSpPr>
      <dsp:spPr bwMode="white">
        <a:xfrm>
          <a:off x="4360592" y="4980622"/>
          <a:ext cx="1071562" cy="685800"/>
        </a:xfrm>
        <a:prstGeom prst="downArrow">
          <a:avLst/>
        </a:prstGeom>
        <a:sp3d z="12700" extrusionH="1700" prstMaterial="translucentPowder">
          <a:bevelT w="25400" h="6350" prst="softRound"/>
          <a:bevelB w="0" h="0" prst="convex"/>
        </a:sp3d>
      </dsp:spPr>
      <dsp:style>
        <a:lnRef idx="0">
          <a:schemeClr val="lt1"/>
        </a:lnRef>
        <a:fillRef idx="1">
          <a:schemeClr val="accent2">
            <a:tint val="40000"/>
          </a:schemeClr>
        </a:fillRef>
        <a:effectRef idx="0">
          <a:scrgbClr r="0" g="0" b="0"/>
        </a:effectRef>
        <a:fontRef idx="minor"/>
      </dsp:style>
      <dsp:txXfrm>
        <a:off x="4360592" y="4980622"/>
        <a:ext cx="1071562" cy="685800"/>
      </dsp:txXfrm>
    </dsp:sp>
    <dsp:sp modelId="{E4843B81-95C2-4EAD-AF06-ADB38C3225A2}">
      <dsp:nvSpPr>
        <dsp:cNvPr id="5" name="Rectangles 4"/>
        <dsp:cNvSpPr/>
      </dsp:nvSpPr>
      <dsp:spPr bwMode="white">
        <a:xfrm>
          <a:off x="1541911" y="5572124"/>
          <a:ext cx="7085427" cy="128587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70688" tIns="170688" rIns="170688" bIns="17068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marR="0" lvl="0" indent="0" defTabSz="914400" eaLnBrk="1" fontAlgn="auto" latinLnBrk="0" hangingPunct="1">
            <a:lnSpc>
              <a:spcPct val="100000"/>
            </a:lnSpc>
            <a:spcBef>
              <a:spcPts val="0"/>
            </a:spcBef>
            <a:spcAft>
              <a:spcPts val="0"/>
            </a:spcAft>
            <a:buClrTx/>
            <a:buSzTx/>
            <a:buFontTx/>
            <a:buNone/>
          </a:pPr>
          <a:r>
            <a:rPr lang="en-US" sz="2400" dirty="0">
              <a:solidFill>
                <a:schemeClr val="tx1"/>
              </a:solidFill>
              <a:latin typeface="Footlight MT Light" panose="0204060206030A020304" pitchFamily="18" charset="0"/>
            </a:rPr>
            <a:t>DDC-da </a:t>
          </a:r>
          <a:r>
            <a:rPr lang="en-US" sz="2400" dirty="0" err="1">
              <a:solidFill>
                <a:schemeClr val="tx1"/>
              </a:solidFill>
              <a:latin typeface="Footlight MT Light" panose="0204060206030A020304" pitchFamily="18" charset="0"/>
            </a:rPr>
            <a:t>sabit</a:t>
          </a:r>
          <a:r>
            <a:rPr lang="en-US" sz="2400" dirty="0">
              <a:solidFill>
                <a:schemeClr val="tx1"/>
              </a:solidFill>
              <a:latin typeface="Footlight MT Light" panose="0204060206030A020304" pitchFamily="18" charset="0"/>
            </a:rPr>
            <a:t> </a:t>
          </a:r>
          <a:r>
            <a:rPr lang="en-US" sz="2400" dirty="0" err="1">
              <a:solidFill>
                <a:schemeClr val="tx1"/>
              </a:solidFill>
              <a:latin typeface="Footlight MT Light" panose="0204060206030A020304" pitchFamily="18" charset="0"/>
            </a:rPr>
            <a:t>cərəyanda</a:t>
          </a:r>
          <a:r>
            <a:rPr lang="en-US" sz="2400" dirty="0">
              <a:solidFill>
                <a:schemeClr val="tx1"/>
              </a:solidFill>
              <a:latin typeface="Footlight MT Light" panose="0204060206030A020304" pitchFamily="18" charset="0"/>
            </a:rPr>
            <a:t> </a:t>
          </a:r>
          <a:r>
            <a:rPr lang="en-US" sz="2400" dirty="0" err="1">
              <a:solidFill>
                <a:schemeClr val="tx1"/>
              </a:solidFill>
              <a:latin typeface="Footlight MT Light" panose="0204060206030A020304" pitchFamily="18" charset="0"/>
            </a:rPr>
            <a:t>olduğu</a:t>
          </a:r>
          <a:r>
            <a:rPr lang="en-US" sz="2400" dirty="0">
              <a:solidFill>
                <a:schemeClr val="tx1"/>
              </a:solidFill>
              <a:latin typeface="Footlight MT Light" panose="0204060206030A020304" pitchFamily="18" charset="0"/>
            </a:rPr>
            <a:t> </a:t>
          </a:r>
          <a:r>
            <a:rPr lang="en-US" sz="2400" dirty="0" err="1">
              <a:solidFill>
                <a:schemeClr val="tx1"/>
              </a:solidFill>
              <a:latin typeface="Footlight MT Light" panose="0204060206030A020304" pitchFamily="18" charset="0"/>
            </a:rPr>
            <a:t>kimi</a:t>
          </a:r>
          <a:r>
            <a:rPr lang="en-US" sz="2400" dirty="0">
              <a:solidFill>
                <a:schemeClr val="tx1"/>
              </a:solidFill>
              <a:latin typeface="Footlight MT Light" panose="0204060206030A020304" pitchFamily="18" charset="0"/>
            </a:rPr>
            <a:t>, </a:t>
          </a:r>
          <a:r>
            <a:rPr lang="en-US" sz="2400" dirty="0" err="1">
              <a:solidFill>
                <a:schemeClr val="tx1"/>
              </a:solidFill>
              <a:latin typeface="Footlight MT Light" panose="0204060206030A020304" pitchFamily="18" charset="0"/>
            </a:rPr>
            <a:t>orqanizmin</a:t>
          </a:r>
          <a:r>
            <a:rPr lang="en-US" sz="2400" dirty="0">
              <a:solidFill>
                <a:schemeClr val="tx1"/>
              </a:solidFill>
              <a:latin typeface="Footlight MT Light" panose="0204060206030A020304" pitchFamily="18" charset="0"/>
            </a:rPr>
            <a:t> </a:t>
          </a:r>
          <a:r>
            <a:rPr lang="en-US" sz="2400" dirty="0" err="1">
              <a:solidFill>
                <a:schemeClr val="tx1"/>
              </a:solidFill>
              <a:latin typeface="Footlight MT Light" panose="0204060206030A020304" pitchFamily="18" charset="0"/>
            </a:rPr>
            <a:t>toxumalarının</a:t>
          </a:r>
          <a:r>
            <a:rPr lang="en-US" sz="2400" dirty="0">
              <a:solidFill>
                <a:schemeClr val="tx1"/>
              </a:solidFill>
              <a:latin typeface="Footlight MT Light" panose="0204060206030A020304" pitchFamily="18" charset="0"/>
            </a:rPr>
            <a:t> </a:t>
          </a:r>
          <a:r>
            <a:rPr lang="en-US" sz="2400" dirty="0" err="1">
              <a:solidFill>
                <a:schemeClr val="tx1"/>
              </a:solidFill>
              <a:latin typeface="Footlight MT Light" panose="0204060206030A020304" pitchFamily="18" charset="0"/>
            </a:rPr>
            <a:t>adi</a:t>
          </a:r>
          <a:r>
            <a:rPr lang="en-US" sz="2400" dirty="0">
              <a:solidFill>
                <a:schemeClr val="tx1"/>
              </a:solidFill>
              <a:latin typeface="Footlight MT Light" panose="0204060206030A020304" pitchFamily="18" charset="0"/>
            </a:rPr>
            <a:t> </a:t>
          </a:r>
          <a:r>
            <a:rPr lang="en-US" sz="2400" dirty="0" err="1">
              <a:solidFill>
                <a:schemeClr val="tx1"/>
              </a:solidFill>
              <a:latin typeface="Footlight MT Light" panose="0204060206030A020304" pitchFamily="18" charset="0"/>
            </a:rPr>
            <a:t>vəziyyətdəkinə</a:t>
          </a:r>
          <a:r>
            <a:rPr lang="en-US" sz="2400" dirty="0">
              <a:solidFill>
                <a:schemeClr val="tx1"/>
              </a:solidFill>
              <a:latin typeface="Footlight MT Light" panose="0204060206030A020304" pitchFamily="18" charset="0"/>
            </a:rPr>
            <a:t> </a:t>
          </a:r>
          <a:r>
            <a:rPr lang="en-US" sz="2400" dirty="0" err="1">
              <a:solidFill>
                <a:schemeClr val="tx1"/>
              </a:solidFill>
              <a:latin typeface="Footlight MT Light" panose="0204060206030A020304" pitchFamily="18" charset="0"/>
            </a:rPr>
            <a:t>nisbətən</a:t>
          </a:r>
          <a:r>
            <a:rPr lang="en-US" sz="2400" dirty="0">
              <a:solidFill>
                <a:schemeClr val="tx1"/>
              </a:solidFill>
              <a:latin typeface="Footlight MT Light" panose="0204060206030A020304" pitchFamily="18" charset="0"/>
            </a:rPr>
            <a:t> </a:t>
          </a:r>
          <a:r>
            <a:rPr lang="en-US" sz="2400" dirty="0" err="1">
              <a:solidFill>
                <a:schemeClr val="tx1"/>
              </a:solidFill>
              <a:latin typeface="Footlight MT Light" panose="0204060206030A020304" pitchFamily="18" charset="0"/>
            </a:rPr>
            <a:t>ionların</a:t>
          </a:r>
          <a:r>
            <a:rPr lang="en-US" sz="2400" dirty="0">
              <a:solidFill>
                <a:schemeClr val="tx1"/>
              </a:solidFill>
              <a:latin typeface="Footlight MT Light" panose="0204060206030A020304" pitchFamily="18" charset="0"/>
            </a:rPr>
            <a:t> </a:t>
          </a:r>
          <a:r>
            <a:rPr lang="en-US" sz="2400" dirty="0" err="1">
              <a:solidFill>
                <a:schemeClr val="tx1"/>
              </a:solidFill>
              <a:latin typeface="Footlight MT Light" panose="0204060206030A020304" pitchFamily="18" charset="0"/>
            </a:rPr>
            <a:t>nisbətini</a:t>
          </a:r>
          <a:r>
            <a:rPr lang="en-US" sz="2400" dirty="0">
              <a:solidFill>
                <a:schemeClr val="tx1"/>
              </a:solidFill>
              <a:latin typeface="Footlight MT Light" panose="0204060206030A020304" pitchFamily="18" charset="0"/>
            </a:rPr>
            <a:t> </a:t>
          </a:r>
          <a:r>
            <a:rPr lang="en-US" sz="2400" dirty="0" err="1">
              <a:solidFill>
                <a:schemeClr val="tx1"/>
              </a:solidFill>
              <a:latin typeface="Footlight MT Light" panose="0204060206030A020304" pitchFamily="18" charset="0"/>
            </a:rPr>
            <a:t>dəyişir</a:t>
          </a:r>
          <a:r>
            <a:rPr lang="en-US" sz="2400" dirty="0">
              <a:solidFill>
                <a:schemeClr val="tx1"/>
              </a:solidFill>
              <a:latin typeface="Footlight MT Light" panose="0204060206030A020304" pitchFamily="18" charset="0"/>
            </a:rPr>
            <a:t>. </a:t>
          </a:r>
          <a:endParaRPr lang="en-US" sz="2400" dirty="0">
            <a:solidFill>
              <a:schemeClr val="tx1"/>
            </a:solidFill>
            <a:latin typeface="Footlight MT Light" panose="0204060206030A020304" pitchFamily="18" charset="0"/>
          </a:endParaRPr>
        </a:p>
        <a:p>
          <a:pPr marL="0" lvl="0" defTabSz="1600200">
            <a:lnSpc>
              <a:spcPct val="90000"/>
            </a:lnSpc>
            <a:spcBef>
              <a:spcPct val="0"/>
            </a:spcBef>
            <a:spcAft>
              <a:spcPct val="35000"/>
            </a:spcAft>
            <a:buNone/>
          </a:pPr>
          <a:endParaRPr lang="en-US" sz="1700" dirty="0">
            <a:solidFill>
              <a:schemeClr val="tx1"/>
            </a:solidFill>
          </a:endParaRPr>
        </a:p>
      </dsp:txBody>
      <dsp:txXfrm>
        <a:off x="1541911" y="5572124"/>
        <a:ext cx="7085427" cy="1285875"/>
      </dsp:txXfrm>
    </dsp:sp>
    <dsp:sp modelId="{0311C9B7-347F-4188-96BD-5918DFC2DB9A}">
      <dsp:nvSpPr>
        <dsp:cNvPr id="6" name="Oval 5"/>
        <dsp:cNvSpPr/>
      </dsp:nvSpPr>
      <dsp:spPr bwMode="white">
        <a:xfrm>
          <a:off x="4133421" y="2347150"/>
          <a:ext cx="1928812" cy="1928812"/>
        </a:xfrm>
        <a:prstGeom prst="ellipse">
          <a:avLst/>
        </a:prstGeom>
        <a:sp3d prstMaterial="translucentPowder">
          <a:bevelT w="127000" h="25400" prst="softRound"/>
        </a:sp3d>
      </dsp:spPr>
      <dsp:style>
        <a:lnRef idx="0">
          <a:schemeClr val="lt1"/>
        </a:lnRef>
        <a:fillRef idx="1">
          <a:schemeClr val="accent2">
            <a:hueOff val="0"/>
            <a:satOff val="0"/>
            <a:lumOff val="0"/>
            <a:alpha val="100000"/>
          </a:schemeClr>
        </a:fillRef>
        <a:effectRef idx="0">
          <a:scrgbClr r="0" g="0" b="0"/>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latin typeface="Footlight MT Light" panose="0204060206030A020304" pitchFamily="18" charset="0"/>
            </a:rPr>
            <a:t>toxuma</a:t>
          </a:r>
          <a:r>
            <a:rPr lang="en-US" sz="2400" dirty="0">
              <a:latin typeface="Footlight MT Light" panose="0204060206030A020304" pitchFamily="18" charset="0"/>
            </a:rPr>
            <a:t> </a:t>
          </a:r>
          <a:r>
            <a:rPr lang="en-US" sz="2400" dirty="0" err="1">
              <a:latin typeface="Footlight MT Light" panose="0204060206030A020304" pitchFamily="18" charset="0"/>
            </a:rPr>
            <a:t>arası</a:t>
          </a:r>
          <a:r>
            <a:rPr lang="en-US" sz="2400" dirty="0">
              <a:latin typeface="Footlight MT Light" panose="0204060206030A020304" pitchFamily="18" charset="0"/>
            </a:rPr>
            <a:t> </a:t>
          </a:r>
          <a:r>
            <a:rPr lang="en-US" sz="2400" dirty="0" err="1">
              <a:latin typeface="Footlight MT Light" panose="0204060206030A020304" pitchFamily="18" charset="0"/>
            </a:rPr>
            <a:t>boşluqda</a:t>
          </a:r>
          <a:r>
            <a:rPr lang="en-US" sz="2400" dirty="0">
              <a:latin typeface="Footlight MT Light" panose="0204060206030A020304" pitchFamily="18" charset="0"/>
            </a:rPr>
            <a:t> </a:t>
          </a:r>
        </a:p>
      </dsp:txBody>
      <dsp:txXfrm>
        <a:off x="4133421" y="2347150"/>
        <a:ext cx="1928812" cy="1928812"/>
      </dsp:txXfrm>
    </dsp:sp>
    <dsp:sp modelId="{E0753239-0D9F-47CB-B23D-1DF195C0B313}">
      <dsp:nvSpPr>
        <dsp:cNvPr id="7" name="Oval 6"/>
        <dsp:cNvSpPr/>
      </dsp:nvSpPr>
      <dsp:spPr bwMode="white">
        <a:xfrm>
          <a:off x="2753248" y="900112"/>
          <a:ext cx="1928812" cy="1928812"/>
        </a:xfrm>
        <a:prstGeom prst="ellipse">
          <a:avLst/>
        </a:prstGeom>
        <a:sp3d prstMaterial="translucentPowder">
          <a:bevelT w="127000" h="25400" prst="softRound"/>
        </a:sp3d>
      </dsp:spPr>
      <dsp:style>
        <a:lnRef idx="0">
          <a:schemeClr val="lt1"/>
        </a:lnRef>
        <a:fillRef idx="1">
          <a:schemeClr val="accent2">
            <a:hueOff val="3870000"/>
            <a:satOff val="4118"/>
            <a:lumOff val="1373"/>
            <a:alpha val="100000"/>
          </a:schemeClr>
        </a:fillRef>
        <a:effectRef idx="0">
          <a:scrgbClr r="0" g="0" b="0"/>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latin typeface="Footlight MT Light" panose="0204060206030A020304" pitchFamily="18" charset="0"/>
            </a:rPr>
            <a:t>toxuma</a:t>
          </a:r>
          <a:r>
            <a:rPr lang="en-US" sz="2400" dirty="0">
              <a:latin typeface="Footlight MT Light" panose="0204060206030A020304" pitchFamily="18" charset="0"/>
            </a:rPr>
            <a:t> </a:t>
          </a:r>
          <a:r>
            <a:rPr lang="en-US" sz="2400" dirty="0" err="1">
              <a:latin typeface="Footlight MT Light" panose="0204060206030A020304" pitchFamily="18" charset="0"/>
            </a:rPr>
            <a:t>daxilində</a:t>
          </a:r>
          <a:r>
            <a:rPr lang="en-US" sz="2400" dirty="0">
              <a:latin typeface="Footlight MT Light" panose="0204060206030A020304" pitchFamily="18" charset="0"/>
            </a:rPr>
            <a:t> </a:t>
          </a:r>
        </a:p>
      </dsp:txBody>
      <dsp:txXfrm>
        <a:off x="2753248" y="900112"/>
        <a:ext cx="1928812" cy="1928812"/>
      </dsp:txXfrm>
    </dsp:sp>
    <dsp:sp modelId="{08F48AE9-30CE-43FD-9E25-264EF625366A}">
      <dsp:nvSpPr>
        <dsp:cNvPr id="8" name="Oval 7"/>
        <dsp:cNvSpPr/>
      </dsp:nvSpPr>
      <dsp:spPr bwMode="white">
        <a:xfrm>
          <a:off x="4724923" y="433768"/>
          <a:ext cx="1928812" cy="1928812"/>
        </a:xfrm>
        <a:prstGeom prst="ellipse">
          <a:avLst/>
        </a:prstGeom>
        <a:sp3d prstMaterial="translucentPowder">
          <a:bevelT w="127000" h="25400" prst="softRound"/>
        </a:sp3d>
      </dsp:spPr>
      <dsp:style>
        <a:lnRef idx="0">
          <a:schemeClr val="lt1"/>
        </a:lnRef>
        <a:fillRef idx="1">
          <a:schemeClr val="accent2">
            <a:hueOff val="7740000"/>
            <a:satOff val="8235"/>
            <a:lumOff val="2745"/>
            <a:alpha val="100000"/>
          </a:schemeClr>
        </a:fillRef>
        <a:effectRef idx="0">
          <a:scrgbClr r="0" g="0" b="0"/>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latin typeface="Footlight MT Light" panose="0204060206030A020304" pitchFamily="18" charset="0"/>
            </a:rPr>
            <a:t>hüceyrə</a:t>
          </a:r>
          <a:r>
            <a:rPr lang="en-US" sz="2400" dirty="0">
              <a:latin typeface="Footlight MT Light" panose="0204060206030A020304" pitchFamily="18" charset="0"/>
            </a:rPr>
            <a:t> membra</a:t>
          </a:r>
          <a:r>
            <a:rPr lang="az-Latn-AZ" sz="2400" dirty="0">
              <a:latin typeface="Footlight MT Light" panose="0204060206030A020304" pitchFamily="18" charset="0"/>
            </a:rPr>
            <a:t>-</a:t>
          </a:r>
          <a:r>
            <a:rPr lang="en-US" sz="2400" dirty="0">
              <a:latin typeface="Footlight MT Light" panose="0204060206030A020304" pitchFamily="18" charset="0"/>
            </a:rPr>
            <a:t>n</a:t>
          </a:r>
          <a:r>
            <a:rPr lang="az-Latn-AZ" sz="2400" dirty="0">
              <a:latin typeface="Footlight MT Light" panose="0204060206030A020304" pitchFamily="18" charset="0"/>
            </a:rPr>
            <a:t>ı</a:t>
          </a:r>
          <a:r>
            <a:rPr lang="en-US" sz="2400" dirty="0" err="1">
              <a:latin typeface="Footlight MT Light" panose="0204060206030A020304" pitchFamily="18" charset="0"/>
            </a:rPr>
            <a:t>nda</a:t>
          </a:r>
          <a:endParaRPr lang="en-US" sz="2400" dirty="0">
            <a:latin typeface="Footlight MT Light" panose="0204060206030A020304" pitchFamily="18" charset="0"/>
          </a:endParaRPr>
        </a:p>
      </dsp:txBody>
      <dsp:txXfrm>
        <a:off x="4724923" y="433768"/>
        <a:ext cx="1928812" cy="1928812"/>
      </dsp:txXfrm>
    </dsp:sp>
    <dsp:sp modelId="{014383C5-70CF-4FDB-B123-2B066D4371D8}">
      <dsp:nvSpPr>
        <dsp:cNvPr id="9" name="Shape 8"/>
        <dsp:cNvSpPr/>
      </dsp:nvSpPr>
      <dsp:spPr bwMode="white">
        <a:xfrm>
          <a:off x="1895998" y="42862"/>
          <a:ext cx="6000749" cy="4800599"/>
        </a:xfrm>
        <a:prstGeom prst="funnel">
          <a:avLst/>
        </a:prstGeom>
        <a:sp3d prstMaterial="dkEdge">
          <a:bevelT w="127000" h="25400"/>
        </a:sp3d>
      </dsp:spPr>
      <dsp:style>
        <a:lnRef idx="1">
          <a:schemeClr val="accent2"/>
        </a:lnRef>
        <a:fillRef idx="1">
          <a:schemeClr val="lt1">
            <a:alpha val="40000"/>
          </a:schemeClr>
        </a:fillRef>
        <a:effectRef idx="0">
          <a:scrgbClr r="0" g="0" b="0"/>
        </a:effectRef>
        <a:fontRef idx="minor">
          <a:schemeClr val="lt1"/>
        </a:fontRef>
      </dsp:style>
      <dsp:txXfrm>
        <a:off x="1895998" y="42862"/>
        <a:ext cx="6000749" cy="4800599"/>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954435" cy="6049330"/>
        <a:chOff x="0" y="0"/>
        <a:chExt cx="11954435" cy="6049330"/>
      </a:xfrm>
    </dsp:grpSpPr>
    <dsp:sp modelId="{0B673735-BCB3-4E7C-8565-ACAC0F4B4209}">
      <dsp:nvSpPr>
        <dsp:cNvPr id="3" name="Oval 2"/>
        <dsp:cNvSpPr/>
      </dsp:nvSpPr>
      <dsp:spPr bwMode="white">
        <a:xfrm>
          <a:off x="2136720" y="0"/>
          <a:ext cx="2498357" cy="1348852"/>
        </a:xfrm>
        <a:prstGeom prst="ellipse">
          <a:avLst/>
        </a:prstGeom>
        <a:sp3d prstMaterial="plastic">
          <a:bevelT w="127000" h="25400" prst="relaxedInset"/>
        </a:sp3d>
      </dsp:spPr>
      <dsp:style>
        <a:lnRef idx="0">
          <a:schemeClr val="lt1"/>
        </a:lnRef>
        <a:fillRef idx="3">
          <a:schemeClr val="accent2">
            <a:hueOff val="0"/>
            <a:satOff val="0"/>
            <a:lumOff val="0"/>
            <a:alpha val="100000"/>
          </a:schemeClr>
        </a:fillRef>
        <a:effectRef idx="2">
          <a:scrgbClr r="0" g="0" b="0"/>
        </a:effectRef>
        <a:fontRef idx="minor">
          <a:schemeClr val="lt1"/>
        </a:fontRef>
      </dsp:style>
      <dsp:txBody>
        <a:bodyPr lIns="25400" tIns="25400" rIns="254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marR="0" lvl="0" indent="0" algn="ctr" defTabSz="914400" eaLnBrk="1" fontAlgn="auto" latinLnBrk="0" hangingPunct="1">
            <a:lnSpc>
              <a:spcPct val="100000"/>
            </a:lnSpc>
            <a:spcBef>
              <a:spcPts val="0"/>
            </a:spcBef>
            <a:spcAft>
              <a:spcPts val="0"/>
            </a:spcAft>
            <a:buClrTx/>
            <a:buSzTx/>
            <a:buFontTx/>
            <a:buNone/>
          </a:pPr>
          <a:r>
            <a:rPr lang="en-US" sz="2000" kern="1200" dirty="0" err="1">
              <a:latin typeface="Footlight MT Light" panose="0204060206030A020304" pitchFamily="18" charset="0"/>
            </a:rPr>
            <a:t>Toxumaların</a:t>
          </a:r>
          <a:r>
            <a:rPr lang="en-US" sz="2000" kern="1200" dirty="0">
              <a:latin typeface="Footlight MT Light" panose="0204060206030A020304" pitchFamily="18" charset="0"/>
            </a:rPr>
            <a:t> pH-</a:t>
          </a:r>
          <a:r>
            <a:rPr lang="en-US" sz="2000" kern="1200" dirty="0" err="1">
              <a:latin typeface="Footlight MT Light" panose="0204060206030A020304" pitchFamily="18" charset="0"/>
            </a:rPr>
            <a:t>nın</a:t>
          </a:r>
          <a:r>
            <a:rPr lang="az-Latn-AZ" sz="2000" kern="1200" dirty="0">
              <a:latin typeface="Footlight MT Light" panose="0204060206030A020304" pitchFamily="18" charset="0"/>
            </a:rPr>
            <a:t> dəyişməsi</a:t>
          </a:r>
          <a:endParaRPr lang="en-US" sz="2000" kern="1200" dirty="0">
            <a:latin typeface="Footlight MT Light" panose="0204060206030A020304" pitchFamily="18" charset="0"/>
          </a:endParaRPr>
        </a:p>
        <a:p>
          <a:pPr lvl="0">
            <a:lnSpc>
              <a:spcPct val="100000"/>
            </a:lnSpc>
            <a:spcBef>
              <a:spcPct val="0"/>
            </a:spcBef>
            <a:spcAft>
              <a:spcPct val="35000"/>
            </a:spcAft>
          </a:pPr>
          <a:endParaRPr lang="en-US" sz="1400" dirty="0"/>
        </a:p>
      </dsp:txBody>
      <dsp:txXfrm>
        <a:off x="2136720" y="0"/>
        <a:ext cx="2498357" cy="1348852"/>
      </dsp:txXfrm>
    </dsp:sp>
    <dsp:sp modelId="{8A9212EA-1392-4B38-B1FF-AC24712CD7AE}">
      <dsp:nvSpPr>
        <dsp:cNvPr id="4" name="Plus 3"/>
        <dsp:cNvSpPr/>
      </dsp:nvSpPr>
      <dsp:spPr bwMode="white">
        <a:xfrm>
          <a:off x="2994731" y="1458378"/>
          <a:ext cx="782334" cy="782334"/>
        </a:xfrm>
        <a:prstGeom prst="mathPlus">
          <a:avLst/>
        </a:prstGeom>
        <a:sp3d z="-70000" extrusionH="63500" prstMaterial="matte">
          <a:bevelT w="25400" h="6350" prst="relaxedInset"/>
          <a:contourClr>
            <a:schemeClr val="bg1"/>
          </a:contourClr>
        </a:sp3d>
      </dsp:spPr>
      <dsp:style>
        <a:lnRef idx="0">
          <a:schemeClr val="lt1"/>
        </a:lnRef>
        <a:fillRef idx="1">
          <a:schemeClr val="accent2">
            <a:hueOff val="0"/>
            <a:satOff val="0"/>
            <a:lumOff val="0"/>
            <a:alpha val="100000"/>
          </a:schemeClr>
        </a:fillRef>
        <a:effectRef idx="2">
          <a:scrgbClr r="0" g="0" b="0"/>
        </a:effectRef>
        <a:fontRef idx="minor">
          <a:schemeClr val="lt1"/>
        </a:fontRef>
      </dsp:style>
      <dsp:txBody>
        <a:bodyPr lIns="0" tIns="0" rIns="0" bIns="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endParaRPr lang="en-US"/>
        </a:p>
      </dsp:txBody>
      <dsp:txXfrm>
        <a:off x="2994731" y="1458378"/>
        <a:ext cx="782334" cy="782334"/>
      </dsp:txXfrm>
    </dsp:sp>
    <dsp:sp modelId="{03295A4F-AEE7-47CF-A2B5-BECF7C00D658}">
      <dsp:nvSpPr>
        <dsp:cNvPr id="5" name="Oval 4"/>
        <dsp:cNvSpPr/>
      </dsp:nvSpPr>
      <dsp:spPr bwMode="white">
        <a:xfrm>
          <a:off x="2254110" y="2350239"/>
          <a:ext cx="2263575" cy="1348852"/>
        </a:xfrm>
        <a:prstGeom prst="ellipse">
          <a:avLst/>
        </a:prstGeom>
        <a:sp3d prstMaterial="plastic">
          <a:bevelT w="127000" h="25400" prst="relaxedInset"/>
        </a:sp3d>
      </dsp:spPr>
      <dsp:style>
        <a:lnRef idx="0">
          <a:schemeClr val="lt1"/>
        </a:lnRef>
        <a:fillRef idx="3">
          <a:schemeClr val="accent2">
            <a:hueOff val="2580000"/>
            <a:satOff val="2745"/>
            <a:lumOff val="915"/>
            <a:alpha val="100000"/>
          </a:schemeClr>
        </a:fillRef>
        <a:effectRef idx="2">
          <a:scrgbClr r="0" g="0" b="0"/>
        </a:effectRef>
        <a:fontRef idx="minor">
          <a:schemeClr val="lt1"/>
        </a:fontRef>
      </dsp:style>
      <dsp:txBody>
        <a:bodyPr lIns="25400" tIns="25400" rIns="254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kern="1200" dirty="0" err="1">
              <a:latin typeface="Footlight MT Light" panose="0204060206030A020304" pitchFamily="18" charset="0"/>
            </a:rPr>
            <a:t>yarımkeçirici</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arakəsmələrdə</a:t>
          </a:r>
          <a:r>
            <a:rPr lang="en-US" sz="2000" kern="1200" dirty="0">
              <a:latin typeface="Footlight MT Light" panose="0204060206030A020304" pitchFamily="18" charset="0"/>
            </a:rPr>
            <a:t> ion </a:t>
          </a:r>
          <a:r>
            <a:rPr lang="en-US" sz="2000" kern="1200" dirty="0" err="1">
              <a:latin typeface="Footlight MT Light" panose="0204060206030A020304" pitchFamily="18" charset="0"/>
            </a:rPr>
            <a:t>tərkibinin</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dəyişməs</a:t>
          </a:r>
          <a:r>
            <a:rPr lang="az-Latn-AZ" sz="2000" kern="1200" dirty="0">
              <a:latin typeface="Footlight MT Light" panose="0204060206030A020304" pitchFamily="18" charset="0"/>
            </a:rPr>
            <a:t>i</a:t>
          </a:r>
          <a:endParaRPr lang="en-US" sz="1400" dirty="0"/>
        </a:p>
      </dsp:txBody>
      <dsp:txXfrm>
        <a:off x="2254110" y="2350239"/>
        <a:ext cx="2263575" cy="1348852"/>
      </dsp:txXfrm>
    </dsp:sp>
    <dsp:sp modelId="{8D74F421-9DF9-4E26-BF49-BDC584CEB800}">
      <dsp:nvSpPr>
        <dsp:cNvPr id="6" name="Plus 5"/>
        <dsp:cNvSpPr/>
      </dsp:nvSpPr>
      <dsp:spPr bwMode="white">
        <a:xfrm>
          <a:off x="2994731" y="3808618"/>
          <a:ext cx="782334" cy="782334"/>
        </a:xfrm>
        <a:prstGeom prst="mathPlus">
          <a:avLst/>
        </a:prstGeom>
        <a:sp3d z="-70000" extrusionH="63500" prstMaterial="matte">
          <a:bevelT w="25400" h="6350" prst="relaxedInset"/>
          <a:contourClr>
            <a:schemeClr val="bg1"/>
          </a:contourClr>
        </a:sp3d>
      </dsp:spPr>
      <dsp:style>
        <a:lnRef idx="0">
          <a:schemeClr val="lt1"/>
        </a:lnRef>
        <a:fillRef idx="1">
          <a:schemeClr val="accent2">
            <a:hueOff val="3870000"/>
            <a:satOff val="4118"/>
            <a:lumOff val="1373"/>
            <a:alpha val="100000"/>
          </a:schemeClr>
        </a:fillRef>
        <a:effectRef idx="2">
          <a:scrgbClr r="0" g="0" b="0"/>
        </a:effectRef>
        <a:fontRef idx="minor">
          <a:schemeClr val="lt1"/>
        </a:fontRef>
      </dsp:style>
      <dsp:txBody>
        <a:bodyPr lIns="0" tIns="0" rIns="0" bIns="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endParaRPr lang="en-US"/>
        </a:p>
      </dsp:txBody>
      <dsp:txXfrm>
        <a:off x="2994731" y="3808618"/>
        <a:ext cx="782334" cy="782334"/>
      </dsp:txXfrm>
    </dsp:sp>
    <dsp:sp modelId="{09317E14-2C2A-4424-80BA-D2BF98E84F7F}">
      <dsp:nvSpPr>
        <dsp:cNvPr id="7" name="Oval 6"/>
        <dsp:cNvSpPr/>
      </dsp:nvSpPr>
      <dsp:spPr bwMode="white">
        <a:xfrm>
          <a:off x="2213739" y="4700478"/>
          <a:ext cx="2344318" cy="1348852"/>
        </a:xfrm>
        <a:prstGeom prst="ellipse">
          <a:avLst/>
        </a:prstGeom>
        <a:sp3d prstMaterial="plastic">
          <a:bevelT w="127000" h="25400" prst="relaxedInset"/>
        </a:sp3d>
      </dsp:spPr>
      <dsp:style>
        <a:lnRef idx="0">
          <a:schemeClr val="lt1"/>
        </a:lnRef>
        <a:fillRef idx="3">
          <a:schemeClr val="accent2">
            <a:hueOff val="5160000"/>
            <a:satOff val="5490"/>
            <a:lumOff val="1830"/>
            <a:alpha val="100000"/>
          </a:schemeClr>
        </a:fillRef>
        <a:effectRef idx="2">
          <a:scrgbClr r="0" g="0" b="0"/>
        </a:effectRef>
        <a:fontRef idx="minor">
          <a:schemeClr val="lt1"/>
        </a:fontRef>
      </dsp:style>
      <dsp:txBody>
        <a:bodyPr lIns="25400" tIns="25400" rIns="254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2000" dirty="0">
              <a:latin typeface="Footlight MT Light" panose="0204060206030A020304" pitchFamily="18" charset="0"/>
            </a:rPr>
            <a:t>Cərəyanın reseptorlara birbaşa təsiri</a:t>
          </a:r>
          <a:endParaRPr lang="en-US" sz="2000" dirty="0">
            <a:latin typeface="Footlight MT Light" panose="0204060206030A020304" pitchFamily="18" charset="0"/>
          </a:endParaRPr>
        </a:p>
      </dsp:txBody>
      <dsp:txXfrm>
        <a:off x="2213739" y="4700478"/>
        <a:ext cx="2344318" cy="1348852"/>
      </dsp:txXfrm>
    </dsp:sp>
    <dsp:sp modelId="{9935468C-8667-474C-8986-A1024B7DA181}">
      <dsp:nvSpPr>
        <dsp:cNvPr id="8" name="Right Arrow 7"/>
        <dsp:cNvSpPr/>
      </dsp:nvSpPr>
      <dsp:spPr bwMode="white">
        <a:xfrm>
          <a:off x="4825264" y="2773779"/>
          <a:ext cx="428935" cy="501773"/>
        </a:xfrm>
        <a:prstGeom prst="rightArrow">
          <a:avLst>
            <a:gd name="adj1" fmla="val 60000"/>
            <a:gd name="adj2" fmla="val 50000"/>
          </a:avLst>
        </a:prstGeom>
        <a:sp3d z="-70000" extrusionH="63500" prstMaterial="matte">
          <a:bevelT w="25400" h="6350" prst="relaxedInset"/>
          <a:contourClr>
            <a:schemeClr val="bg1"/>
          </a:contourClr>
        </a:sp3d>
      </dsp:spPr>
      <dsp:style>
        <a:lnRef idx="0">
          <a:schemeClr val="lt1"/>
        </a:lnRef>
        <a:fillRef idx="1">
          <a:schemeClr val="accent2">
            <a:hueOff val="7740000"/>
            <a:satOff val="8235"/>
            <a:lumOff val="2745"/>
            <a:alpha val="100000"/>
          </a:schemeClr>
        </a:fillRef>
        <a:effectRef idx="2">
          <a:scrgbClr r="0" g="0" b="0"/>
        </a:effectRef>
        <a:fontRef idx="minor">
          <a:schemeClr val="lt1"/>
        </a:fontRef>
      </dsp:style>
      <dsp:txXfrm>
        <a:off x="4825264" y="2773779"/>
        <a:ext cx="428935" cy="501773"/>
      </dsp:txXfrm>
    </dsp:sp>
    <dsp:sp modelId="{A7A47101-01E0-4090-9A25-890B2FF94F68}">
      <dsp:nvSpPr>
        <dsp:cNvPr id="10" name="Oval 9"/>
        <dsp:cNvSpPr/>
      </dsp:nvSpPr>
      <dsp:spPr bwMode="white">
        <a:xfrm>
          <a:off x="5444387" y="1675813"/>
          <a:ext cx="4373328" cy="2697703"/>
        </a:xfrm>
        <a:prstGeom prst="ellipse">
          <a:avLst/>
        </a:prstGeom>
        <a:sp3d prstMaterial="plastic">
          <a:bevelT w="127000" h="25400" prst="relaxedInset"/>
        </a:sp3d>
      </dsp:spPr>
      <dsp:style>
        <a:lnRef idx="0">
          <a:schemeClr val="lt1"/>
        </a:lnRef>
        <a:fillRef idx="3">
          <a:schemeClr val="accent2">
            <a:hueOff val="7740000"/>
            <a:satOff val="8235"/>
            <a:lumOff val="2745"/>
            <a:alpha val="100000"/>
          </a:schemeClr>
        </a:fillRef>
        <a:effectRef idx="2">
          <a:scrgbClr r="0" g="0" b="0"/>
        </a:effectRef>
        <a:fontRef idx="minor">
          <a:schemeClr val="lt1"/>
        </a:fontRef>
      </dsp:style>
      <dsp:txBody>
        <a:bodyPr lIns="35560" tIns="35560" rIns="3556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marR="0" lvl="0" indent="0" algn="ctr" defTabSz="914400" eaLnBrk="1" fontAlgn="auto" latinLnBrk="0" hangingPunct="1">
            <a:lnSpc>
              <a:spcPct val="100000"/>
            </a:lnSpc>
            <a:spcBef>
              <a:spcPts val="0"/>
            </a:spcBef>
            <a:spcAft>
              <a:spcPts val="0"/>
            </a:spcAft>
            <a:buClrTx/>
            <a:buSzTx/>
            <a:buFontTx/>
            <a:buNone/>
          </a:pPr>
          <a:r>
            <a:rPr lang="en-US" sz="2800" kern="1200" dirty="0" err="1">
              <a:latin typeface="Footlight MT Light" panose="0204060206030A020304" pitchFamily="18" charset="0"/>
            </a:rPr>
            <a:t>elektrodların</a:t>
          </a:r>
          <a:r>
            <a:rPr lang="en-US" sz="2800" kern="1200" dirty="0">
              <a:latin typeface="Footlight MT Light" panose="0204060206030A020304" pitchFamily="18" charset="0"/>
            </a:rPr>
            <a:t> </a:t>
          </a:r>
          <a:r>
            <a:rPr lang="en-US" sz="2800" kern="1200" dirty="0" err="1">
              <a:latin typeface="Footlight MT Light" panose="0204060206030A020304" pitchFamily="18" charset="0"/>
            </a:rPr>
            <a:t>altında</a:t>
          </a:r>
          <a:r>
            <a:rPr lang="en-US" sz="2800" kern="1200" dirty="0">
              <a:latin typeface="Footlight MT Light" panose="0204060206030A020304" pitchFamily="18" charset="0"/>
            </a:rPr>
            <a:t> </a:t>
          </a:r>
          <a:r>
            <a:rPr lang="en-US" sz="2800" kern="1200" dirty="0" err="1">
              <a:latin typeface="Footlight MT Light" panose="0204060206030A020304" pitchFamily="18" charset="0"/>
            </a:rPr>
            <a:t>göynəmə</a:t>
          </a:r>
          <a:r>
            <a:rPr lang="en-US" sz="2800" kern="1200" dirty="0">
              <a:latin typeface="Footlight MT Light" panose="0204060206030A020304" pitchFamily="18" charset="0"/>
            </a:rPr>
            <a:t> </a:t>
          </a:r>
          <a:r>
            <a:rPr lang="en-US" sz="2800" kern="1200" dirty="0" err="1">
              <a:latin typeface="Footlight MT Light" panose="0204060206030A020304" pitchFamily="18" charset="0"/>
            </a:rPr>
            <a:t>və</a:t>
          </a:r>
          <a:r>
            <a:rPr lang="en-US" sz="2800" kern="1200" dirty="0">
              <a:latin typeface="Footlight MT Light" panose="0204060206030A020304" pitchFamily="18" charset="0"/>
            </a:rPr>
            <a:t> </a:t>
          </a:r>
          <a:r>
            <a:rPr lang="en-US" sz="2800" kern="1200" dirty="0" err="1">
              <a:latin typeface="Footlight MT Light" panose="0204060206030A020304" pitchFamily="18" charset="0"/>
            </a:rPr>
            <a:t>iynə</a:t>
          </a:r>
          <a:r>
            <a:rPr lang="en-US" sz="2800" kern="1200" dirty="0">
              <a:latin typeface="Footlight MT Light" panose="0204060206030A020304" pitchFamily="18" charset="0"/>
            </a:rPr>
            <a:t> </a:t>
          </a:r>
          <a:r>
            <a:rPr lang="en-US" sz="2800" kern="1200" dirty="0" err="1">
              <a:latin typeface="Footlight MT Light" panose="0204060206030A020304" pitchFamily="18" charset="0"/>
            </a:rPr>
            <a:t>batma</a:t>
          </a:r>
          <a:r>
            <a:rPr lang="en-US" sz="2800" kern="1200" dirty="0">
              <a:latin typeface="Footlight MT Light" panose="0204060206030A020304" pitchFamily="18" charset="0"/>
            </a:rPr>
            <a:t> </a:t>
          </a:r>
          <a:r>
            <a:rPr lang="en-US" sz="2800" kern="1200" dirty="0" err="1">
              <a:latin typeface="Footlight MT Light" panose="0204060206030A020304" pitchFamily="18" charset="0"/>
            </a:rPr>
            <a:t>hissi</a:t>
          </a:r>
          <a:endParaRPr lang="en-US" sz="2800" kern="1200" dirty="0">
            <a:latin typeface="Footlight MT Light" panose="0204060206030A020304" pitchFamily="18" charset="0"/>
          </a:endParaRPr>
        </a:p>
        <a:p>
          <a:pPr lvl="0">
            <a:lnSpc>
              <a:spcPct val="100000"/>
            </a:lnSpc>
            <a:spcBef>
              <a:spcPct val="0"/>
            </a:spcBef>
            <a:spcAft>
              <a:spcPct val="35000"/>
            </a:spcAft>
          </a:pPr>
          <a:endParaRPr lang="en-US" dirty="0"/>
        </a:p>
      </dsp:txBody>
      <dsp:txXfrm>
        <a:off x="5444387" y="1675813"/>
        <a:ext cx="4373328" cy="2697703"/>
      </dsp:txXfrm>
    </dsp:sp>
    <dsp:sp modelId="{F184FA09-9769-49C4-A388-8AFBCD9E2093}">
      <dsp:nvSpPr>
        <dsp:cNvPr id="9" name="Right Arrow 8"/>
        <dsp:cNvSpPr/>
      </dsp:nvSpPr>
      <dsp:spPr bwMode="white">
        <a:xfrm>
          <a:off x="4825264" y="2773779"/>
          <a:ext cx="428935" cy="501773"/>
        </a:xfrm>
        <a:prstGeom prst="rightArrow">
          <a:avLst>
            <a:gd name="adj1" fmla="val 60000"/>
            <a:gd name="adj2" fmla="val 50000"/>
          </a:avLst>
        </a:prstGeom>
        <a:noFill/>
        <a:ln>
          <a:noFill/>
        </a:ln>
        <a:sp3d z="-70000" extrusionH="63500" prstMaterial="matte">
          <a:bevelT w="25400" h="6350" prst="relaxedInset"/>
          <a:contourClr>
            <a:schemeClr val="bg1"/>
          </a:contourClr>
        </a:sp3d>
      </dsp:spPr>
      <dsp:style>
        <a:lnRef idx="0">
          <a:schemeClr val="lt1"/>
        </a:lnRef>
        <a:fillRef idx="1">
          <a:schemeClr val="accent2">
            <a:hueOff val="7740000"/>
            <a:satOff val="8235"/>
            <a:lumOff val="2745"/>
            <a:alpha val="100000"/>
          </a:schemeClr>
        </a:fillRef>
        <a:effectRef idx="2">
          <a:scrgbClr r="0" g="0" b="0"/>
        </a:effectRef>
        <a:fontRef idx="minor">
          <a:schemeClr val="lt1"/>
        </a:fontRef>
      </dsp:style>
      <dsp:txBody>
        <a:bodyPr lIns="0" tIns="0" rIns="0" bIns="0" anchor="ctr"/>
        <a:lstStyle>
          <a:lvl1pPr algn="ctr">
            <a:defRPr sz="19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dsp:txBody>
      <dsp:txXfrm>
        <a:off x="4825264" y="2773779"/>
        <a:ext cx="428935" cy="5017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D9B4F-C20A-46A6-96E3-8CE2BA7FD018}">
      <dsp:nvSpPr>
        <dsp:cNvPr id="0" name=""/>
        <dsp:cNvSpPr/>
      </dsp:nvSpPr>
      <dsp:spPr>
        <a:xfrm>
          <a:off x="6558232" y="2382025"/>
          <a:ext cx="1700148" cy="170014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az-Latn-AZ" sz="3200" kern="1200" dirty="0">
              <a:latin typeface="Footlight MT Light" panose="0204060206030A020304" pitchFamily="18" charset="0"/>
            </a:rPr>
            <a:t>A</a:t>
          </a:r>
          <a:r>
            <a:rPr lang="en-US" sz="3200" kern="1200" dirty="0" err="1">
              <a:latin typeface="Footlight MT Light" panose="0204060206030A020304" pitchFamily="18" charset="0"/>
            </a:rPr>
            <a:t>ğrıkə</a:t>
          </a:r>
          <a:r>
            <a:rPr lang="az-Latn-AZ" sz="3200" kern="1200" dirty="0">
              <a:latin typeface="Footlight MT Light" panose="0204060206030A020304" pitchFamily="18" charset="0"/>
            </a:rPr>
            <a:t>-</a:t>
          </a:r>
          <a:r>
            <a:rPr lang="en-US" sz="3200" kern="1200" dirty="0" err="1">
              <a:latin typeface="Footlight MT Light" panose="0204060206030A020304" pitchFamily="18" charset="0"/>
            </a:rPr>
            <a:t>sici</a:t>
          </a:r>
          <a:r>
            <a:rPr lang="en-US" sz="3200" kern="1200" dirty="0">
              <a:latin typeface="Footlight MT Light" panose="0204060206030A020304" pitchFamily="18" charset="0"/>
            </a:rPr>
            <a:t> </a:t>
          </a:r>
          <a:r>
            <a:rPr lang="en-US" sz="3200" kern="1200" dirty="0" err="1">
              <a:latin typeface="Footlight MT Light" panose="0204060206030A020304" pitchFamily="18" charset="0"/>
            </a:rPr>
            <a:t>effekti</a:t>
          </a:r>
          <a:r>
            <a:rPr lang="en-US" sz="3200" kern="1200" dirty="0">
              <a:latin typeface="Footlight MT Light" panose="0204060206030A020304" pitchFamily="18" charset="0"/>
            </a:rPr>
            <a:t> </a:t>
          </a:r>
        </a:p>
      </dsp:txBody>
      <dsp:txXfrm>
        <a:off x="6807213" y="2631006"/>
        <a:ext cx="1202186" cy="1202186"/>
      </dsp:txXfrm>
    </dsp:sp>
    <dsp:sp modelId="{0C7D0100-7179-4CD4-BE92-B1D9EDD49016}">
      <dsp:nvSpPr>
        <dsp:cNvPr id="0" name=""/>
        <dsp:cNvSpPr/>
      </dsp:nvSpPr>
      <dsp:spPr>
        <a:xfrm rot="16200000">
          <a:off x="7228323" y="1763597"/>
          <a:ext cx="359965" cy="578050"/>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282318" y="1933202"/>
        <a:ext cx="251976" cy="346830"/>
      </dsp:txXfrm>
    </dsp:sp>
    <dsp:sp modelId="{2AD49F84-43E9-44C2-923D-B785EF1052F2}">
      <dsp:nvSpPr>
        <dsp:cNvPr id="0" name=""/>
        <dsp:cNvSpPr/>
      </dsp:nvSpPr>
      <dsp:spPr>
        <a:xfrm>
          <a:off x="6558232" y="2696"/>
          <a:ext cx="1700148" cy="170014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Footlight MT Light" panose="0204060206030A020304" pitchFamily="18" charset="0"/>
            </a:rPr>
            <a:t>toxumalarda</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hipoksiya</a:t>
          </a:r>
          <a:r>
            <a:rPr lang="az-Latn-AZ" sz="2000" kern="1200" dirty="0">
              <a:latin typeface="Footlight MT Light" panose="0204060206030A020304" pitchFamily="18" charset="0"/>
            </a:rPr>
            <a:t>-</a:t>
          </a:r>
          <a:r>
            <a:rPr lang="en-US" sz="2000" kern="1200" dirty="0" err="1">
              <a:latin typeface="Footlight MT Light" panose="0204060206030A020304" pitchFamily="18" charset="0"/>
            </a:rPr>
            <a:t>nın</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ləğv</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olunması</a:t>
          </a:r>
          <a:endParaRPr lang="en-US" sz="2000" kern="1200" dirty="0">
            <a:latin typeface="Footlight MT Light" panose="0204060206030A020304" pitchFamily="18" charset="0"/>
          </a:endParaRPr>
        </a:p>
      </dsp:txBody>
      <dsp:txXfrm>
        <a:off x="6807213" y="251677"/>
        <a:ext cx="1202186" cy="1202186"/>
      </dsp:txXfrm>
    </dsp:sp>
    <dsp:sp modelId="{9983CC40-8DB1-4F54-B391-A76155E1F16C}">
      <dsp:nvSpPr>
        <dsp:cNvPr id="0" name=""/>
        <dsp:cNvSpPr/>
      </dsp:nvSpPr>
      <dsp:spPr>
        <a:xfrm>
          <a:off x="8407800" y="2943074"/>
          <a:ext cx="359965" cy="578050"/>
        </a:xfrm>
        <a:prstGeom prst="rightArrow">
          <a:avLst>
            <a:gd name="adj1" fmla="val 60000"/>
            <a:gd name="adj2" fmla="val 50000"/>
          </a:avLst>
        </a:prstGeom>
        <a:gradFill rotWithShape="0">
          <a:gsLst>
            <a:gs pos="0">
              <a:schemeClr val="accent2">
                <a:hueOff val="2564293"/>
                <a:satOff val="2735"/>
                <a:lumOff val="850"/>
                <a:alphaOff val="0"/>
                <a:satMod val="103000"/>
                <a:lumMod val="102000"/>
                <a:tint val="94000"/>
              </a:schemeClr>
            </a:gs>
            <a:gs pos="50000">
              <a:schemeClr val="accent2">
                <a:hueOff val="2564293"/>
                <a:satOff val="2735"/>
                <a:lumOff val="850"/>
                <a:alphaOff val="0"/>
                <a:satMod val="110000"/>
                <a:lumMod val="100000"/>
                <a:shade val="100000"/>
              </a:schemeClr>
            </a:gs>
            <a:gs pos="100000">
              <a:schemeClr val="accent2">
                <a:hueOff val="2564293"/>
                <a:satOff val="2735"/>
                <a:lumOff val="85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407800" y="3058684"/>
        <a:ext cx="251976" cy="346830"/>
      </dsp:txXfrm>
    </dsp:sp>
    <dsp:sp modelId="{58DBD656-15DA-4D20-A61C-55EF2177851B}">
      <dsp:nvSpPr>
        <dsp:cNvPr id="0" name=""/>
        <dsp:cNvSpPr/>
      </dsp:nvSpPr>
      <dsp:spPr>
        <a:xfrm>
          <a:off x="8937561" y="2382025"/>
          <a:ext cx="1700148" cy="1700148"/>
        </a:xfrm>
        <a:prstGeom prst="ellipse">
          <a:avLst/>
        </a:prstGeom>
        <a:gradFill rotWithShape="0">
          <a:gsLst>
            <a:gs pos="0">
              <a:schemeClr val="accent2">
                <a:hueOff val="2564293"/>
                <a:satOff val="2735"/>
                <a:lumOff val="850"/>
                <a:alphaOff val="0"/>
                <a:satMod val="103000"/>
                <a:lumMod val="102000"/>
                <a:tint val="94000"/>
              </a:schemeClr>
            </a:gs>
            <a:gs pos="50000">
              <a:schemeClr val="accent2">
                <a:hueOff val="2564293"/>
                <a:satOff val="2735"/>
                <a:lumOff val="850"/>
                <a:alphaOff val="0"/>
                <a:satMod val="110000"/>
                <a:lumMod val="100000"/>
                <a:shade val="100000"/>
              </a:schemeClr>
            </a:gs>
            <a:gs pos="100000">
              <a:schemeClr val="accent2">
                <a:hueOff val="2564293"/>
                <a:satOff val="2735"/>
                <a:lumOff val="85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Footlight MT Light" panose="0204060206030A020304" pitchFamily="18" charset="0"/>
            </a:rPr>
            <a:t>sinir</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liflərini</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sıxan</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ödemin</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azalması</a:t>
          </a:r>
          <a:endParaRPr lang="en-US" sz="2000" kern="1200" dirty="0">
            <a:latin typeface="Footlight MT Light" panose="0204060206030A020304" pitchFamily="18" charset="0"/>
          </a:endParaRPr>
        </a:p>
      </dsp:txBody>
      <dsp:txXfrm>
        <a:off x="9186542" y="2631006"/>
        <a:ext cx="1202186" cy="1202186"/>
      </dsp:txXfrm>
    </dsp:sp>
    <dsp:sp modelId="{074016E7-4563-4CA8-ACD4-17A6F3F5AC16}">
      <dsp:nvSpPr>
        <dsp:cNvPr id="0" name=""/>
        <dsp:cNvSpPr/>
      </dsp:nvSpPr>
      <dsp:spPr>
        <a:xfrm rot="5400000">
          <a:off x="7228323" y="4122551"/>
          <a:ext cx="359965" cy="578050"/>
        </a:xfrm>
        <a:prstGeom prst="rightArrow">
          <a:avLst>
            <a:gd name="adj1" fmla="val 60000"/>
            <a:gd name="adj2" fmla="val 50000"/>
          </a:avLst>
        </a:prstGeom>
        <a:gradFill rotWithShape="0">
          <a:gsLst>
            <a:gs pos="0">
              <a:schemeClr val="accent2">
                <a:hueOff val="5128586"/>
                <a:satOff val="5470"/>
                <a:lumOff val="1701"/>
                <a:alphaOff val="0"/>
                <a:satMod val="103000"/>
                <a:lumMod val="102000"/>
                <a:tint val="94000"/>
              </a:schemeClr>
            </a:gs>
            <a:gs pos="50000">
              <a:schemeClr val="accent2">
                <a:hueOff val="5128586"/>
                <a:satOff val="5470"/>
                <a:lumOff val="1701"/>
                <a:alphaOff val="0"/>
                <a:satMod val="110000"/>
                <a:lumMod val="100000"/>
                <a:shade val="100000"/>
              </a:schemeClr>
            </a:gs>
            <a:gs pos="100000">
              <a:schemeClr val="accent2">
                <a:hueOff val="5128586"/>
                <a:satOff val="5470"/>
                <a:lumOff val="170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282318" y="4184167"/>
        <a:ext cx="251976" cy="346830"/>
      </dsp:txXfrm>
    </dsp:sp>
    <dsp:sp modelId="{76D15E85-CA99-4418-B24F-403F3EF7D5B4}">
      <dsp:nvSpPr>
        <dsp:cNvPr id="0" name=""/>
        <dsp:cNvSpPr/>
      </dsp:nvSpPr>
      <dsp:spPr>
        <a:xfrm>
          <a:off x="6558232" y="4761355"/>
          <a:ext cx="1700148" cy="1700148"/>
        </a:xfrm>
        <a:prstGeom prst="ellipse">
          <a:avLst/>
        </a:prstGeom>
        <a:gradFill rotWithShape="0">
          <a:gsLst>
            <a:gs pos="0">
              <a:schemeClr val="accent2">
                <a:hueOff val="5128586"/>
                <a:satOff val="5470"/>
                <a:lumOff val="1701"/>
                <a:alphaOff val="0"/>
                <a:satMod val="103000"/>
                <a:lumMod val="102000"/>
                <a:tint val="94000"/>
              </a:schemeClr>
            </a:gs>
            <a:gs pos="50000">
              <a:schemeClr val="accent2">
                <a:hueOff val="5128586"/>
                <a:satOff val="5470"/>
                <a:lumOff val="1701"/>
                <a:alphaOff val="0"/>
                <a:satMod val="110000"/>
                <a:lumMod val="100000"/>
                <a:shade val="100000"/>
              </a:schemeClr>
            </a:gs>
            <a:gs pos="100000">
              <a:schemeClr val="accent2">
                <a:hueOff val="5128586"/>
                <a:satOff val="5470"/>
                <a:lumOff val="170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Footlight MT Light" panose="0204060206030A020304" pitchFamily="18" charset="0"/>
            </a:rPr>
            <a:t>trofiki</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proseslərin</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normallaşması</a:t>
          </a:r>
          <a:endParaRPr lang="en-US" sz="2000" kern="1200" dirty="0">
            <a:latin typeface="Footlight MT Light" panose="0204060206030A020304" pitchFamily="18" charset="0"/>
          </a:endParaRPr>
        </a:p>
      </dsp:txBody>
      <dsp:txXfrm>
        <a:off x="6807213" y="5010336"/>
        <a:ext cx="1202186" cy="1202186"/>
      </dsp:txXfrm>
    </dsp:sp>
    <dsp:sp modelId="{3A5750A5-691B-40E7-9D2D-80B3AB7F6588}">
      <dsp:nvSpPr>
        <dsp:cNvPr id="0" name=""/>
        <dsp:cNvSpPr/>
      </dsp:nvSpPr>
      <dsp:spPr>
        <a:xfrm rot="10800000">
          <a:off x="6048846" y="2943074"/>
          <a:ext cx="359965" cy="578050"/>
        </a:xfrm>
        <a:prstGeom prst="rightArrow">
          <a:avLst>
            <a:gd name="adj1" fmla="val 60000"/>
            <a:gd name="adj2" fmla="val 50000"/>
          </a:avLst>
        </a:prstGeom>
        <a:gradFill rotWithShape="0">
          <a:gsLst>
            <a:gs pos="0">
              <a:schemeClr val="accent2">
                <a:hueOff val="7692880"/>
                <a:satOff val="8205"/>
                <a:lumOff val="2551"/>
                <a:alphaOff val="0"/>
                <a:satMod val="103000"/>
                <a:lumMod val="102000"/>
                <a:tint val="94000"/>
              </a:schemeClr>
            </a:gs>
            <a:gs pos="50000">
              <a:schemeClr val="accent2">
                <a:hueOff val="7692880"/>
                <a:satOff val="8205"/>
                <a:lumOff val="2551"/>
                <a:alphaOff val="0"/>
                <a:satMod val="110000"/>
                <a:lumMod val="100000"/>
                <a:shade val="100000"/>
              </a:schemeClr>
            </a:gs>
            <a:gs pos="100000">
              <a:schemeClr val="accent2">
                <a:hueOff val="7692880"/>
                <a:satOff val="8205"/>
                <a:lumOff val="255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rot="10800000">
        <a:off x="6156835" y="3058684"/>
        <a:ext cx="251976" cy="346830"/>
      </dsp:txXfrm>
    </dsp:sp>
    <dsp:sp modelId="{9557B535-86CD-4BFC-925F-BC91BFA3762C}">
      <dsp:nvSpPr>
        <dsp:cNvPr id="0" name=""/>
        <dsp:cNvSpPr/>
      </dsp:nvSpPr>
      <dsp:spPr>
        <a:xfrm>
          <a:off x="4178903" y="2382025"/>
          <a:ext cx="1700148" cy="1700148"/>
        </a:xfrm>
        <a:prstGeom prst="ellipse">
          <a:avLst/>
        </a:prstGeom>
        <a:gradFill rotWithShape="0">
          <a:gsLst>
            <a:gs pos="0">
              <a:schemeClr val="accent2">
                <a:hueOff val="7692880"/>
                <a:satOff val="8205"/>
                <a:lumOff val="2551"/>
                <a:alphaOff val="0"/>
                <a:satMod val="103000"/>
                <a:lumMod val="102000"/>
                <a:tint val="94000"/>
              </a:schemeClr>
            </a:gs>
            <a:gs pos="50000">
              <a:schemeClr val="accent2">
                <a:hueOff val="7692880"/>
                <a:satOff val="8205"/>
                <a:lumOff val="2551"/>
                <a:alphaOff val="0"/>
                <a:satMod val="110000"/>
                <a:lumMod val="100000"/>
                <a:shade val="100000"/>
              </a:schemeClr>
            </a:gs>
            <a:gs pos="100000">
              <a:schemeClr val="accent2">
                <a:hueOff val="7692880"/>
                <a:satOff val="8205"/>
                <a:lumOff val="255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Footlight MT Light" panose="0204060206030A020304" pitchFamily="18" charset="0"/>
            </a:rPr>
            <a:t>qan</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dövranı</a:t>
          </a:r>
          <a:r>
            <a:rPr lang="az-Latn-AZ" sz="2000" kern="1200" dirty="0">
              <a:latin typeface="Footlight MT Light" panose="0204060206030A020304" pitchFamily="18" charset="0"/>
            </a:rPr>
            <a:t>-</a:t>
          </a:r>
          <a:r>
            <a:rPr lang="en-US" sz="2000" kern="1200" dirty="0" err="1">
              <a:latin typeface="Footlight MT Light" panose="0204060206030A020304" pitchFamily="18" charset="0"/>
            </a:rPr>
            <a:t>nın</a:t>
          </a:r>
          <a:r>
            <a:rPr lang="az-Latn-AZ" sz="2000" kern="1200" dirty="0">
              <a:latin typeface="Footlight MT Light" panose="0204060206030A020304" pitchFamily="18" charset="0"/>
            </a:rPr>
            <a:t> normallaş-ması</a:t>
          </a:r>
          <a:endParaRPr lang="en-US" sz="2000" kern="1200" dirty="0">
            <a:latin typeface="Footlight MT Light" panose="0204060206030A020304" pitchFamily="18" charset="0"/>
          </a:endParaRPr>
        </a:p>
      </dsp:txBody>
      <dsp:txXfrm>
        <a:off x="4427884" y="2631006"/>
        <a:ext cx="1202186" cy="12021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B0A15-7BAC-4B34-9E9D-4202EA15548D}">
      <dsp:nvSpPr>
        <dsp:cNvPr id="0" name=""/>
        <dsp:cNvSpPr/>
      </dsp:nvSpPr>
      <dsp:spPr>
        <a:xfrm>
          <a:off x="2513352" y="1897877"/>
          <a:ext cx="1792024" cy="896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az-Latn-AZ" sz="3200" kern="1200" dirty="0">
              <a:latin typeface="Footlight MT Light" panose="0204060206030A020304" pitchFamily="18" charset="0"/>
            </a:rPr>
            <a:t>asılıdır</a:t>
          </a:r>
          <a:endParaRPr lang="en-US" sz="3200" kern="1200" dirty="0">
            <a:latin typeface="Footlight MT Light" panose="0204060206030A020304" pitchFamily="18" charset="0"/>
          </a:endParaRPr>
        </a:p>
      </dsp:txBody>
      <dsp:txXfrm>
        <a:off x="2539595" y="1924120"/>
        <a:ext cx="1739538" cy="843526"/>
      </dsp:txXfrm>
    </dsp:sp>
    <dsp:sp modelId="{7B0E1EAD-5226-41D4-808C-BBC7DB1AED02}">
      <dsp:nvSpPr>
        <dsp:cNvPr id="0" name=""/>
        <dsp:cNvSpPr/>
      </dsp:nvSpPr>
      <dsp:spPr>
        <a:xfrm rot="14110531">
          <a:off x="1527339" y="1813488"/>
          <a:ext cx="1255216" cy="34375"/>
        </a:xfrm>
        <a:custGeom>
          <a:avLst/>
          <a:gdLst/>
          <a:ahLst/>
          <a:cxnLst/>
          <a:rect l="0" t="0" r="0" b="0"/>
          <a:pathLst>
            <a:path>
              <a:moveTo>
                <a:pt x="0" y="17187"/>
              </a:moveTo>
              <a:lnTo>
                <a:pt x="1255216" y="171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123567" y="1799296"/>
        <a:ext cx="62760" cy="62760"/>
      </dsp:txXfrm>
    </dsp:sp>
    <dsp:sp modelId="{92561415-B12B-4534-B9A3-39AD9AFD5C6E}">
      <dsp:nvSpPr>
        <dsp:cNvPr id="0" name=""/>
        <dsp:cNvSpPr/>
      </dsp:nvSpPr>
      <dsp:spPr>
        <a:xfrm>
          <a:off x="4518" y="867463"/>
          <a:ext cx="1792024" cy="896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Footlight MT Light" panose="0204060206030A020304" pitchFamily="18" charset="0"/>
            </a:rPr>
            <a:t>sinir-əzələ</a:t>
          </a:r>
          <a:r>
            <a:rPr lang="en-US" sz="1800" kern="1200" dirty="0">
              <a:latin typeface="Footlight MT Light" panose="0204060206030A020304" pitchFamily="18" charset="0"/>
            </a:rPr>
            <a:t> </a:t>
          </a:r>
          <a:r>
            <a:rPr lang="en-US" sz="1800" kern="1200" dirty="0" err="1">
              <a:latin typeface="Footlight MT Light" panose="0204060206030A020304" pitchFamily="18" charset="0"/>
            </a:rPr>
            <a:t>aparatının</a:t>
          </a:r>
          <a:r>
            <a:rPr lang="en-US" sz="1800" kern="1200" dirty="0">
              <a:latin typeface="Footlight MT Light" panose="0204060206030A020304" pitchFamily="18" charset="0"/>
            </a:rPr>
            <a:t> </a:t>
          </a:r>
          <a:r>
            <a:rPr lang="en-US" sz="1800" kern="1200" dirty="0" err="1">
              <a:latin typeface="Footlight MT Light" panose="0204060206030A020304" pitchFamily="18" charset="0"/>
            </a:rPr>
            <a:t>ilkin</a:t>
          </a:r>
          <a:r>
            <a:rPr lang="en-US" sz="1800" kern="1200" dirty="0">
              <a:latin typeface="Footlight MT Light" panose="0204060206030A020304" pitchFamily="18" charset="0"/>
            </a:rPr>
            <a:t> </a:t>
          </a:r>
          <a:r>
            <a:rPr lang="en-US" sz="1800" kern="1200" dirty="0" err="1">
              <a:latin typeface="Footlight MT Light" panose="0204060206030A020304" pitchFamily="18" charset="0"/>
            </a:rPr>
            <a:t>funksional</a:t>
          </a:r>
          <a:r>
            <a:rPr lang="en-US" sz="1800" kern="1200" dirty="0">
              <a:latin typeface="Footlight MT Light" panose="0204060206030A020304" pitchFamily="18" charset="0"/>
            </a:rPr>
            <a:t> </a:t>
          </a:r>
          <a:r>
            <a:rPr lang="en-US" sz="1800" kern="1200" dirty="0" err="1">
              <a:latin typeface="Footlight MT Light" panose="0204060206030A020304" pitchFamily="18" charset="0"/>
            </a:rPr>
            <a:t>vəziyyətindan</a:t>
          </a:r>
          <a:endParaRPr lang="en-US" sz="1800" kern="1200" dirty="0">
            <a:latin typeface="Footlight MT Light" panose="0204060206030A020304" pitchFamily="18" charset="0"/>
          </a:endParaRPr>
        </a:p>
      </dsp:txBody>
      <dsp:txXfrm>
        <a:off x="30761" y="893706"/>
        <a:ext cx="1739538" cy="843526"/>
      </dsp:txXfrm>
    </dsp:sp>
    <dsp:sp modelId="{64F84C9F-8F95-45BF-B6CA-BD118D3DF524}">
      <dsp:nvSpPr>
        <dsp:cNvPr id="0" name=""/>
        <dsp:cNvSpPr/>
      </dsp:nvSpPr>
      <dsp:spPr>
        <a:xfrm rot="10800000">
          <a:off x="1796542" y="2328695"/>
          <a:ext cx="716809" cy="34375"/>
        </a:xfrm>
        <a:custGeom>
          <a:avLst/>
          <a:gdLst/>
          <a:ahLst/>
          <a:cxnLst/>
          <a:rect l="0" t="0" r="0" b="0"/>
          <a:pathLst>
            <a:path>
              <a:moveTo>
                <a:pt x="0" y="17187"/>
              </a:moveTo>
              <a:lnTo>
                <a:pt x="716809" y="171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137027" y="2327963"/>
        <a:ext cx="35840" cy="35840"/>
      </dsp:txXfrm>
    </dsp:sp>
    <dsp:sp modelId="{40F4182D-F2BD-4E2D-9603-73F741DC4F3D}">
      <dsp:nvSpPr>
        <dsp:cNvPr id="0" name=""/>
        <dsp:cNvSpPr/>
      </dsp:nvSpPr>
      <dsp:spPr>
        <a:xfrm>
          <a:off x="4518" y="1897877"/>
          <a:ext cx="1792024" cy="896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Footlight MT Light" panose="0204060206030A020304" pitchFamily="18" charset="0"/>
            </a:rPr>
            <a:t>elektrodların</a:t>
          </a:r>
          <a:r>
            <a:rPr lang="en-US" sz="1800" kern="1200" dirty="0">
              <a:latin typeface="Footlight MT Light" panose="0204060206030A020304" pitchFamily="18" charset="0"/>
            </a:rPr>
            <a:t> </a:t>
          </a:r>
          <a:r>
            <a:rPr lang="en-US" sz="1800" kern="1200" dirty="0" err="1">
              <a:latin typeface="Footlight MT Light" panose="0204060206030A020304" pitchFamily="18" charset="0"/>
            </a:rPr>
            <a:t>lokalizasiyasından</a:t>
          </a:r>
          <a:endParaRPr lang="en-US" sz="1800" kern="1200" dirty="0">
            <a:latin typeface="Footlight MT Light" panose="0204060206030A020304" pitchFamily="18" charset="0"/>
          </a:endParaRPr>
        </a:p>
      </dsp:txBody>
      <dsp:txXfrm>
        <a:off x="30761" y="1924120"/>
        <a:ext cx="1739538" cy="843526"/>
      </dsp:txXfrm>
    </dsp:sp>
    <dsp:sp modelId="{5BE81573-320B-461F-A32A-A92E2990B425}">
      <dsp:nvSpPr>
        <dsp:cNvPr id="0" name=""/>
        <dsp:cNvSpPr/>
      </dsp:nvSpPr>
      <dsp:spPr>
        <a:xfrm rot="7489469">
          <a:off x="1527339" y="2843902"/>
          <a:ext cx="1255216" cy="34375"/>
        </a:xfrm>
        <a:custGeom>
          <a:avLst/>
          <a:gdLst/>
          <a:ahLst/>
          <a:cxnLst/>
          <a:rect l="0" t="0" r="0" b="0"/>
          <a:pathLst>
            <a:path>
              <a:moveTo>
                <a:pt x="0" y="17187"/>
              </a:moveTo>
              <a:lnTo>
                <a:pt x="1255216" y="171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123567" y="2829710"/>
        <a:ext cx="62760" cy="62760"/>
      </dsp:txXfrm>
    </dsp:sp>
    <dsp:sp modelId="{17E0E28E-67D5-4C1B-94CE-FEA7CC012CF4}">
      <dsp:nvSpPr>
        <dsp:cNvPr id="0" name=""/>
        <dsp:cNvSpPr/>
      </dsp:nvSpPr>
      <dsp:spPr>
        <a:xfrm>
          <a:off x="4518" y="2928291"/>
          <a:ext cx="1792024" cy="896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Footlight MT Light" panose="0204060206030A020304" pitchFamily="18" charset="0"/>
            </a:rPr>
            <a:t> </a:t>
          </a:r>
          <a:r>
            <a:rPr lang="en-US" sz="1800" kern="1200" dirty="0" err="1">
              <a:latin typeface="Footlight MT Light" panose="0204060206030A020304" pitchFamily="18" charset="0"/>
            </a:rPr>
            <a:t>parametrindən</a:t>
          </a:r>
          <a:r>
            <a:rPr lang="en-US" sz="1800" kern="1200" dirty="0">
              <a:latin typeface="Footlight MT Light" panose="0204060206030A020304" pitchFamily="18" charset="0"/>
            </a:rPr>
            <a:t> </a:t>
          </a:r>
          <a:endParaRPr lang="en-US" sz="1600" kern="1200" dirty="0">
            <a:latin typeface="Footlight MT Light" panose="0204060206030A020304" pitchFamily="18" charset="0"/>
          </a:endParaRPr>
        </a:p>
      </dsp:txBody>
      <dsp:txXfrm>
        <a:off x="30761" y="2954534"/>
        <a:ext cx="1739538" cy="8435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F8FD9-7BE7-4C14-B0A7-AC0A52781A96}">
      <dsp:nvSpPr>
        <dsp:cNvPr id="0" name=""/>
        <dsp:cNvSpPr/>
      </dsp:nvSpPr>
      <dsp:spPr>
        <a:xfrm>
          <a:off x="5341858" y="1513429"/>
          <a:ext cx="91440" cy="692893"/>
        </a:xfrm>
        <a:custGeom>
          <a:avLst/>
          <a:gdLst/>
          <a:ahLst/>
          <a:cxnLst/>
          <a:rect l="0" t="0" r="0" b="0"/>
          <a:pathLst>
            <a:path>
              <a:moveTo>
                <a:pt x="45720" y="0"/>
              </a:moveTo>
              <a:lnTo>
                <a:pt x="45720" y="6928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736CE1-5273-4C60-AFA9-BDD8205F7032}">
      <dsp:nvSpPr>
        <dsp:cNvPr id="0" name=""/>
        <dsp:cNvSpPr/>
      </dsp:nvSpPr>
      <dsp:spPr>
        <a:xfrm>
          <a:off x="2429986" y="1513429"/>
          <a:ext cx="91440" cy="692893"/>
        </a:xfrm>
        <a:custGeom>
          <a:avLst/>
          <a:gdLst/>
          <a:ahLst/>
          <a:cxnLst/>
          <a:rect l="0" t="0" r="0" b="0"/>
          <a:pathLst>
            <a:path>
              <a:moveTo>
                <a:pt x="45720" y="0"/>
              </a:moveTo>
              <a:lnTo>
                <a:pt x="45720" y="6928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879314-6451-49A9-89C4-0F883FDB749B}">
      <dsp:nvSpPr>
        <dsp:cNvPr id="0" name=""/>
        <dsp:cNvSpPr/>
      </dsp:nvSpPr>
      <dsp:spPr>
        <a:xfrm>
          <a:off x="1284485" y="579"/>
          <a:ext cx="2382440" cy="15128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6EE57F-990A-4D12-BC02-93C46798DEAB}">
      <dsp:nvSpPr>
        <dsp:cNvPr id="0" name=""/>
        <dsp:cNvSpPr/>
      </dsp:nvSpPr>
      <dsp:spPr>
        <a:xfrm>
          <a:off x="1549201" y="252059"/>
          <a:ext cx="2382440" cy="15128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Footlight MT Light" panose="0204060206030A020304" pitchFamily="18" charset="0"/>
            </a:rPr>
            <a:t>Elektrodların</a:t>
          </a:r>
          <a:r>
            <a:rPr lang="en-US" sz="2400" kern="1200" dirty="0">
              <a:latin typeface="Footlight MT Light" panose="0204060206030A020304" pitchFamily="18" charset="0"/>
            </a:rPr>
            <a:t> </a:t>
          </a:r>
          <a:r>
            <a:rPr lang="en-US" sz="2400" kern="1200" dirty="0" err="1">
              <a:latin typeface="Footlight MT Light" panose="0204060206030A020304" pitchFamily="18" charset="0"/>
            </a:rPr>
            <a:t>boylama</a:t>
          </a:r>
          <a:r>
            <a:rPr lang="en-US" sz="2400" kern="1200" dirty="0">
              <a:latin typeface="Footlight MT Light" panose="0204060206030A020304" pitchFamily="18" charset="0"/>
            </a:rPr>
            <a:t> </a:t>
          </a:r>
          <a:r>
            <a:rPr lang="en-US" sz="2400" kern="1200" dirty="0" err="1">
              <a:latin typeface="Footlight MT Light" panose="0204060206030A020304" pitchFamily="18" charset="0"/>
            </a:rPr>
            <a:t>yerləşdirilməsi</a:t>
          </a:r>
          <a:r>
            <a:rPr lang="en-US" sz="2400" kern="1200" dirty="0">
              <a:latin typeface="Footlight MT Light" panose="0204060206030A020304" pitchFamily="18" charset="0"/>
            </a:rPr>
            <a:t> </a:t>
          </a:r>
          <a:r>
            <a:rPr lang="en-US" sz="2400" kern="1200" dirty="0" err="1">
              <a:latin typeface="Footlight MT Light" panose="0204060206030A020304" pitchFamily="18" charset="0"/>
            </a:rPr>
            <a:t>zamanı</a:t>
          </a:r>
          <a:r>
            <a:rPr lang="en-US" sz="2400" kern="1200" dirty="0">
              <a:latin typeface="Footlight MT Light" panose="0204060206030A020304" pitchFamily="18" charset="0"/>
            </a:rPr>
            <a:t> </a:t>
          </a:r>
        </a:p>
      </dsp:txBody>
      <dsp:txXfrm>
        <a:off x="1593511" y="296369"/>
        <a:ext cx="2293820" cy="1424229"/>
      </dsp:txXfrm>
    </dsp:sp>
    <dsp:sp modelId="{9FC5EB21-35C5-4CDB-A72D-C879485ECB8D}">
      <dsp:nvSpPr>
        <dsp:cNvPr id="0" name=""/>
        <dsp:cNvSpPr/>
      </dsp:nvSpPr>
      <dsp:spPr>
        <a:xfrm>
          <a:off x="1284485" y="2206322"/>
          <a:ext cx="2382440" cy="15128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5D4E58-9998-4CC1-AD9E-5A765FDFE01B}">
      <dsp:nvSpPr>
        <dsp:cNvPr id="0" name=""/>
        <dsp:cNvSpPr/>
      </dsp:nvSpPr>
      <dsp:spPr>
        <a:xfrm>
          <a:off x="1549201" y="2457801"/>
          <a:ext cx="2382440" cy="15128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Footlight MT Light" panose="0204060206030A020304" pitchFamily="18" charset="0"/>
            </a:rPr>
            <a:t>tetaniki</a:t>
          </a:r>
          <a:r>
            <a:rPr lang="en-US" sz="1600" kern="1200" dirty="0">
              <a:latin typeface="Footlight MT Light" panose="0204060206030A020304" pitchFamily="18" charset="0"/>
            </a:rPr>
            <a:t> </a:t>
          </a:r>
          <a:r>
            <a:rPr lang="en-US" sz="1600" kern="1200" dirty="0" err="1">
              <a:latin typeface="Footlight MT Light" panose="0204060206030A020304" pitchFamily="18" charset="0"/>
            </a:rPr>
            <a:t>yığılmalar</a:t>
          </a:r>
          <a:r>
            <a:rPr lang="en-US" sz="1600" kern="1200" dirty="0">
              <a:latin typeface="Footlight MT Light" panose="0204060206030A020304" pitchFamily="18" charset="0"/>
            </a:rPr>
            <a:t>, </a:t>
          </a:r>
          <a:r>
            <a:rPr lang="en-US" sz="1600" kern="1200" dirty="0" err="1">
              <a:latin typeface="Footlight MT Light" panose="0204060206030A020304" pitchFamily="18" charset="0"/>
            </a:rPr>
            <a:t>periferik</a:t>
          </a:r>
          <a:r>
            <a:rPr lang="en-US" sz="1600" kern="1200" dirty="0">
              <a:latin typeface="Footlight MT Light" panose="0204060206030A020304" pitchFamily="18" charset="0"/>
            </a:rPr>
            <a:t> </a:t>
          </a:r>
          <a:r>
            <a:rPr lang="en-US" sz="1600" kern="1200" dirty="0" err="1">
              <a:latin typeface="Footlight MT Light" panose="0204060206030A020304" pitchFamily="18" charset="0"/>
            </a:rPr>
            <a:t>parezlər</a:t>
          </a:r>
          <a:r>
            <a:rPr lang="en-US" sz="1600" kern="1200" dirty="0">
              <a:latin typeface="Footlight MT Light" panose="0204060206030A020304" pitchFamily="18" charset="0"/>
            </a:rPr>
            <a:t> </a:t>
          </a:r>
          <a:r>
            <a:rPr lang="en-US" sz="1600" kern="1200" dirty="0" err="1">
              <a:latin typeface="Footlight MT Light" panose="0204060206030A020304" pitchFamily="18" charset="0"/>
            </a:rPr>
            <a:t>zamanı</a:t>
          </a:r>
          <a:r>
            <a:rPr lang="en-US" sz="1600" kern="1200" dirty="0">
              <a:latin typeface="Footlight MT Light" panose="0204060206030A020304" pitchFamily="18" charset="0"/>
            </a:rPr>
            <a:t> </a:t>
          </a:r>
          <a:r>
            <a:rPr lang="en-US" sz="1600" kern="1200" dirty="0" err="1">
              <a:latin typeface="Footlight MT Light" panose="0204060206030A020304" pitchFamily="18" charset="0"/>
            </a:rPr>
            <a:t>əzələlərin</a:t>
          </a:r>
          <a:r>
            <a:rPr lang="en-US" sz="1600" kern="1200" dirty="0">
              <a:latin typeface="Footlight MT Light" panose="0204060206030A020304" pitchFamily="18" charset="0"/>
            </a:rPr>
            <a:t> </a:t>
          </a:r>
          <a:r>
            <a:rPr lang="en-US" sz="1600" kern="1200" dirty="0" err="1">
              <a:latin typeface="Footlight MT Light" panose="0204060206030A020304" pitchFamily="18" charset="0"/>
            </a:rPr>
            <a:t>tonusunun</a:t>
          </a:r>
          <a:r>
            <a:rPr lang="en-US" sz="1600" kern="1200" dirty="0">
              <a:latin typeface="Footlight MT Light" panose="0204060206030A020304" pitchFamily="18" charset="0"/>
            </a:rPr>
            <a:t> </a:t>
          </a:r>
          <a:r>
            <a:rPr lang="en-US" sz="1600" kern="1200" dirty="0" err="1">
              <a:latin typeface="Footlight MT Light" panose="0204060206030A020304" pitchFamily="18" charset="0"/>
            </a:rPr>
            <a:t>və</a:t>
          </a:r>
          <a:r>
            <a:rPr lang="en-US" sz="1600" kern="1200" dirty="0">
              <a:latin typeface="Footlight MT Light" panose="0204060206030A020304" pitchFamily="18" charset="0"/>
            </a:rPr>
            <a:t> </a:t>
          </a:r>
          <a:r>
            <a:rPr lang="en-US" sz="1600" kern="1200" dirty="0" err="1">
              <a:latin typeface="Footlight MT Light" panose="0204060206030A020304" pitchFamily="18" charset="0"/>
            </a:rPr>
            <a:t>yığılma</a:t>
          </a:r>
          <a:r>
            <a:rPr lang="en-US" sz="1600" kern="1200" dirty="0">
              <a:latin typeface="Footlight MT Light" panose="0204060206030A020304" pitchFamily="18" charset="0"/>
            </a:rPr>
            <a:t> </a:t>
          </a:r>
          <a:r>
            <a:rPr lang="en-US" sz="1600" kern="1200" dirty="0" err="1">
              <a:latin typeface="Footlight MT Light" panose="0204060206030A020304" pitchFamily="18" charset="0"/>
            </a:rPr>
            <a:t>qabiliyyətinin</a:t>
          </a:r>
          <a:r>
            <a:rPr lang="en-US" sz="1600" kern="1200" dirty="0">
              <a:latin typeface="Footlight MT Light" panose="0204060206030A020304" pitchFamily="18" charset="0"/>
            </a:rPr>
            <a:t> </a:t>
          </a:r>
          <a:r>
            <a:rPr lang="en-US" sz="1600" kern="1200" dirty="0" err="1">
              <a:latin typeface="Footlight MT Light" panose="0204060206030A020304" pitchFamily="18" charset="0"/>
            </a:rPr>
            <a:t>artması</a:t>
          </a:r>
          <a:r>
            <a:rPr lang="en-US" sz="1600" kern="1200" dirty="0">
              <a:latin typeface="Footlight MT Light" panose="0204060206030A020304" pitchFamily="18" charset="0"/>
            </a:rPr>
            <a:t>, </a:t>
          </a:r>
          <a:r>
            <a:rPr lang="en-US" sz="1600" kern="1200" dirty="0" err="1">
              <a:latin typeface="Footlight MT Light" panose="0204060206030A020304" pitchFamily="18" charset="0"/>
            </a:rPr>
            <a:t>hərəkət</a:t>
          </a:r>
          <a:r>
            <a:rPr lang="en-US" sz="1600" kern="1200" dirty="0">
              <a:latin typeface="Footlight MT Light" panose="0204060206030A020304" pitchFamily="18" charset="0"/>
            </a:rPr>
            <a:t> </a:t>
          </a:r>
          <a:r>
            <a:rPr lang="en-US" sz="1600" kern="1200" dirty="0" err="1">
              <a:latin typeface="Footlight MT Light" panose="0204060206030A020304" pitchFamily="18" charset="0"/>
            </a:rPr>
            <a:t>pozğunluqlarının</a:t>
          </a:r>
          <a:r>
            <a:rPr lang="en-US" sz="1600" kern="1200" dirty="0">
              <a:latin typeface="Footlight MT Light" panose="0204060206030A020304" pitchFamily="18" charset="0"/>
            </a:rPr>
            <a:t> </a:t>
          </a:r>
          <a:r>
            <a:rPr lang="en-US" sz="1600" kern="1200" dirty="0" err="1">
              <a:latin typeface="Footlight MT Light" panose="0204060206030A020304" pitchFamily="18" charset="0"/>
            </a:rPr>
            <a:t>dərəcəsinin</a:t>
          </a:r>
          <a:r>
            <a:rPr lang="en-US" sz="1600" kern="1200" dirty="0">
              <a:latin typeface="Footlight MT Light" panose="0204060206030A020304" pitchFamily="18" charset="0"/>
            </a:rPr>
            <a:t> </a:t>
          </a:r>
          <a:r>
            <a:rPr lang="en-US" sz="1600" kern="1200" dirty="0" err="1">
              <a:latin typeface="Footlight MT Light" panose="0204060206030A020304" pitchFamily="18" charset="0"/>
            </a:rPr>
            <a:t>azalması</a:t>
          </a:r>
          <a:r>
            <a:rPr lang="en-US" sz="1600" kern="1200" dirty="0">
              <a:latin typeface="Footlight MT Light" panose="0204060206030A020304" pitchFamily="18" charset="0"/>
            </a:rPr>
            <a:t> </a:t>
          </a:r>
        </a:p>
      </dsp:txBody>
      <dsp:txXfrm>
        <a:off x="1593511" y="2502111"/>
        <a:ext cx="2293820" cy="1424229"/>
      </dsp:txXfrm>
    </dsp:sp>
    <dsp:sp modelId="{306B411B-F1DF-4F8B-8242-D70CCA7801BD}">
      <dsp:nvSpPr>
        <dsp:cNvPr id="0" name=""/>
        <dsp:cNvSpPr/>
      </dsp:nvSpPr>
      <dsp:spPr>
        <a:xfrm>
          <a:off x="4196357" y="579"/>
          <a:ext cx="2382440" cy="15128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8EEE06-55D0-4280-952A-41E6B165E474}">
      <dsp:nvSpPr>
        <dsp:cNvPr id="0" name=""/>
        <dsp:cNvSpPr/>
      </dsp:nvSpPr>
      <dsp:spPr>
        <a:xfrm>
          <a:off x="4461073" y="252059"/>
          <a:ext cx="2382440" cy="15128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Footlight MT Light" panose="0204060206030A020304" pitchFamily="18" charset="0"/>
            </a:rPr>
            <a:t>Köndǝlən</a:t>
          </a:r>
          <a:r>
            <a:rPr lang="en-US" sz="2800" kern="1200" dirty="0">
              <a:latin typeface="Footlight MT Light" panose="0204060206030A020304" pitchFamily="18" charset="0"/>
            </a:rPr>
            <a:t> </a:t>
          </a:r>
          <a:r>
            <a:rPr lang="en-US" sz="2800" kern="1200" dirty="0" err="1">
              <a:latin typeface="Footlight MT Light" panose="0204060206030A020304" pitchFamily="18" charset="0"/>
            </a:rPr>
            <a:t>təsir</a:t>
          </a:r>
          <a:r>
            <a:rPr lang="en-US" sz="2800" kern="1200" dirty="0">
              <a:latin typeface="Footlight MT Light" panose="0204060206030A020304" pitchFamily="18" charset="0"/>
            </a:rPr>
            <a:t> </a:t>
          </a:r>
          <a:r>
            <a:rPr lang="en-US" sz="2800" kern="1200" dirty="0" err="1">
              <a:latin typeface="Footlight MT Light" panose="0204060206030A020304" pitchFamily="18" charset="0"/>
            </a:rPr>
            <a:t>zamanı</a:t>
          </a:r>
          <a:r>
            <a:rPr lang="en-US" sz="2800" kern="1200" dirty="0">
              <a:latin typeface="Footlight MT Light" panose="0204060206030A020304" pitchFamily="18" charset="0"/>
            </a:rPr>
            <a:t> </a:t>
          </a:r>
        </a:p>
      </dsp:txBody>
      <dsp:txXfrm>
        <a:off x="4505383" y="296369"/>
        <a:ext cx="2293820" cy="1424229"/>
      </dsp:txXfrm>
    </dsp:sp>
    <dsp:sp modelId="{92E2160A-95D4-46C5-8129-90CC7C3C3957}">
      <dsp:nvSpPr>
        <dsp:cNvPr id="0" name=""/>
        <dsp:cNvSpPr/>
      </dsp:nvSpPr>
      <dsp:spPr>
        <a:xfrm>
          <a:off x="4196357" y="2206322"/>
          <a:ext cx="2382440" cy="15128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074565-915F-4889-B5DD-8CB04361A8D5}">
      <dsp:nvSpPr>
        <dsp:cNvPr id="0" name=""/>
        <dsp:cNvSpPr/>
      </dsp:nvSpPr>
      <dsp:spPr>
        <a:xfrm>
          <a:off x="4461073" y="2457801"/>
          <a:ext cx="2382440" cy="15128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latin typeface="Footlight MT Light" panose="0204060206030A020304" pitchFamily="18" charset="0"/>
            </a:rPr>
            <a:t>əksinǝ</a:t>
          </a:r>
          <a:r>
            <a:rPr lang="en-US" sz="2200" kern="1200" dirty="0">
              <a:latin typeface="Footlight MT Light" panose="0204060206030A020304" pitchFamily="18" charset="0"/>
            </a:rPr>
            <a:t> </a:t>
          </a:r>
          <a:r>
            <a:rPr lang="en-US" sz="2200" kern="1200" dirty="0" err="1">
              <a:latin typeface="Footlight MT Light" panose="0204060206030A020304" pitchFamily="18" charset="0"/>
            </a:rPr>
            <a:t>olaraq</a:t>
          </a:r>
          <a:r>
            <a:rPr lang="en-US" sz="2200" kern="1200" dirty="0">
              <a:latin typeface="Footlight MT Light" panose="0204060206030A020304" pitchFamily="18" charset="0"/>
            </a:rPr>
            <a:t> </a:t>
          </a:r>
          <a:r>
            <a:rPr lang="en-US" sz="2200" kern="1200" dirty="0" err="1">
              <a:latin typeface="Footlight MT Light" panose="0204060206030A020304" pitchFamily="18" charset="0"/>
            </a:rPr>
            <a:t>saya</a:t>
          </a:r>
          <a:r>
            <a:rPr lang="en-US" sz="2200" kern="1200" dirty="0">
              <a:latin typeface="Footlight MT Light" panose="0204060206030A020304" pitchFamily="18" charset="0"/>
            </a:rPr>
            <a:t> </a:t>
          </a:r>
          <a:r>
            <a:rPr lang="en-US" sz="2200" kern="1200" dirty="0" err="1">
              <a:latin typeface="Footlight MT Light" panose="0204060206030A020304" pitchFamily="18" charset="0"/>
            </a:rPr>
            <a:t>və</a:t>
          </a:r>
          <a:r>
            <a:rPr lang="en-US" sz="2200" kern="1200" dirty="0">
              <a:latin typeface="Footlight MT Light" panose="0204060206030A020304" pitchFamily="18" charset="0"/>
            </a:rPr>
            <a:t> </a:t>
          </a:r>
          <a:r>
            <a:rPr lang="en-US" sz="2200" kern="1200" dirty="0" err="1">
              <a:latin typeface="Footlight MT Light" panose="0204060206030A020304" pitchFamily="18" charset="0"/>
            </a:rPr>
            <a:t>eninə</a:t>
          </a:r>
          <a:r>
            <a:rPr lang="en-US" sz="2200" kern="1200" dirty="0">
              <a:latin typeface="Footlight MT Light" panose="0204060206030A020304" pitchFamily="18" charset="0"/>
            </a:rPr>
            <a:t> </a:t>
          </a:r>
          <a:r>
            <a:rPr lang="en-US" sz="2200" kern="1200" dirty="0" err="1">
              <a:latin typeface="Footlight MT Light" panose="0204060206030A020304" pitchFamily="18" charset="0"/>
            </a:rPr>
            <a:t>zolaqlı</a:t>
          </a:r>
          <a:r>
            <a:rPr lang="en-US" sz="2200" kern="1200" dirty="0">
              <a:latin typeface="Footlight MT Light" panose="0204060206030A020304" pitchFamily="18" charset="0"/>
            </a:rPr>
            <a:t> </a:t>
          </a:r>
          <a:r>
            <a:rPr lang="en-US" sz="2200" kern="1200" dirty="0" err="1">
              <a:latin typeface="Footlight MT Light" panose="0204060206030A020304" pitchFamily="18" charset="0"/>
            </a:rPr>
            <a:t>əzələlərin</a:t>
          </a:r>
          <a:r>
            <a:rPr lang="en-US" sz="2200" kern="1200" dirty="0">
              <a:latin typeface="Footlight MT Light" panose="0204060206030A020304" pitchFamily="18" charset="0"/>
            </a:rPr>
            <a:t> </a:t>
          </a:r>
          <a:r>
            <a:rPr lang="en-US" sz="2200" kern="1200" dirty="0" err="1">
              <a:latin typeface="Footlight MT Light" panose="0204060206030A020304" pitchFamily="18" charset="0"/>
            </a:rPr>
            <a:t>tonusunun</a:t>
          </a:r>
          <a:r>
            <a:rPr lang="en-US" sz="2200" kern="1200" dirty="0">
              <a:latin typeface="Footlight MT Light" panose="0204060206030A020304" pitchFamily="18" charset="0"/>
            </a:rPr>
            <a:t> </a:t>
          </a:r>
          <a:r>
            <a:rPr lang="en-US" sz="2200" kern="1200" dirty="0" err="1">
              <a:latin typeface="Footlight MT Light" panose="0204060206030A020304" pitchFamily="18" charset="0"/>
            </a:rPr>
            <a:t>enməsi</a:t>
          </a:r>
          <a:endParaRPr lang="en-US" sz="2200" kern="1200" dirty="0">
            <a:latin typeface="Footlight MT Light" panose="0204060206030A020304" pitchFamily="18" charset="0"/>
          </a:endParaRPr>
        </a:p>
      </dsp:txBody>
      <dsp:txXfrm>
        <a:off x="4505383" y="2502111"/>
        <a:ext cx="2293820" cy="14242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EF876-16BA-4C6C-B445-01F153F45196}">
      <dsp:nvSpPr>
        <dsp:cNvPr id="0" name=""/>
        <dsp:cNvSpPr/>
      </dsp:nvSpPr>
      <dsp:spPr>
        <a:xfrm>
          <a:off x="-7641390" y="-1168785"/>
          <a:ext cx="9101442" cy="9101442"/>
        </a:xfrm>
        <a:prstGeom prst="blockArc">
          <a:avLst>
            <a:gd name="adj1" fmla="val 18900000"/>
            <a:gd name="adj2" fmla="val 2700000"/>
            <a:gd name="adj3" fmla="val 237"/>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EE23F3-EAE0-456B-9F4E-A337D306128D}">
      <dsp:nvSpPr>
        <dsp:cNvPr id="0" name=""/>
        <dsp:cNvSpPr/>
      </dsp:nvSpPr>
      <dsp:spPr>
        <a:xfrm>
          <a:off x="474485" y="307485"/>
          <a:ext cx="10507749" cy="6147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91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Footlight MT Light" panose="0204060206030A020304" pitchFamily="18" charset="0"/>
            </a:rPr>
            <a:t>Periferik</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sinir</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sisteminin</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kəskin</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və</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yarım</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kəskin</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xəstəlikləri</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radikulit</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nevrit</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radikulonevrit</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simpatalgiya</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onurğa</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beyninin</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travması</a:t>
          </a:r>
          <a:r>
            <a:rPr lang="en-US" sz="2000" kern="1200" dirty="0">
              <a:latin typeface="Footlight MT Light" panose="0204060206030A020304" pitchFamily="18" charset="0"/>
            </a:rPr>
            <a:t>) </a:t>
          </a:r>
        </a:p>
      </dsp:txBody>
      <dsp:txXfrm>
        <a:off x="474485" y="307485"/>
        <a:ext cx="10507749" cy="614700"/>
      </dsp:txXfrm>
    </dsp:sp>
    <dsp:sp modelId="{8A1ADD5A-5437-464D-9449-D2157A754E9E}">
      <dsp:nvSpPr>
        <dsp:cNvPr id="0" name=""/>
        <dsp:cNvSpPr/>
      </dsp:nvSpPr>
      <dsp:spPr>
        <a:xfrm>
          <a:off x="90297" y="230648"/>
          <a:ext cx="768375" cy="76837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1AB682-755C-4453-83E7-2ACDB700CF6A}">
      <dsp:nvSpPr>
        <dsp:cNvPr id="0" name=""/>
        <dsp:cNvSpPr/>
      </dsp:nvSpPr>
      <dsp:spPr>
        <a:xfrm>
          <a:off x="1031152" y="1230077"/>
          <a:ext cx="9951083" cy="6147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91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Footlight MT Light" panose="0204060206030A020304" pitchFamily="18" charset="0"/>
            </a:rPr>
            <a:t>sümük-əzələ</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sisteminin</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kəskin</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travmatik</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zədələnmələri</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bağların</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zədələnməsi</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əzilmələr</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mialgiya</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periartrit</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əzələ</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atrofiyası</a:t>
          </a:r>
          <a:r>
            <a:rPr lang="en-US" sz="2000" kern="1200" dirty="0">
              <a:latin typeface="Footlight MT Light" panose="0204060206030A020304" pitchFamily="18" charset="0"/>
            </a:rPr>
            <a:t>) </a:t>
          </a:r>
        </a:p>
      </dsp:txBody>
      <dsp:txXfrm>
        <a:off x="1031152" y="1230077"/>
        <a:ext cx="9951083" cy="614700"/>
      </dsp:txXfrm>
    </dsp:sp>
    <dsp:sp modelId="{DCD35205-F110-430A-99AA-87C06ADBBD17}">
      <dsp:nvSpPr>
        <dsp:cNvPr id="0" name=""/>
        <dsp:cNvSpPr/>
      </dsp:nvSpPr>
      <dsp:spPr>
        <a:xfrm>
          <a:off x="646964" y="1153240"/>
          <a:ext cx="768375" cy="76837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33FE27-0C05-4E5A-9684-4B95B7B755EB}">
      <dsp:nvSpPr>
        <dsp:cNvPr id="0" name=""/>
        <dsp:cNvSpPr/>
      </dsp:nvSpPr>
      <dsp:spPr>
        <a:xfrm>
          <a:off x="1336202" y="2074630"/>
          <a:ext cx="9646032" cy="76942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91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Footlight MT Light" panose="0204060206030A020304" pitchFamily="18" charset="0"/>
            </a:rPr>
            <a:t>ürək-qan</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damar</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sisteminin</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xəstəlikləri</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hipertoniya</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xəstəliyinin</a:t>
          </a:r>
          <a:r>
            <a:rPr lang="en-US" sz="2000" kern="1200" dirty="0">
              <a:latin typeface="Footlight MT Light" panose="0204060206030A020304" pitchFamily="18" charset="0"/>
            </a:rPr>
            <a:t> I-II </a:t>
          </a:r>
          <a:r>
            <a:rPr lang="en-US" sz="2000" kern="1200" dirty="0" err="1">
              <a:latin typeface="Footlight MT Light" panose="0204060206030A020304" pitchFamily="18" charset="0"/>
            </a:rPr>
            <a:t>dərəcəsi</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Reyno</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xəstəliyi</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ətraf</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damarların</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aterosklerozu</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varikoz</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xəstəliyi</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obliterasiyaedici</a:t>
          </a:r>
          <a:r>
            <a:rPr lang="en-US" sz="2000" kern="1200" dirty="0">
              <a:latin typeface="Footlight MT Light" panose="0204060206030A020304" pitchFamily="18" charset="0"/>
            </a:rPr>
            <a:t> </a:t>
          </a:r>
          <a:r>
            <a:rPr lang="en-US" sz="2000" kern="1200" dirty="0" err="1">
              <a:latin typeface="Footlight MT Light" panose="0204060206030A020304" pitchFamily="18" charset="0"/>
            </a:rPr>
            <a:t>endoartrit</a:t>
          </a:r>
          <a:r>
            <a:rPr lang="az-Latn-AZ" sz="2000" kern="1200" dirty="0">
              <a:latin typeface="Footlight MT Light" panose="0204060206030A020304" pitchFamily="18" charset="0"/>
            </a:rPr>
            <a:t>)</a:t>
          </a:r>
          <a:endParaRPr lang="en-US" sz="2000" kern="1200" dirty="0">
            <a:latin typeface="Footlight MT Light" panose="0204060206030A020304" pitchFamily="18" charset="0"/>
          </a:endParaRPr>
        </a:p>
      </dsp:txBody>
      <dsp:txXfrm>
        <a:off x="1336202" y="2074630"/>
        <a:ext cx="9646032" cy="769426"/>
      </dsp:txXfrm>
    </dsp:sp>
    <dsp:sp modelId="{AE3EB559-2BFC-43FF-A1B4-7AC7236D7A08}">
      <dsp:nvSpPr>
        <dsp:cNvPr id="0" name=""/>
        <dsp:cNvSpPr/>
      </dsp:nvSpPr>
      <dsp:spPr>
        <a:xfrm>
          <a:off x="952014" y="2075155"/>
          <a:ext cx="768375" cy="768375"/>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88C94F-1A7F-4F7E-B6CE-E685993C9F2C}">
      <dsp:nvSpPr>
        <dsp:cNvPr id="0" name=""/>
        <dsp:cNvSpPr/>
      </dsp:nvSpPr>
      <dsp:spPr>
        <a:xfrm>
          <a:off x="1433602" y="3074585"/>
          <a:ext cx="9548632" cy="6147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91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err="1">
              <a:latin typeface="Footlight MT Light" panose="0204060206030A020304" pitchFamily="18" charset="0"/>
            </a:rPr>
            <a:t>bronxial</a:t>
          </a:r>
          <a:r>
            <a:rPr lang="en-US" sz="2800" kern="1200" dirty="0">
              <a:latin typeface="Footlight MT Light" panose="0204060206030A020304" pitchFamily="18" charset="0"/>
            </a:rPr>
            <a:t> </a:t>
          </a:r>
          <a:r>
            <a:rPr lang="en-US" sz="2800" kern="1200" dirty="0" err="1">
              <a:latin typeface="Footlight MT Light" panose="0204060206030A020304" pitchFamily="18" charset="0"/>
            </a:rPr>
            <a:t>astma</a:t>
          </a:r>
          <a:endParaRPr lang="en-US" sz="2800" kern="1200" dirty="0">
            <a:latin typeface="Footlight MT Light" panose="0204060206030A020304" pitchFamily="18" charset="0"/>
          </a:endParaRPr>
        </a:p>
      </dsp:txBody>
      <dsp:txXfrm>
        <a:off x="1433602" y="3074585"/>
        <a:ext cx="9548632" cy="614700"/>
      </dsp:txXfrm>
    </dsp:sp>
    <dsp:sp modelId="{B0CAE578-518A-42CA-B5DD-C699FFDBB364}">
      <dsp:nvSpPr>
        <dsp:cNvPr id="0" name=""/>
        <dsp:cNvSpPr/>
      </dsp:nvSpPr>
      <dsp:spPr>
        <a:xfrm>
          <a:off x="1049414" y="2997747"/>
          <a:ext cx="768375" cy="76837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4DDD34-D700-41BA-808F-74FB30354796}">
      <dsp:nvSpPr>
        <dsp:cNvPr id="0" name=""/>
        <dsp:cNvSpPr/>
      </dsp:nvSpPr>
      <dsp:spPr>
        <a:xfrm>
          <a:off x="1336202" y="3997177"/>
          <a:ext cx="9646032" cy="61470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91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err="1">
              <a:latin typeface="Footlight MT Light" panose="0204060206030A020304" pitchFamily="18" charset="0"/>
            </a:rPr>
            <a:t>revmatoidli</a:t>
          </a:r>
          <a:r>
            <a:rPr lang="en-US" sz="2800" kern="1200" dirty="0">
              <a:latin typeface="Footlight MT Light" panose="0204060206030A020304" pitchFamily="18" charset="0"/>
            </a:rPr>
            <a:t> </a:t>
          </a:r>
          <a:r>
            <a:rPr lang="en-US" sz="2800" kern="1200" dirty="0" err="1">
              <a:latin typeface="Footlight MT Light" panose="0204060206030A020304" pitchFamily="18" charset="0"/>
            </a:rPr>
            <a:t>artrit</a:t>
          </a:r>
          <a:endParaRPr lang="en-US" sz="2800" kern="1200" dirty="0">
            <a:latin typeface="Footlight MT Light" panose="0204060206030A020304" pitchFamily="18" charset="0"/>
          </a:endParaRPr>
        </a:p>
      </dsp:txBody>
      <dsp:txXfrm>
        <a:off x="1336202" y="3997177"/>
        <a:ext cx="9646032" cy="614700"/>
      </dsp:txXfrm>
    </dsp:sp>
    <dsp:sp modelId="{85F585A3-C81F-44C9-AB82-DFE88F122CB1}">
      <dsp:nvSpPr>
        <dsp:cNvPr id="0" name=""/>
        <dsp:cNvSpPr/>
      </dsp:nvSpPr>
      <dsp:spPr>
        <a:xfrm>
          <a:off x="952014" y="3920339"/>
          <a:ext cx="768375" cy="768375"/>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C46D07-6EDB-4462-952D-ED938B52F1E5}">
      <dsp:nvSpPr>
        <dsp:cNvPr id="0" name=""/>
        <dsp:cNvSpPr/>
      </dsp:nvSpPr>
      <dsp:spPr>
        <a:xfrm>
          <a:off x="1031152" y="4919092"/>
          <a:ext cx="9951083" cy="6147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91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err="1">
              <a:latin typeface="Footlight MT Light" panose="0204060206030A020304" pitchFamily="18" charset="0"/>
            </a:rPr>
            <a:t>ankilozlaşdırıcı</a:t>
          </a:r>
          <a:r>
            <a:rPr lang="en-US" sz="2800" kern="1200" dirty="0">
              <a:latin typeface="Footlight MT Light" panose="0204060206030A020304" pitchFamily="18" charset="0"/>
            </a:rPr>
            <a:t> </a:t>
          </a:r>
          <a:r>
            <a:rPr lang="en-US" sz="2800" kern="1200" dirty="0" err="1">
              <a:latin typeface="Footlight MT Light" panose="0204060206030A020304" pitchFamily="18" charset="0"/>
            </a:rPr>
            <a:t>spondiloartrit</a:t>
          </a:r>
          <a:endParaRPr lang="en-US" sz="2800" kern="1200" dirty="0">
            <a:latin typeface="Footlight MT Light" panose="0204060206030A020304" pitchFamily="18" charset="0"/>
          </a:endParaRPr>
        </a:p>
      </dsp:txBody>
      <dsp:txXfrm>
        <a:off x="1031152" y="4919092"/>
        <a:ext cx="9951083" cy="614700"/>
      </dsp:txXfrm>
    </dsp:sp>
    <dsp:sp modelId="{227B816E-BD63-4244-92BD-48640ECB752C}">
      <dsp:nvSpPr>
        <dsp:cNvPr id="0" name=""/>
        <dsp:cNvSpPr/>
      </dsp:nvSpPr>
      <dsp:spPr>
        <a:xfrm>
          <a:off x="646964" y="4842255"/>
          <a:ext cx="768375" cy="76837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4253D4-065B-4013-813F-1F6DD18E955D}">
      <dsp:nvSpPr>
        <dsp:cNvPr id="0" name=""/>
        <dsp:cNvSpPr/>
      </dsp:nvSpPr>
      <dsp:spPr>
        <a:xfrm>
          <a:off x="474485" y="5841684"/>
          <a:ext cx="10507749" cy="6147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791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err="1">
              <a:latin typeface="Footlight MT Light" panose="0204060206030A020304" pitchFamily="18" charset="0"/>
            </a:rPr>
            <a:t>enurez</a:t>
          </a:r>
          <a:endParaRPr lang="en-US" sz="2800" kern="1200" dirty="0">
            <a:latin typeface="Footlight MT Light" panose="0204060206030A020304" pitchFamily="18" charset="0"/>
          </a:endParaRPr>
        </a:p>
      </dsp:txBody>
      <dsp:txXfrm>
        <a:off x="474485" y="5841684"/>
        <a:ext cx="10507749" cy="614700"/>
      </dsp:txXfrm>
    </dsp:sp>
    <dsp:sp modelId="{7DED05A8-41F9-4206-AE45-D6E1A3FE7625}">
      <dsp:nvSpPr>
        <dsp:cNvPr id="0" name=""/>
        <dsp:cNvSpPr/>
      </dsp:nvSpPr>
      <dsp:spPr>
        <a:xfrm>
          <a:off x="90297" y="5764847"/>
          <a:ext cx="768375" cy="76837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713290" cy="6225571"/>
        <a:chOff x="0" y="0"/>
        <a:chExt cx="10713290" cy="6225571"/>
      </a:xfrm>
    </dsp:grpSpPr>
    <dsp:sp modelId="{7EE577B0-B37E-4BCA-A4DE-95FF3E6C11DF}">
      <dsp:nvSpPr>
        <dsp:cNvPr id="4" name="Rectangles 3"/>
        <dsp:cNvSpPr/>
      </dsp:nvSpPr>
      <dsp:spPr bwMode="white">
        <a:xfrm rot="5399999">
          <a:off x="-375717" y="1026773"/>
          <a:ext cx="1646214" cy="322043"/>
        </a:xfrm>
        <a:prstGeom prst="rect">
          <a:avLst/>
        </a:prstGeom>
      </dsp:spPr>
      <dsp:style>
        <a:lnRef idx="0">
          <a:schemeClr val="lt1">
            <a:hueOff val="0"/>
            <a:satOff val="0"/>
            <a:lumOff val="0"/>
            <a:alpha val="100000"/>
          </a:schemeClr>
        </a:lnRef>
        <a:fillRef idx="3">
          <a:schemeClr val="accent2"/>
        </a:fillRef>
        <a:effectRef idx="3">
          <a:scrgbClr r="0" g="0" b="0"/>
        </a:effectRef>
        <a:fontRef idx="minor">
          <a:schemeClr val="lt1"/>
        </a:fontRef>
      </dsp:style>
      <dsp:txXfrm rot="5399999">
        <a:off x="-375717" y="1026773"/>
        <a:ext cx="1646214" cy="322043"/>
      </dsp:txXfrm>
    </dsp:sp>
    <dsp:sp modelId="{F3778464-0713-4F15-B275-87A33792DC17}">
      <dsp:nvSpPr>
        <dsp:cNvPr id="3" name="Rounded Rectangle 2"/>
        <dsp:cNvSpPr/>
      </dsp:nvSpPr>
      <dsp:spPr bwMode="white">
        <a:xfrm>
          <a:off x="0" y="53379"/>
          <a:ext cx="2146952" cy="1288171"/>
        </a:xfrm>
        <a:prstGeom prst="roundRect">
          <a:avLst>
            <a:gd name="adj" fmla="val 10000"/>
          </a:avLst>
        </a:prstGeom>
      </dsp:spPr>
      <dsp:style>
        <a:lnRef idx="0">
          <a:schemeClr val="lt1"/>
        </a:lnRef>
        <a:fillRef idx="3">
          <a:schemeClr val="accent2"/>
        </a:fillRef>
        <a:effectRef idx="3">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latin typeface="Footlight MT Light" panose="0204060206030A020304" pitchFamily="18" charset="0"/>
            </a:rPr>
            <a:t>xolesistit</a:t>
          </a:r>
          <a:endParaRPr lang="en-US" sz="2400" dirty="0">
            <a:latin typeface="Footlight MT Light" panose="0204060206030A020304" pitchFamily="18" charset="0"/>
          </a:endParaRPr>
        </a:p>
      </dsp:txBody>
      <dsp:txXfrm>
        <a:off x="0" y="53379"/>
        <a:ext cx="2146952" cy="1288171"/>
      </dsp:txXfrm>
    </dsp:sp>
    <dsp:sp modelId="{18CC64C2-7C3D-401F-A533-CD040CC19B7E}">
      <dsp:nvSpPr>
        <dsp:cNvPr id="6" name="Rectangles 5"/>
        <dsp:cNvSpPr/>
      </dsp:nvSpPr>
      <dsp:spPr bwMode="white">
        <a:xfrm rot="5399999">
          <a:off x="-375717" y="2636987"/>
          <a:ext cx="1646214" cy="322043"/>
        </a:xfrm>
        <a:prstGeom prst="rect">
          <a:avLst/>
        </a:prstGeom>
      </dsp:spPr>
      <dsp:style>
        <a:lnRef idx="0">
          <a:schemeClr val="lt1">
            <a:hueOff val="0"/>
            <a:satOff val="0"/>
            <a:lumOff val="0"/>
            <a:alpha val="100000"/>
          </a:schemeClr>
        </a:lnRef>
        <a:fillRef idx="3">
          <a:schemeClr val="accent3"/>
        </a:fillRef>
        <a:effectRef idx="3">
          <a:scrgbClr r="0" g="0" b="0"/>
        </a:effectRef>
        <a:fontRef idx="minor">
          <a:schemeClr val="lt1"/>
        </a:fontRef>
      </dsp:style>
      <dsp:txXfrm rot="5399999">
        <a:off x="-375717" y="2636987"/>
        <a:ext cx="1646214" cy="322043"/>
      </dsp:txXfrm>
    </dsp:sp>
    <dsp:sp modelId="{F9D464F7-4A7D-474C-9A3A-4154A1C6B712}">
      <dsp:nvSpPr>
        <dsp:cNvPr id="5" name="Rounded Rectangle 4"/>
        <dsp:cNvSpPr/>
      </dsp:nvSpPr>
      <dsp:spPr bwMode="white">
        <a:xfrm>
          <a:off x="0" y="1663593"/>
          <a:ext cx="2146952" cy="1288171"/>
        </a:xfrm>
        <a:prstGeom prst="roundRect">
          <a:avLst>
            <a:gd name="adj" fmla="val 10000"/>
          </a:avLst>
        </a:prstGeom>
      </dsp:spPr>
      <dsp:style>
        <a:lnRef idx="0">
          <a:schemeClr val="lt1"/>
        </a:lnRef>
        <a:fillRef idx="3">
          <a:schemeClr val="accent3"/>
        </a:fillRef>
        <a:effectRef idx="3">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latin typeface="Footlight MT Light" panose="0204060206030A020304" pitchFamily="18" charset="0"/>
            </a:rPr>
            <a:t>öd</a:t>
          </a:r>
          <a:r>
            <a:rPr lang="en-US" sz="2400" dirty="0">
              <a:latin typeface="Footlight MT Light" panose="0204060206030A020304" pitchFamily="18" charset="0"/>
            </a:rPr>
            <a:t> </a:t>
          </a:r>
          <a:r>
            <a:rPr lang="en-US" sz="2400" dirty="0" err="1">
              <a:latin typeface="Footlight MT Light" panose="0204060206030A020304" pitchFamily="18" charset="0"/>
            </a:rPr>
            <a:t>yollarının</a:t>
          </a:r>
          <a:r>
            <a:rPr lang="en-US" sz="2400" dirty="0">
              <a:latin typeface="Footlight MT Light" panose="0204060206030A020304" pitchFamily="18" charset="0"/>
            </a:rPr>
            <a:t> </a:t>
          </a:r>
          <a:r>
            <a:rPr lang="en-US" sz="2400" dirty="0" err="1">
              <a:latin typeface="Footlight MT Light" panose="0204060206030A020304" pitchFamily="18" charset="0"/>
            </a:rPr>
            <a:t>diskineziyası</a:t>
          </a:r>
          <a:endParaRPr lang="en-US" sz="2400" dirty="0">
            <a:latin typeface="Footlight MT Light" panose="0204060206030A020304" pitchFamily="18" charset="0"/>
          </a:endParaRPr>
        </a:p>
      </dsp:txBody>
      <dsp:txXfrm>
        <a:off x="0" y="1663593"/>
        <a:ext cx="2146952" cy="1288171"/>
      </dsp:txXfrm>
    </dsp:sp>
    <dsp:sp modelId="{EE13C485-9F49-46D8-8BB5-A7BB941840FF}">
      <dsp:nvSpPr>
        <dsp:cNvPr id="8" name="Rectangles 7"/>
        <dsp:cNvSpPr/>
      </dsp:nvSpPr>
      <dsp:spPr bwMode="white">
        <a:xfrm rot="5399999">
          <a:off x="-375717" y="4247200"/>
          <a:ext cx="1646214" cy="322043"/>
        </a:xfrm>
        <a:prstGeom prst="rect">
          <a:avLst/>
        </a:prstGeom>
      </dsp:spPr>
      <dsp:style>
        <a:lnRef idx="0">
          <a:schemeClr val="lt1">
            <a:hueOff val="0"/>
            <a:satOff val="0"/>
            <a:lumOff val="0"/>
            <a:alpha val="100000"/>
          </a:schemeClr>
        </a:lnRef>
        <a:fillRef idx="3">
          <a:schemeClr val="accent4"/>
        </a:fillRef>
        <a:effectRef idx="3">
          <a:scrgbClr r="0" g="0" b="0"/>
        </a:effectRef>
        <a:fontRef idx="minor">
          <a:schemeClr val="lt1"/>
        </a:fontRef>
      </dsp:style>
      <dsp:txXfrm rot="5399999">
        <a:off x="-375717" y="4247200"/>
        <a:ext cx="1646214" cy="322043"/>
      </dsp:txXfrm>
    </dsp:sp>
    <dsp:sp modelId="{91C89D29-3829-4FAD-9590-D114517EF548}">
      <dsp:nvSpPr>
        <dsp:cNvPr id="7" name="Rounded Rectangle 6"/>
        <dsp:cNvSpPr/>
      </dsp:nvSpPr>
      <dsp:spPr bwMode="white">
        <a:xfrm>
          <a:off x="0" y="3273807"/>
          <a:ext cx="2146952" cy="1288171"/>
        </a:xfrm>
        <a:prstGeom prst="roundRect">
          <a:avLst>
            <a:gd name="adj" fmla="val 10000"/>
          </a:avLst>
        </a:prstGeom>
      </dsp:spPr>
      <dsp:style>
        <a:lnRef idx="0">
          <a:schemeClr val="lt1"/>
        </a:lnRef>
        <a:fillRef idx="3">
          <a:schemeClr val="accent4"/>
        </a:fillRef>
        <a:effectRef idx="3">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latin typeface="Footlight MT Light" panose="0204060206030A020304" pitchFamily="18" charset="0"/>
            </a:rPr>
            <a:t>xroniki</a:t>
          </a:r>
          <a:r>
            <a:rPr lang="en-US" sz="2400" dirty="0">
              <a:latin typeface="Footlight MT Light" panose="0204060206030A020304" pitchFamily="18" charset="0"/>
            </a:rPr>
            <a:t> </a:t>
          </a:r>
          <a:r>
            <a:rPr lang="en-US" sz="2400" dirty="0" err="1">
              <a:latin typeface="Footlight MT Light" panose="0204060206030A020304" pitchFamily="18" charset="0"/>
            </a:rPr>
            <a:t>qastrit</a:t>
          </a:r>
          <a:endParaRPr lang="en-US" sz="2400" dirty="0">
            <a:latin typeface="Footlight MT Light" panose="0204060206030A020304" pitchFamily="18" charset="0"/>
          </a:endParaRPr>
        </a:p>
      </dsp:txBody>
      <dsp:txXfrm>
        <a:off x="0" y="3273807"/>
        <a:ext cx="2146952" cy="1288171"/>
      </dsp:txXfrm>
    </dsp:sp>
    <dsp:sp modelId="{071A2BB3-A000-4AEC-9F8F-DD72F498A1AA}">
      <dsp:nvSpPr>
        <dsp:cNvPr id="10" name="Rectangles 9"/>
        <dsp:cNvSpPr/>
      </dsp:nvSpPr>
      <dsp:spPr bwMode="white">
        <a:xfrm rot="43339">
          <a:off x="447277" y="5052307"/>
          <a:ext cx="2855673" cy="322043"/>
        </a:xfrm>
        <a:prstGeom prst="rect">
          <a:avLst/>
        </a:prstGeom>
      </dsp:spPr>
      <dsp:style>
        <a:lnRef idx="0">
          <a:schemeClr val="lt1">
            <a:hueOff val="0"/>
            <a:satOff val="0"/>
            <a:lumOff val="0"/>
            <a:alpha val="100000"/>
          </a:schemeClr>
        </a:lnRef>
        <a:fillRef idx="3">
          <a:schemeClr val="accent5"/>
        </a:fillRef>
        <a:effectRef idx="3">
          <a:scrgbClr r="0" g="0" b="0"/>
        </a:effectRef>
        <a:fontRef idx="minor">
          <a:schemeClr val="lt1"/>
        </a:fontRef>
      </dsp:style>
      <dsp:txXfrm rot="43339">
        <a:off x="447277" y="5052307"/>
        <a:ext cx="2855673" cy="322043"/>
      </dsp:txXfrm>
    </dsp:sp>
    <dsp:sp modelId="{04B572B1-CBBA-44DB-89BE-34DD42D60ADD}">
      <dsp:nvSpPr>
        <dsp:cNvPr id="9" name="Rounded Rectangle 8"/>
        <dsp:cNvSpPr/>
      </dsp:nvSpPr>
      <dsp:spPr bwMode="white">
        <a:xfrm>
          <a:off x="0" y="4884021"/>
          <a:ext cx="2146952" cy="1288171"/>
        </a:xfrm>
        <a:prstGeom prst="roundRect">
          <a:avLst>
            <a:gd name="adj" fmla="val 10000"/>
          </a:avLst>
        </a:prstGeom>
      </dsp:spPr>
      <dsp:style>
        <a:lnRef idx="0">
          <a:schemeClr val="lt1"/>
        </a:lnRef>
        <a:fillRef idx="3">
          <a:schemeClr val="accent5"/>
        </a:fillRef>
        <a:effectRef idx="3">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latin typeface="Footlight MT Light" panose="0204060206030A020304" pitchFamily="18" charset="0"/>
            </a:rPr>
            <a:t>mədə</a:t>
          </a:r>
          <a:r>
            <a:rPr lang="en-US" sz="2400" dirty="0">
              <a:latin typeface="Footlight MT Light" panose="0204060206030A020304" pitchFamily="18" charset="0"/>
            </a:rPr>
            <a:t> </a:t>
          </a:r>
          <a:r>
            <a:rPr lang="en-US" sz="2400" dirty="0" err="1">
              <a:latin typeface="Footlight MT Light" panose="0204060206030A020304" pitchFamily="18" charset="0"/>
            </a:rPr>
            <a:t>və</a:t>
          </a:r>
          <a:r>
            <a:rPr lang="en-US" sz="2400" dirty="0">
              <a:latin typeface="Footlight MT Light" panose="0204060206030A020304" pitchFamily="18" charset="0"/>
            </a:rPr>
            <a:t> on </a:t>
          </a:r>
          <a:r>
            <a:rPr lang="en-US" sz="2400" dirty="0" err="1">
              <a:latin typeface="Footlight MT Light" panose="0204060206030A020304" pitchFamily="18" charset="0"/>
            </a:rPr>
            <a:t>iki</a:t>
          </a:r>
          <a:r>
            <a:rPr lang="en-US" sz="2400" dirty="0">
              <a:latin typeface="Footlight MT Light" panose="0204060206030A020304" pitchFamily="18" charset="0"/>
            </a:rPr>
            <a:t> </a:t>
          </a:r>
          <a:r>
            <a:rPr lang="en-US" sz="2400" dirty="0" err="1">
              <a:latin typeface="Footlight MT Light" panose="0204060206030A020304" pitchFamily="18" charset="0"/>
            </a:rPr>
            <a:t>barmaq</a:t>
          </a:r>
          <a:r>
            <a:rPr lang="en-US" sz="2400" dirty="0">
              <a:latin typeface="Footlight MT Light" panose="0204060206030A020304" pitchFamily="18" charset="0"/>
            </a:rPr>
            <a:t> </a:t>
          </a:r>
          <a:r>
            <a:rPr lang="en-US" sz="2400" dirty="0" err="1">
              <a:latin typeface="Footlight MT Light" panose="0204060206030A020304" pitchFamily="18" charset="0"/>
            </a:rPr>
            <a:t>bağırsağın</a:t>
          </a:r>
          <a:r>
            <a:rPr lang="en-US" sz="2400" dirty="0">
              <a:latin typeface="Footlight MT Light" panose="0204060206030A020304" pitchFamily="18" charset="0"/>
            </a:rPr>
            <a:t> </a:t>
          </a:r>
          <a:r>
            <a:rPr lang="en-US" sz="2400" dirty="0" err="1">
              <a:latin typeface="Footlight MT Light" panose="0204060206030A020304" pitchFamily="18" charset="0"/>
            </a:rPr>
            <a:t>xora</a:t>
          </a:r>
          <a:r>
            <a:rPr lang="en-US" sz="2400" dirty="0">
              <a:latin typeface="Footlight MT Light" panose="0204060206030A020304" pitchFamily="18" charset="0"/>
            </a:rPr>
            <a:t> </a:t>
          </a:r>
          <a:r>
            <a:rPr lang="en-US" sz="2400" dirty="0" err="1">
              <a:latin typeface="Footlight MT Light" panose="0204060206030A020304" pitchFamily="18" charset="0"/>
            </a:rPr>
            <a:t>xəstəliyi</a:t>
          </a:r>
          <a:endParaRPr lang="en-US" sz="2400" dirty="0">
            <a:latin typeface="Footlight MT Light" panose="0204060206030A020304" pitchFamily="18" charset="0"/>
          </a:endParaRPr>
        </a:p>
      </dsp:txBody>
      <dsp:txXfrm>
        <a:off x="0" y="4884021"/>
        <a:ext cx="2146952" cy="1288171"/>
      </dsp:txXfrm>
    </dsp:sp>
    <dsp:sp modelId="{14139939-7A4B-4A6A-9112-F113666C0F17}">
      <dsp:nvSpPr>
        <dsp:cNvPr id="12" name="Rectangles 11"/>
        <dsp:cNvSpPr/>
      </dsp:nvSpPr>
      <dsp:spPr bwMode="white">
        <a:xfrm rot="-5399999">
          <a:off x="2515729" y="4247200"/>
          <a:ext cx="1574214" cy="322043"/>
        </a:xfrm>
        <a:prstGeom prst="rect">
          <a:avLst/>
        </a:prstGeom>
      </dsp:spPr>
      <dsp:style>
        <a:lnRef idx="0">
          <a:schemeClr val="lt1">
            <a:hueOff val="0"/>
            <a:satOff val="0"/>
            <a:lumOff val="0"/>
            <a:alpha val="100000"/>
          </a:schemeClr>
        </a:lnRef>
        <a:fillRef idx="3">
          <a:schemeClr val="accent6"/>
        </a:fillRef>
        <a:effectRef idx="3">
          <a:scrgbClr r="0" g="0" b="0"/>
        </a:effectRef>
        <a:fontRef idx="minor">
          <a:schemeClr val="lt1"/>
        </a:fontRef>
      </dsp:style>
      <dsp:txXfrm rot="-5399999">
        <a:off x="2515729" y="4247200"/>
        <a:ext cx="1574214" cy="322043"/>
      </dsp:txXfrm>
    </dsp:sp>
    <dsp:sp modelId="{960ECDEE-3721-4DA0-8077-200816569E8F}">
      <dsp:nvSpPr>
        <dsp:cNvPr id="11" name="Rounded Rectangle 10"/>
        <dsp:cNvSpPr/>
      </dsp:nvSpPr>
      <dsp:spPr bwMode="white">
        <a:xfrm>
          <a:off x="2855446" y="4884021"/>
          <a:ext cx="2146952" cy="1288171"/>
        </a:xfrm>
        <a:prstGeom prst="roundRect">
          <a:avLst>
            <a:gd name="adj" fmla="val 10000"/>
          </a:avLst>
        </a:prstGeom>
      </dsp:spPr>
      <dsp:style>
        <a:lnRef idx="0">
          <a:schemeClr val="lt1"/>
        </a:lnRef>
        <a:fillRef idx="3">
          <a:schemeClr val="accent6"/>
        </a:fillRef>
        <a:effectRef idx="3">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latin typeface="Footlight MT Light" panose="0204060206030A020304" pitchFamily="18" charset="0"/>
            </a:rPr>
            <a:t>atonik</a:t>
          </a:r>
          <a:r>
            <a:rPr lang="en-US" sz="2400" dirty="0">
              <a:latin typeface="Footlight MT Light" panose="0204060206030A020304" pitchFamily="18" charset="0"/>
            </a:rPr>
            <a:t> </a:t>
          </a:r>
          <a:r>
            <a:rPr lang="en-US" sz="2400" dirty="0" err="1">
              <a:latin typeface="Footlight MT Light" panose="0204060206030A020304" pitchFamily="18" charset="0"/>
            </a:rPr>
            <a:t>və</a:t>
          </a:r>
          <a:r>
            <a:rPr lang="en-US" sz="2400" dirty="0">
              <a:latin typeface="Footlight MT Light" panose="0204060206030A020304" pitchFamily="18" charset="0"/>
            </a:rPr>
            <a:t> </a:t>
          </a:r>
          <a:r>
            <a:rPr lang="en-US" sz="2400" dirty="0" err="1">
              <a:latin typeface="Footlight MT Light" panose="0204060206030A020304" pitchFamily="18" charset="0"/>
            </a:rPr>
            <a:t>spastik</a:t>
          </a:r>
          <a:r>
            <a:rPr lang="en-US" sz="2400" dirty="0">
              <a:latin typeface="Footlight MT Light" panose="0204060206030A020304" pitchFamily="18" charset="0"/>
            </a:rPr>
            <a:t> </a:t>
          </a:r>
          <a:r>
            <a:rPr lang="en-US" sz="2400" dirty="0" err="1">
              <a:latin typeface="Footlight MT Light" panose="0204060206030A020304" pitchFamily="18" charset="0"/>
            </a:rPr>
            <a:t>kolit</a:t>
          </a:r>
          <a:endParaRPr lang="en-US" sz="2400" dirty="0">
            <a:latin typeface="Footlight MT Light" panose="0204060206030A020304" pitchFamily="18" charset="0"/>
          </a:endParaRPr>
        </a:p>
      </dsp:txBody>
      <dsp:txXfrm>
        <a:off x="2855446" y="4884021"/>
        <a:ext cx="2146952" cy="1288171"/>
      </dsp:txXfrm>
    </dsp:sp>
    <dsp:sp modelId="{C6EFA9E5-CA8B-4673-B5E7-B2E89B7BEBFE}">
      <dsp:nvSpPr>
        <dsp:cNvPr id="14" name="Rectangles 13"/>
        <dsp:cNvSpPr/>
      </dsp:nvSpPr>
      <dsp:spPr bwMode="white">
        <a:xfrm rot="-5399999">
          <a:off x="2515729" y="2636987"/>
          <a:ext cx="1574214" cy="322043"/>
        </a:xfrm>
        <a:prstGeom prst="rect">
          <a:avLst/>
        </a:prstGeom>
      </dsp:spPr>
      <dsp:style>
        <a:lnRef idx="0">
          <a:schemeClr val="lt1">
            <a:hueOff val="0"/>
            <a:satOff val="0"/>
            <a:lumOff val="0"/>
            <a:alpha val="100000"/>
          </a:schemeClr>
        </a:lnRef>
        <a:fillRef idx="3">
          <a:schemeClr val="accent2"/>
        </a:fillRef>
        <a:effectRef idx="3">
          <a:scrgbClr r="0" g="0" b="0"/>
        </a:effectRef>
        <a:fontRef idx="minor">
          <a:schemeClr val="lt1"/>
        </a:fontRef>
      </dsp:style>
      <dsp:txXfrm rot="-5399999">
        <a:off x="2515729" y="2636987"/>
        <a:ext cx="1574214" cy="322043"/>
      </dsp:txXfrm>
    </dsp:sp>
    <dsp:sp modelId="{5DC8E2CE-8469-4FB0-8E6E-A583DA11F52E}">
      <dsp:nvSpPr>
        <dsp:cNvPr id="13" name="Rounded Rectangle 12"/>
        <dsp:cNvSpPr/>
      </dsp:nvSpPr>
      <dsp:spPr bwMode="white">
        <a:xfrm>
          <a:off x="2855446" y="3273807"/>
          <a:ext cx="2146952" cy="1288171"/>
        </a:xfrm>
        <a:prstGeom prst="roundRect">
          <a:avLst>
            <a:gd name="adj" fmla="val 10000"/>
          </a:avLst>
        </a:prstGeom>
      </dsp:spPr>
      <dsp:style>
        <a:lnRef idx="0">
          <a:schemeClr val="lt1"/>
        </a:lnRef>
        <a:fillRef idx="3">
          <a:schemeClr val="accent2"/>
        </a:fillRef>
        <a:effectRef idx="3">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latin typeface="Footlight MT Light" panose="0204060206030A020304" pitchFamily="18" charset="0"/>
            </a:rPr>
            <a:t>pankreatit</a:t>
          </a:r>
          <a:endParaRPr lang="en-US" sz="2400" dirty="0">
            <a:latin typeface="Footlight MT Light" panose="0204060206030A020304" pitchFamily="18" charset="0"/>
          </a:endParaRPr>
        </a:p>
      </dsp:txBody>
      <dsp:txXfrm>
        <a:off x="2855446" y="3273807"/>
        <a:ext cx="2146952" cy="1288171"/>
      </dsp:txXfrm>
    </dsp:sp>
    <dsp:sp modelId="{A3538969-F57D-4162-B2EA-E02970D52A6B}">
      <dsp:nvSpPr>
        <dsp:cNvPr id="16" name="Rectangles 15"/>
        <dsp:cNvSpPr/>
      </dsp:nvSpPr>
      <dsp:spPr bwMode="white">
        <a:xfrm rot="-5399999">
          <a:off x="2515729" y="1026773"/>
          <a:ext cx="1574214" cy="322043"/>
        </a:xfrm>
        <a:prstGeom prst="rect">
          <a:avLst/>
        </a:prstGeom>
      </dsp:spPr>
      <dsp:style>
        <a:lnRef idx="0">
          <a:schemeClr val="lt1">
            <a:hueOff val="0"/>
            <a:satOff val="0"/>
            <a:lumOff val="0"/>
            <a:alpha val="100000"/>
          </a:schemeClr>
        </a:lnRef>
        <a:fillRef idx="3">
          <a:schemeClr val="accent3"/>
        </a:fillRef>
        <a:effectRef idx="3">
          <a:scrgbClr r="0" g="0" b="0"/>
        </a:effectRef>
        <a:fontRef idx="minor">
          <a:schemeClr val="lt1"/>
        </a:fontRef>
      </dsp:style>
      <dsp:txXfrm rot="-5399999">
        <a:off x="2515729" y="1026773"/>
        <a:ext cx="1574214" cy="322043"/>
      </dsp:txXfrm>
    </dsp:sp>
    <dsp:sp modelId="{63FA71A0-0F7F-4DF4-A7E8-80C02A579116}">
      <dsp:nvSpPr>
        <dsp:cNvPr id="15" name="Rounded Rectangle 14"/>
        <dsp:cNvSpPr/>
      </dsp:nvSpPr>
      <dsp:spPr bwMode="white">
        <a:xfrm>
          <a:off x="2855446" y="1663593"/>
          <a:ext cx="2146952" cy="1288171"/>
        </a:xfrm>
        <a:prstGeom prst="roundRect">
          <a:avLst>
            <a:gd name="adj" fmla="val 10000"/>
          </a:avLst>
        </a:prstGeom>
      </dsp:spPr>
      <dsp:style>
        <a:lnRef idx="0">
          <a:schemeClr val="lt1"/>
        </a:lnRef>
        <a:fillRef idx="3">
          <a:schemeClr val="accent3"/>
        </a:fillRef>
        <a:effectRef idx="3">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latin typeface="Footlight MT Light" panose="0204060206030A020304" pitchFamily="18" charset="0"/>
            </a:rPr>
            <a:t>deformasiya</a:t>
          </a:r>
          <a:r>
            <a:rPr lang="en-US" sz="2400" dirty="0">
              <a:latin typeface="Footlight MT Light" panose="0204060206030A020304" pitchFamily="18" charset="0"/>
            </a:rPr>
            <a:t> </a:t>
          </a:r>
          <a:r>
            <a:rPr lang="en-US" sz="2400" dirty="0" err="1">
              <a:latin typeface="Footlight MT Light" panose="0204060206030A020304" pitchFamily="18" charset="0"/>
            </a:rPr>
            <a:t>edici</a:t>
          </a:r>
          <a:r>
            <a:rPr lang="en-US" sz="2400" dirty="0">
              <a:latin typeface="Footlight MT Light" panose="0204060206030A020304" pitchFamily="18" charset="0"/>
            </a:rPr>
            <a:t> </a:t>
          </a:r>
          <a:r>
            <a:rPr lang="en-US" sz="2400" dirty="0" err="1">
              <a:latin typeface="Footlight MT Light" panose="0204060206030A020304" pitchFamily="18" charset="0"/>
            </a:rPr>
            <a:t>osteoartroz</a:t>
          </a:r>
          <a:endParaRPr lang="en-US" sz="2400" dirty="0">
            <a:latin typeface="Footlight MT Light" panose="0204060206030A020304" pitchFamily="18" charset="0"/>
          </a:endParaRPr>
        </a:p>
      </dsp:txBody>
      <dsp:txXfrm>
        <a:off x="2855446" y="1663593"/>
        <a:ext cx="2146952" cy="1288171"/>
      </dsp:txXfrm>
    </dsp:sp>
    <dsp:sp modelId="{890A1BE6-CAC5-4EE4-9196-45205730B8C7}">
      <dsp:nvSpPr>
        <dsp:cNvPr id="18" name="Rectangles 17"/>
        <dsp:cNvSpPr/>
      </dsp:nvSpPr>
      <dsp:spPr bwMode="white">
        <a:xfrm rot="43339">
          <a:off x="3302723" y="221666"/>
          <a:ext cx="2855673" cy="322043"/>
        </a:xfrm>
        <a:prstGeom prst="rect">
          <a:avLst/>
        </a:prstGeom>
      </dsp:spPr>
      <dsp:style>
        <a:lnRef idx="0">
          <a:schemeClr val="lt1">
            <a:hueOff val="0"/>
            <a:satOff val="0"/>
            <a:lumOff val="0"/>
            <a:alpha val="100000"/>
          </a:schemeClr>
        </a:lnRef>
        <a:fillRef idx="3">
          <a:schemeClr val="accent4"/>
        </a:fillRef>
        <a:effectRef idx="3">
          <a:scrgbClr r="0" g="0" b="0"/>
        </a:effectRef>
        <a:fontRef idx="minor">
          <a:schemeClr val="lt1"/>
        </a:fontRef>
      </dsp:style>
      <dsp:txXfrm rot="43339">
        <a:off x="3302723" y="221666"/>
        <a:ext cx="2855673" cy="322043"/>
      </dsp:txXfrm>
    </dsp:sp>
    <dsp:sp modelId="{88255F2B-527E-4BB2-95C3-38E5E2D0DBB4}">
      <dsp:nvSpPr>
        <dsp:cNvPr id="17" name="Rounded Rectangle 16"/>
        <dsp:cNvSpPr/>
      </dsp:nvSpPr>
      <dsp:spPr bwMode="white">
        <a:xfrm>
          <a:off x="2855446" y="53379"/>
          <a:ext cx="2146952" cy="1288171"/>
        </a:xfrm>
        <a:prstGeom prst="roundRect">
          <a:avLst>
            <a:gd name="adj" fmla="val 10000"/>
          </a:avLst>
        </a:prstGeom>
      </dsp:spPr>
      <dsp:style>
        <a:lnRef idx="0">
          <a:schemeClr val="lt1"/>
        </a:lnRef>
        <a:fillRef idx="3">
          <a:schemeClr val="accent4"/>
        </a:fillRef>
        <a:effectRef idx="3">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latin typeface="Footlight MT Light" panose="0204060206030A020304" pitchFamily="18" charset="0"/>
            </a:rPr>
            <a:t>uşaqlıq</a:t>
          </a:r>
          <a:r>
            <a:rPr lang="en-US" sz="2400" dirty="0">
              <a:latin typeface="Footlight MT Light" panose="0204060206030A020304" pitchFamily="18" charset="0"/>
            </a:rPr>
            <a:t> </a:t>
          </a:r>
          <a:r>
            <a:rPr lang="en-US" sz="2400" dirty="0" err="1">
              <a:latin typeface="Footlight MT Light" panose="0204060206030A020304" pitchFamily="18" charset="0"/>
            </a:rPr>
            <a:t>artımlarının</a:t>
          </a:r>
          <a:r>
            <a:rPr lang="en-US" sz="2400" dirty="0">
              <a:latin typeface="Footlight MT Light" panose="0204060206030A020304" pitchFamily="18" charset="0"/>
            </a:rPr>
            <a:t> </a:t>
          </a:r>
          <a:r>
            <a:rPr lang="en-US" sz="2400" dirty="0" err="1">
              <a:latin typeface="Footlight MT Light" panose="0204060206030A020304" pitchFamily="18" charset="0"/>
            </a:rPr>
            <a:t>xroniki</a:t>
          </a:r>
          <a:r>
            <a:rPr lang="en-US" sz="2400" dirty="0">
              <a:latin typeface="Footlight MT Light" panose="0204060206030A020304" pitchFamily="18" charset="0"/>
            </a:rPr>
            <a:t> </a:t>
          </a:r>
          <a:r>
            <a:rPr lang="en-US" sz="2400" dirty="0" err="1">
              <a:latin typeface="Footlight MT Light" panose="0204060206030A020304" pitchFamily="18" charset="0"/>
            </a:rPr>
            <a:t>iltihabi</a:t>
          </a:r>
          <a:r>
            <a:rPr lang="en-US" sz="2400" dirty="0">
              <a:latin typeface="Footlight MT Light" panose="0204060206030A020304" pitchFamily="18" charset="0"/>
            </a:rPr>
            <a:t> </a:t>
          </a:r>
          <a:r>
            <a:rPr lang="en-US" sz="2400" dirty="0" err="1">
              <a:latin typeface="Footlight MT Light" panose="0204060206030A020304" pitchFamily="18" charset="0"/>
            </a:rPr>
            <a:t>xəstəlikləri</a:t>
          </a:r>
          <a:endParaRPr lang="en-US" sz="2400" dirty="0">
            <a:latin typeface="Footlight MT Light" panose="0204060206030A020304" pitchFamily="18" charset="0"/>
          </a:endParaRPr>
        </a:p>
      </dsp:txBody>
      <dsp:txXfrm>
        <a:off x="2855446" y="53379"/>
        <a:ext cx="2146952" cy="1288171"/>
      </dsp:txXfrm>
    </dsp:sp>
    <dsp:sp modelId="{B9234A5E-FFAC-42C0-B5E1-47585079C719}">
      <dsp:nvSpPr>
        <dsp:cNvPr id="20" name="Rectangles 19"/>
        <dsp:cNvSpPr/>
      </dsp:nvSpPr>
      <dsp:spPr bwMode="white">
        <a:xfrm rot="5399999">
          <a:off x="5335175" y="1026773"/>
          <a:ext cx="1646214" cy="322043"/>
        </a:xfrm>
        <a:prstGeom prst="rect">
          <a:avLst/>
        </a:prstGeom>
      </dsp:spPr>
      <dsp:style>
        <a:lnRef idx="0">
          <a:schemeClr val="lt1">
            <a:hueOff val="0"/>
            <a:satOff val="0"/>
            <a:lumOff val="0"/>
            <a:alpha val="100000"/>
          </a:schemeClr>
        </a:lnRef>
        <a:fillRef idx="3">
          <a:schemeClr val="accent5"/>
        </a:fillRef>
        <a:effectRef idx="3">
          <a:scrgbClr r="0" g="0" b="0"/>
        </a:effectRef>
        <a:fontRef idx="minor">
          <a:schemeClr val="lt1"/>
        </a:fontRef>
      </dsp:style>
      <dsp:txXfrm rot="5399999">
        <a:off x="5335175" y="1026773"/>
        <a:ext cx="1646214" cy="322043"/>
      </dsp:txXfrm>
    </dsp:sp>
    <dsp:sp modelId="{E6692666-087F-418F-9044-3C784F8A657B}">
      <dsp:nvSpPr>
        <dsp:cNvPr id="19" name="Rounded Rectangle 18"/>
        <dsp:cNvSpPr/>
      </dsp:nvSpPr>
      <dsp:spPr bwMode="white">
        <a:xfrm>
          <a:off x="5710892" y="53379"/>
          <a:ext cx="2146952" cy="1288171"/>
        </a:xfrm>
        <a:prstGeom prst="roundRect">
          <a:avLst>
            <a:gd name="adj" fmla="val 10000"/>
          </a:avLst>
        </a:prstGeom>
      </dsp:spPr>
      <dsp:style>
        <a:lnRef idx="0">
          <a:schemeClr val="lt1"/>
        </a:lnRef>
        <a:fillRef idx="3">
          <a:schemeClr val="accent5"/>
        </a:fillRef>
        <a:effectRef idx="3">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latin typeface="Footlight MT Light" panose="0204060206030A020304" pitchFamily="18" charset="0"/>
            </a:rPr>
            <a:t>çapıq</a:t>
          </a:r>
          <a:r>
            <a:rPr lang="en-US" sz="2400" dirty="0">
              <a:latin typeface="Footlight MT Light" panose="0204060206030A020304" pitchFamily="18" charset="0"/>
            </a:rPr>
            <a:t> </a:t>
          </a:r>
          <a:r>
            <a:rPr lang="en-US" sz="2400" dirty="0" err="1">
              <a:latin typeface="Footlight MT Light" panose="0204060206030A020304" pitchFamily="18" charset="0"/>
            </a:rPr>
            <a:t>xəstəliyi</a:t>
          </a:r>
          <a:endParaRPr lang="en-US" sz="2400" dirty="0">
            <a:latin typeface="Footlight MT Light" panose="0204060206030A020304" pitchFamily="18" charset="0"/>
          </a:endParaRPr>
        </a:p>
      </dsp:txBody>
      <dsp:txXfrm>
        <a:off x="5710892" y="53379"/>
        <a:ext cx="2146952" cy="1288171"/>
      </dsp:txXfrm>
    </dsp:sp>
    <dsp:sp modelId="{9C10CAC9-9699-4D7E-9491-4C28AC344DBB}">
      <dsp:nvSpPr>
        <dsp:cNvPr id="22" name="Rectangles 21"/>
        <dsp:cNvSpPr/>
      </dsp:nvSpPr>
      <dsp:spPr bwMode="white">
        <a:xfrm rot="5399999">
          <a:off x="5335175" y="2636987"/>
          <a:ext cx="1646214" cy="322043"/>
        </a:xfrm>
        <a:prstGeom prst="rect">
          <a:avLst/>
        </a:prstGeom>
      </dsp:spPr>
      <dsp:style>
        <a:lnRef idx="0">
          <a:schemeClr val="lt1">
            <a:hueOff val="0"/>
            <a:satOff val="0"/>
            <a:lumOff val="0"/>
            <a:alpha val="100000"/>
          </a:schemeClr>
        </a:lnRef>
        <a:fillRef idx="3">
          <a:schemeClr val="accent6"/>
        </a:fillRef>
        <a:effectRef idx="3">
          <a:scrgbClr r="0" g="0" b="0"/>
        </a:effectRef>
        <a:fontRef idx="minor">
          <a:schemeClr val="lt1"/>
        </a:fontRef>
      </dsp:style>
      <dsp:txXfrm rot="5399999">
        <a:off x="5335175" y="2636987"/>
        <a:ext cx="1646214" cy="322043"/>
      </dsp:txXfrm>
    </dsp:sp>
    <dsp:sp modelId="{412655AB-56F5-41C6-847F-4FB39E6B8FED}">
      <dsp:nvSpPr>
        <dsp:cNvPr id="21" name="Rounded Rectangle 20"/>
        <dsp:cNvSpPr/>
      </dsp:nvSpPr>
      <dsp:spPr bwMode="white">
        <a:xfrm>
          <a:off x="5710892" y="1663593"/>
          <a:ext cx="2146952" cy="1288171"/>
        </a:xfrm>
        <a:prstGeom prst="roundRect">
          <a:avLst>
            <a:gd name="adj" fmla="val 10000"/>
          </a:avLst>
        </a:prstGeom>
      </dsp:spPr>
      <dsp:style>
        <a:lnRef idx="0">
          <a:schemeClr val="lt1"/>
        </a:lnRef>
        <a:fillRef idx="3">
          <a:schemeClr val="accent6"/>
        </a:fillRef>
        <a:effectRef idx="3">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latin typeface="Footlight MT Light" panose="0204060206030A020304" pitchFamily="18" charset="0"/>
            </a:rPr>
            <a:t>Parodontoz</a:t>
          </a:r>
          <a:endParaRPr lang="en-US" sz="2400" dirty="0">
            <a:latin typeface="Footlight MT Light" panose="0204060206030A020304" pitchFamily="18" charset="0"/>
          </a:endParaRPr>
        </a:p>
      </dsp:txBody>
      <dsp:txXfrm>
        <a:off x="5710892" y="1663593"/>
        <a:ext cx="2146952" cy="1288171"/>
      </dsp:txXfrm>
    </dsp:sp>
    <dsp:sp modelId="{D779CD8F-1597-468E-802C-DBD9CE9361F6}">
      <dsp:nvSpPr>
        <dsp:cNvPr id="24" name="Rectangles 23"/>
        <dsp:cNvSpPr/>
      </dsp:nvSpPr>
      <dsp:spPr bwMode="white">
        <a:xfrm rot="5399999">
          <a:off x="5335175" y="4247200"/>
          <a:ext cx="1646214" cy="322043"/>
        </a:xfrm>
        <a:prstGeom prst="rect">
          <a:avLst/>
        </a:prstGeom>
      </dsp:spPr>
      <dsp:style>
        <a:lnRef idx="0">
          <a:schemeClr val="lt1">
            <a:hueOff val="0"/>
            <a:satOff val="0"/>
            <a:lumOff val="0"/>
            <a:alpha val="100000"/>
          </a:schemeClr>
        </a:lnRef>
        <a:fillRef idx="3">
          <a:schemeClr val="accent2"/>
        </a:fillRef>
        <a:effectRef idx="3">
          <a:scrgbClr r="0" g="0" b="0"/>
        </a:effectRef>
        <a:fontRef idx="minor">
          <a:schemeClr val="lt1"/>
        </a:fontRef>
      </dsp:style>
      <dsp:txXfrm rot="5399999">
        <a:off x="5335175" y="4247200"/>
        <a:ext cx="1646214" cy="322043"/>
      </dsp:txXfrm>
    </dsp:sp>
    <dsp:sp modelId="{B6FCCD7C-97C1-4FD8-92A5-C9312BE5B3D5}">
      <dsp:nvSpPr>
        <dsp:cNvPr id="23" name="Rounded Rectangle 22"/>
        <dsp:cNvSpPr/>
      </dsp:nvSpPr>
      <dsp:spPr bwMode="white">
        <a:xfrm>
          <a:off x="5710892" y="3273807"/>
          <a:ext cx="2146952" cy="1288171"/>
        </a:xfrm>
        <a:prstGeom prst="roundRect">
          <a:avLst>
            <a:gd name="adj" fmla="val 10000"/>
          </a:avLst>
        </a:prstGeom>
      </dsp:spPr>
      <dsp:style>
        <a:lnRef idx="0">
          <a:schemeClr val="lt1"/>
        </a:lnRef>
        <a:fillRef idx="3">
          <a:schemeClr val="accent2"/>
        </a:fillRef>
        <a:effectRef idx="3">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latin typeface="Footlight MT Light" panose="0204060206030A020304" pitchFamily="18" charset="0"/>
            </a:rPr>
            <a:t>sinusitlər</a:t>
          </a:r>
          <a:endParaRPr lang="en-US" sz="2400" dirty="0">
            <a:latin typeface="Footlight MT Light" panose="0204060206030A020304" pitchFamily="18" charset="0"/>
          </a:endParaRPr>
        </a:p>
      </dsp:txBody>
      <dsp:txXfrm>
        <a:off x="5710892" y="3273807"/>
        <a:ext cx="2146952" cy="1288171"/>
      </dsp:txXfrm>
    </dsp:sp>
    <dsp:sp modelId="{0957B2B2-F25F-4785-8D5E-309FEC36890D}">
      <dsp:nvSpPr>
        <dsp:cNvPr id="26" name="Rectangles 25"/>
        <dsp:cNvSpPr/>
      </dsp:nvSpPr>
      <dsp:spPr bwMode="white">
        <a:xfrm rot="43339">
          <a:off x="6158169" y="5052307"/>
          <a:ext cx="2855673" cy="322043"/>
        </a:xfrm>
        <a:prstGeom prst="rect">
          <a:avLst/>
        </a:prstGeom>
      </dsp:spPr>
      <dsp:style>
        <a:lnRef idx="0">
          <a:schemeClr val="lt1">
            <a:hueOff val="0"/>
            <a:satOff val="0"/>
            <a:lumOff val="0"/>
            <a:alpha val="100000"/>
          </a:schemeClr>
        </a:lnRef>
        <a:fillRef idx="3">
          <a:schemeClr val="accent3"/>
        </a:fillRef>
        <a:effectRef idx="3">
          <a:scrgbClr r="0" g="0" b="0"/>
        </a:effectRef>
        <a:fontRef idx="minor">
          <a:schemeClr val="lt1"/>
        </a:fontRef>
      </dsp:style>
      <dsp:txXfrm rot="43339">
        <a:off x="6158169" y="5052307"/>
        <a:ext cx="2855673" cy="322043"/>
      </dsp:txXfrm>
    </dsp:sp>
    <dsp:sp modelId="{7020F759-FEC6-4E53-BCB7-9E3356AA5543}">
      <dsp:nvSpPr>
        <dsp:cNvPr id="25" name="Rounded Rectangle 24"/>
        <dsp:cNvSpPr/>
      </dsp:nvSpPr>
      <dsp:spPr bwMode="white">
        <a:xfrm>
          <a:off x="5710892" y="4884021"/>
          <a:ext cx="2146952" cy="1288171"/>
        </a:xfrm>
        <a:prstGeom prst="roundRect">
          <a:avLst>
            <a:gd name="adj" fmla="val 10000"/>
          </a:avLst>
        </a:prstGeom>
      </dsp:spPr>
      <dsp:style>
        <a:lnRef idx="0">
          <a:schemeClr val="lt1"/>
        </a:lnRef>
        <a:fillRef idx="3">
          <a:schemeClr val="accent3"/>
        </a:fillRef>
        <a:effectRef idx="3">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latin typeface="Footlight MT Light" panose="0204060206030A020304" pitchFamily="18" charset="0"/>
            </a:rPr>
            <a:t>vazomotor</a:t>
          </a:r>
          <a:r>
            <a:rPr lang="en-US" sz="2400" dirty="0">
              <a:latin typeface="Footlight MT Light" panose="0204060206030A020304" pitchFamily="18" charset="0"/>
            </a:rPr>
            <a:t> </a:t>
          </a:r>
          <a:r>
            <a:rPr lang="en-US" sz="2400" dirty="0" err="1">
              <a:latin typeface="Footlight MT Light" panose="0204060206030A020304" pitchFamily="18" charset="0"/>
            </a:rPr>
            <a:t>rinitlər</a:t>
          </a:r>
          <a:endParaRPr lang="en-US" sz="2400" dirty="0">
            <a:latin typeface="Footlight MT Light" panose="0204060206030A020304" pitchFamily="18" charset="0"/>
          </a:endParaRPr>
        </a:p>
      </dsp:txBody>
      <dsp:txXfrm>
        <a:off x="5710892" y="4884021"/>
        <a:ext cx="2146952" cy="1288171"/>
      </dsp:txXfrm>
    </dsp:sp>
    <dsp:sp modelId="{56262EA9-17A0-430F-B17A-DF4DDEFDB479}">
      <dsp:nvSpPr>
        <dsp:cNvPr id="27" name="Rounded Rectangle 26"/>
        <dsp:cNvSpPr/>
      </dsp:nvSpPr>
      <dsp:spPr bwMode="white">
        <a:xfrm>
          <a:off x="8566338" y="4884021"/>
          <a:ext cx="2146952" cy="1288171"/>
        </a:xfrm>
        <a:prstGeom prst="roundRect">
          <a:avLst>
            <a:gd name="adj" fmla="val 10000"/>
          </a:avLst>
        </a:prstGeom>
      </dsp:spPr>
      <dsp:style>
        <a:lnRef idx="0">
          <a:schemeClr val="lt1"/>
        </a:lnRef>
        <a:fillRef idx="3">
          <a:schemeClr val="accent4"/>
        </a:fillRef>
        <a:effectRef idx="3">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latin typeface="Footlight MT Light" panose="0204060206030A020304" pitchFamily="18" charset="0"/>
            </a:rPr>
            <a:t>qadınlarda</a:t>
          </a:r>
          <a:r>
            <a:rPr lang="en-US" sz="2400" dirty="0">
              <a:latin typeface="Footlight MT Light" panose="0204060206030A020304" pitchFamily="18" charset="0"/>
            </a:rPr>
            <a:t> </a:t>
          </a:r>
          <a:r>
            <a:rPr lang="en-US" sz="2400" dirty="0" err="1">
              <a:latin typeface="Footlight MT Light" panose="0204060206030A020304" pitchFamily="18" charset="0"/>
            </a:rPr>
            <a:t>sidik</a:t>
          </a:r>
          <a:r>
            <a:rPr lang="en-US" sz="2400" dirty="0">
              <a:latin typeface="Footlight MT Light" panose="0204060206030A020304" pitchFamily="18" charset="0"/>
            </a:rPr>
            <a:t> </a:t>
          </a:r>
          <a:r>
            <a:rPr lang="en-US" sz="2400" dirty="0" err="1">
              <a:latin typeface="Footlight MT Light" panose="0204060206030A020304" pitchFamily="18" charset="0"/>
            </a:rPr>
            <a:t>saxlaya</a:t>
          </a:r>
          <a:r>
            <a:rPr lang="en-US" sz="2400" dirty="0">
              <a:latin typeface="Footlight MT Light" panose="0204060206030A020304" pitchFamily="18" charset="0"/>
            </a:rPr>
            <a:t> </a:t>
          </a:r>
          <a:r>
            <a:rPr lang="en-US" sz="2400" dirty="0" err="1">
              <a:latin typeface="Footlight MT Light" panose="0204060206030A020304" pitchFamily="18" charset="0"/>
            </a:rPr>
            <a:t>bilməmək</a:t>
          </a:r>
          <a:endParaRPr lang="en-US" sz="2400" dirty="0">
            <a:latin typeface="Footlight MT Light" panose="0204060206030A020304" pitchFamily="18" charset="0"/>
          </a:endParaRPr>
        </a:p>
      </dsp:txBody>
      <dsp:txXfrm>
        <a:off x="8566338" y="4884021"/>
        <a:ext cx="2146952" cy="12881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type="rightArrow" r:blip="" rot="180"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ar" val="2.5"/>
      <dgm:param type="vertAlign" val="mid"/>
      <dgm:param type="horzAlign" val="ctr"/>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srcNode" val="vNodes"/>
                <dgm:param type="dstNode" val="lastNode"/>
                <dgm:param type="begPts" val="auto"/>
                <dgm:param type="endPts" val="auto"/>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bkpt" val="bal"/>
          <dgm:param type="contDir" val="revDir"/>
          <dgm:param type="grDir" val="tL"/>
          <dgm:param type="flowDir" val="col"/>
        </dgm:alg>
      </dgm:if>
      <dgm:else name="Name3">
        <dgm:alg type="snake">
          <dgm:param type="bkpt" val="bal"/>
          <dgm:param type="contDir" val="revDir"/>
          <dgm:param type="grDir" val="tR"/>
          <dgm:param type="flowDir" val="co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Sty" val="noArr"/>
                <dgm:param type="endSty" val="noArr"/>
                <dgm:param type="begPts" val="auto auto tCtr"/>
                <dgm:param type="endPts" val="auto auto bCtr"/>
              </dgm:alg>
            </dgm:if>
            <dgm:else name="Name9">
              <dgm:alg type="conn">
                <dgm:param type="srcNode" val="dummyConnPt"/>
                <dgm:param type="dstNode" val="dummyConnPt"/>
                <dgm:param type="begSty" val="noArr"/>
                <dgm:param type="endSty" val="noArr"/>
                <dgm:param type="begPts" val="auto auto tCtr"/>
                <dgm:param type="endPts" val="auto auto bCt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6E7A67B-0B31-4277-AC38-EACC797B8A6F}" type="datetime1">
              <a:rPr lang="ru-RU" smtClean="0"/>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ru-RU" smtClean="0"/>
            </a:fld>
            <a:endParaRPr lang="ru-RU"/>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0631982-23A7-4AAC-9962-80E5FE748967}" type="datetime1">
              <a:rPr lang="ru-RU" smtClean="0"/>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a:t>Щелкните, чтобы изменить стили текста образца слайда</a:t>
            </a:r>
            <a:endParaRPr lang="ru-RU"/>
          </a:p>
          <a:p>
            <a:pPr lvl="1" rtl="0"/>
            <a:r>
              <a:rPr lang="ru-RU"/>
              <a:t>Второй уровень</a:t>
            </a:r>
            <a:endParaRPr lang="ru-RU"/>
          </a:p>
          <a:p>
            <a:pPr lvl="2" rtl="0"/>
            <a:r>
              <a:rPr lang="ru-RU"/>
              <a:t>Третий уровень</a:t>
            </a:r>
            <a:endParaRPr lang="ru-RU"/>
          </a:p>
          <a:p>
            <a:pPr lvl="3" rtl="0"/>
            <a:r>
              <a:rPr lang="ru-RU"/>
              <a:t>Четвертый уровень</a:t>
            </a:r>
            <a:endParaRPr lang="ru-RU"/>
          </a:p>
          <a:p>
            <a:pPr lvl="4" rtl="0"/>
            <a:r>
              <a:rPr lang="ru-RU"/>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ru-RU" smtClean="0"/>
            </a:fld>
            <a:endParaRPr lang="ru-RU"/>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1983A999-5E0E-42CA-8400-604AE921FF7C}" type="slidenum">
              <a:rPr lang="ru-RU" smtClean="0"/>
            </a:fld>
            <a:endParaRPr lang="ru-RU"/>
          </a:p>
        </p:txBody>
      </p:sp>
      <p:sp>
        <p:nvSpPr>
          <p:cNvPr id="5" name="Дата 4"/>
          <p:cNvSpPr>
            <a:spLocks noGrp="1"/>
          </p:cNvSpPr>
          <p:nvPr>
            <p:ph type="dt" idx="1"/>
          </p:nvPr>
        </p:nvSpPr>
        <p:spPr/>
        <p:txBody>
          <a:bodyPr/>
          <a:lstStyle/>
          <a:p>
            <a:pPr rtl="0"/>
            <a:fld id="{A169DE78-31D4-4ACE-9E53-8F5B4185DCFD}" type="datetime1">
              <a:rPr lang="ru-RU" smtClean="0"/>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1983A999-5E0E-42CA-8400-604AE921FF7C}" type="slidenum">
              <a:rPr lang="ru-RU" smtClean="0"/>
            </a:fld>
            <a:endParaRPr lang="ru-RU"/>
          </a:p>
        </p:txBody>
      </p:sp>
      <p:sp>
        <p:nvSpPr>
          <p:cNvPr id="5" name="Дата 4"/>
          <p:cNvSpPr>
            <a:spLocks noGrp="1"/>
          </p:cNvSpPr>
          <p:nvPr>
            <p:ph type="dt" idx="1"/>
          </p:nvPr>
        </p:nvSpPr>
        <p:spPr/>
        <p:txBody>
          <a:bodyPr/>
          <a:lstStyle/>
          <a:p>
            <a:pPr rtl="0"/>
            <a:fld id="{AF1E7CF4-04B8-46EE-AAB3-3E09B68C114C}" type="datetime1">
              <a:rPr lang="ru-RU" smtClean="0"/>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1983A999-5E0E-42CA-8400-604AE921FF7C}" type="slidenum">
              <a:rPr lang="ru-RU" smtClean="0"/>
            </a:fld>
            <a:endParaRPr lang="ru-RU"/>
          </a:p>
        </p:txBody>
      </p:sp>
      <p:sp>
        <p:nvSpPr>
          <p:cNvPr id="5" name="Дата 4"/>
          <p:cNvSpPr>
            <a:spLocks noGrp="1"/>
          </p:cNvSpPr>
          <p:nvPr>
            <p:ph type="dt" idx="1"/>
          </p:nvPr>
        </p:nvSpPr>
        <p:spPr/>
        <p:txBody>
          <a:bodyPr/>
          <a:lstStyle/>
          <a:p>
            <a:pPr rtl="0"/>
            <a:fld id="{E7C87B5A-1538-4BC2-8D0B-CE9F7388E7C6}" type="datetime1">
              <a:rPr lang="ru-RU" smtClean="0"/>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1983A999-5E0E-42CA-8400-604AE921FF7C}" type="slidenum">
              <a:rPr lang="ru-RU" smtClean="0"/>
            </a:fld>
            <a:endParaRPr lang="ru-RU"/>
          </a:p>
        </p:txBody>
      </p:sp>
      <p:sp>
        <p:nvSpPr>
          <p:cNvPr id="5" name="Дата 4"/>
          <p:cNvSpPr>
            <a:spLocks noGrp="1"/>
          </p:cNvSpPr>
          <p:nvPr>
            <p:ph type="dt" idx="1"/>
          </p:nvPr>
        </p:nvSpPr>
        <p:spPr/>
        <p:txBody>
          <a:bodyPr/>
          <a:lstStyle/>
          <a:p>
            <a:pPr rtl="0"/>
            <a:fld id="{DF2EACF9-40BB-4401-8168-0D158E173CEA}" type="datetime1">
              <a:rPr lang="ru-RU" smtClean="0"/>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1983A999-5E0E-42CA-8400-604AE921FF7C}" type="slidenum">
              <a:rPr lang="ru-RU" smtClean="0"/>
            </a:fld>
            <a:endParaRPr lang="ru-RU"/>
          </a:p>
        </p:txBody>
      </p:sp>
      <p:sp>
        <p:nvSpPr>
          <p:cNvPr id="5" name="Дата 4"/>
          <p:cNvSpPr>
            <a:spLocks noGrp="1"/>
          </p:cNvSpPr>
          <p:nvPr>
            <p:ph type="dt" idx="1"/>
          </p:nvPr>
        </p:nvSpPr>
        <p:spPr/>
        <p:txBody>
          <a:bodyPr/>
          <a:lstStyle/>
          <a:p>
            <a:pPr rtl="0"/>
            <a:fld id="{A42D6A89-D4A6-4859-94E4-A231ECD78CF7}" type="datetime1">
              <a:rPr lang="ru-RU" smtClean="0"/>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Заголовок">
    <p:spTree>
      <p:nvGrpSpPr>
        <p:cNvPr id="1" name=""/>
        <p:cNvGrpSpPr/>
        <p:nvPr/>
      </p:nvGrpSpPr>
      <p:grpSpPr>
        <a:xfrm>
          <a:off x="0" y="0"/>
          <a:ext cx="0" cy="0"/>
          <a:chOff x="0" y="0"/>
          <a:chExt cx="0" cy="0"/>
        </a:xfrm>
      </p:grpSpPr>
      <p:sp>
        <p:nvSpPr>
          <p:cNvPr id="6" name="Заголовок 1"/>
          <p:cNvSpPr>
            <a:spLocks noGrp="1"/>
          </p:cNvSpPr>
          <p:nvPr>
            <p:ph type="ctrTitle" hasCustomPrompt="1"/>
          </p:nvPr>
        </p:nvSpPr>
        <p:spPr>
          <a:xfrm>
            <a:off x="7999414" y="1051551"/>
            <a:ext cx="3565524" cy="2384898"/>
          </a:xfrm>
        </p:spPr>
        <p:txBody>
          <a:bodyPr rtlCol="0" anchor="b" anchorCtr="0">
            <a:noAutofit/>
          </a:bodyPr>
          <a:lstStyle/>
          <a:p>
            <a:pPr rtl="0"/>
            <a:r>
              <a:rPr lang="ru-RU" sz="4800"/>
              <a:t>3DFloat</a:t>
            </a:r>
            <a:endParaRPr lang="ru-RU" sz="4800"/>
          </a:p>
        </p:txBody>
      </p:sp>
      <p:sp>
        <p:nvSpPr>
          <p:cNvPr id="14" name="Рисунок 13"/>
          <p:cNvSpPr>
            <a:spLocks noGrp="1"/>
          </p:cNvSpPr>
          <p:nvPr>
            <p:ph type="pic" sz="quarter" idx="13"/>
          </p:nvPr>
        </p:nvSpPr>
        <p:spPr>
          <a:xfrm>
            <a:off x="0" y="0"/>
            <a:ext cx="7452360" cy="6858000"/>
          </a:xfrm>
          <a:solidFill>
            <a:schemeClr val="accent5"/>
          </a:solidFill>
        </p:spPr>
        <p:txBody>
          <a:bodyPr rtlCol="0">
            <a:noAutofit/>
          </a:bodyPr>
          <a:lstStyle/>
          <a:p>
            <a:pPr rtl="0"/>
            <a:r>
              <a:rPr lang="ru-RU"/>
              <a:t>Вставка рисунка</a:t>
            </a:r>
            <a:endParaRPr lang="ru-RU"/>
          </a:p>
        </p:txBody>
      </p:sp>
      <p:sp>
        <p:nvSpPr>
          <p:cNvPr id="8" name="Овал 7"/>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grpSp>
        <p:nvGrpSpPr>
          <p:cNvPr id="9" name="Группа 8"/>
          <p:cNvGrpSpPr/>
          <p:nvPr userDrawn="1"/>
        </p:nvGrpSpPr>
        <p:grpSpPr>
          <a:xfrm rot="5400000">
            <a:off x="10915300" y="5534727"/>
            <a:ext cx="667802" cy="631474"/>
            <a:chOff x="10478914" y="1506691"/>
            <a:chExt cx="667802" cy="631474"/>
          </a:xfrm>
        </p:grpSpPr>
        <p:sp>
          <p:nvSpPr>
            <p:cNvPr id="10" name="Полилиния: Фигура 9"/>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1" fmla="*/ 540000 w 1080000"/>
                <a:gd name="connsiteY0-2" fmla="*/ 0 h 1262947"/>
                <a:gd name="connsiteX1-3" fmla="*/ 1080000 w 1080000"/>
                <a:gd name="connsiteY1-4" fmla="*/ 931034 h 1262947"/>
                <a:gd name="connsiteX2-5" fmla="*/ 1064374 w 1080000"/>
                <a:gd name="connsiteY2-6" fmla="*/ 931034 h 1262947"/>
                <a:gd name="connsiteX3-7" fmla="*/ 1069029 w 1080000"/>
                <a:gd name="connsiteY3-8" fmla="*/ 938533 h 1262947"/>
                <a:gd name="connsiteX4-9" fmla="*/ 1080000 w 1080000"/>
                <a:gd name="connsiteY4-10" fmla="*/ 992947 h 1262947"/>
                <a:gd name="connsiteX5-11" fmla="*/ 540000 w 1080000"/>
                <a:gd name="connsiteY5-12" fmla="*/ 1262947 h 1262947"/>
                <a:gd name="connsiteX6-13" fmla="*/ 0 w 1080000"/>
                <a:gd name="connsiteY6-14" fmla="*/ 992947 h 1262947"/>
                <a:gd name="connsiteX7-15" fmla="*/ 10971 w 1080000"/>
                <a:gd name="connsiteY7-16" fmla="*/ 938533 h 1262947"/>
                <a:gd name="connsiteX8-17" fmla="*/ 15626 w 1080000"/>
                <a:gd name="connsiteY8-18" fmla="*/ 931034 h 1262947"/>
                <a:gd name="connsiteX9-19" fmla="*/ 540000 w 1080000"/>
                <a:gd name="connsiteY9-20" fmla="*/ 0 h 1262947"/>
                <a:gd name="connsiteX0-21" fmla="*/ 540000 w 1080000"/>
                <a:gd name="connsiteY0-22" fmla="*/ 0 h 1262947"/>
                <a:gd name="connsiteX1-23" fmla="*/ 1064374 w 1080000"/>
                <a:gd name="connsiteY1-24" fmla="*/ 931034 h 1262947"/>
                <a:gd name="connsiteX2-25" fmla="*/ 1069029 w 1080000"/>
                <a:gd name="connsiteY2-26" fmla="*/ 938533 h 1262947"/>
                <a:gd name="connsiteX3-27" fmla="*/ 1080000 w 1080000"/>
                <a:gd name="connsiteY3-28" fmla="*/ 992947 h 1262947"/>
                <a:gd name="connsiteX4-29" fmla="*/ 540000 w 1080000"/>
                <a:gd name="connsiteY4-30" fmla="*/ 1262947 h 1262947"/>
                <a:gd name="connsiteX5-31" fmla="*/ 0 w 1080000"/>
                <a:gd name="connsiteY5-32" fmla="*/ 992947 h 1262947"/>
                <a:gd name="connsiteX6-33" fmla="*/ 10971 w 1080000"/>
                <a:gd name="connsiteY6-34" fmla="*/ 938533 h 1262947"/>
                <a:gd name="connsiteX7-35" fmla="*/ 15626 w 1080000"/>
                <a:gd name="connsiteY7-36" fmla="*/ 931034 h 1262947"/>
                <a:gd name="connsiteX8-37" fmla="*/ 540000 w 1080000"/>
                <a:gd name="connsiteY8-38" fmla="*/ 0 h 12629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sp>
          <p:nvSpPr>
            <p:cNvPr id="11" name="Овал 10"/>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grpSp>
      <p:sp>
        <p:nvSpPr>
          <p:cNvPr id="3" name="Текст 2"/>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ru-RU"/>
              <a:t>Образец текста</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Содержимое с 3 столбцами">
    <p:spTree>
      <p:nvGrpSpPr>
        <p:cNvPr id="1" name=""/>
        <p:cNvGrpSpPr/>
        <p:nvPr/>
      </p:nvGrpSpPr>
      <p:grpSpPr>
        <a:xfrm>
          <a:off x="0" y="0"/>
          <a:ext cx="0" cy="0"/>
          <a:chOff x="0" y="0"/>
          <a:chExt cx="0" cy="0"/>
        </a:xfrm>
      </p:grpSpPr>
      <p:grpSp>
        <p:nvGrpSpPr>
          <p:cNvPr id="34" name="Группа 33"/>
          <p:cNvGrpSpPr/>
          <p:nvPr/>
        </p:nvGrpSpPr>
        <p:grpSpPr>
          <a:xfrm>
            <a:off x="137931" y="5260967"/>
            <a:ext cx="1980001" cy="1363916"/>
            <a:chOff x="4879602" y="3781429"/>
            <a:chExt cx="1980001" cy="1363916"/>
          </a:xfrm>
        </p:grpSpPr>
        <p:sp>
          <p:nvSpPr>
            <p:cNvPr id="35" name="Полилиния: Фигура 34"/>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ru-RU" dirty="0">
                <a:latin typeface="Calibri" panose="020F0502020204030204" pitchFamily="34" charset="0"/>
              </a:endParaRPr>
            </a:p>
          </p:txBody>
        </p:sp>
        <p:sp>
          <p:nvSpPr>
            <p:cNvPr id="36" name="Полилиния: Фигура 35"/>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ru-RU" dirty="0">
                <a:solidFill>
                  <a:schemeClr val="tx1"/>
                </a:solidFill>
                <a:latin typeface="Calibri" panose="020F0502020204030204" pitchFamily="34" charset="0"/>
              </a:endParaRPr>
            </a:p>
          </p:txBody>
        </p:sp>
        <p:sp>
          <p:nvSpPr>
            <p:cNvPr id="37" name="Овал 36"/>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sp>
          <p:nvSpPr>
            <p:cNvPr id="38" name="Овал 37"/>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grpSp>
      <p:sp>
        <p:nvSpPr>
          <p:cNvPr id="19" name="Полилиния: Фигура 18"/>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1" fmla="*/ 540000 w 1080000"/>
              <a:gd name="connsiteY0-2" fmla="*/ 0 h 1262947"/>
              <a:gd name="connsiteX1-3" fmla="*/ 1080000 w 1080000"/>
              <a:gd name="connsiteY1-4" fmla="*/ 931034 h 1262947"/>
              <a:gd name="connsiteX2-5" fmla="*/ 1064374 w 1080000"/>
              <a:gd name="connsiteY2-6" fmla="*/ 931034 h 1262947"/>
              <a:gd name="connsiteX3-7" fmla="*/ 1069029 w 1080000"/>
              <a:gd name="connsiteY3-8" fmla="*/ 938533 h 1262947"/>
              <a:gd name="connsiteX4-9" fmla="*/ 1080000 w 1080000"/>
              <a:gd name="connsiteY4-10" fmla="*/ 992947 h 1262947"/>
              <a:gd name="connsiteX5-11" fmla="*/ 540000 w 1080000"/>
              <a:gd name="connsiteY5-12" fmla="*/ 1262947 h 1262947"/>
              <a:gd name="connsiteX6-13" fmla="*/ 0 w 1080000"/>
              <a:gd name="connsiteY6-14" fmla="*/ 992947 h 1262947"/>
              <a:gd name="connsiteX7-15" fmla="*/ 10971 w 1080000"/>
              <a:gd name="connsiteY7-16" fmla="*/ 938533 h 1262947"/>
              <a:gd name="connsiteX8-17" fmla="*/ 15626 w 1080000"/>
              <a:gd name="connsiteY8-18" fmla="*/ 931034 h 1262947"/>
              <a:gd name="connsiteX9-19" fmla="*/ 540000 w 1080000"/>
              <a:gd name="connsiteY9-20" fmla="*/ 0 h 1262947"/>
              <a:gd name="connsiteX0-21" fmla="*/ 540000 w 1080000"/>
              <a:gd name="connsiteY0-22" fmla="*/ 0 h 1262947"/>
              <a:gd name="connsiteX1-23" fmla="*/ 1064374 w 1080000"/>
              <a:gd name="connsiteY1-24" fmla="*/ 931034 h 1262947"/>
              <a:gd name="connsiteX2-25" fmla="*/ 1069029 w 1080000"/>
              <a:gd name="connsiteY2-26" fmla="*/ 938533 h 1262947"/>
              <a:gd name="connsiteX3-27" fmla="*/ 1080000 w 1080000"/>
              <a:gd name="connsiteY3-28" fmla="*/ 992947 h 1262947"/>
              <a:gd name="connsiteX4-29" fmla="*/ 540000 w 1080000"/>
              <a:gd name="connsiteY4-30" fmla="*/ 1262947 h 1262947"/>
              <a:gd name="connsiteX5-31" fmla="*/ 0 w 1080000"/>
              <a:gd name="connsiteY5-32" fmla="*/ 992947 h 1262947"/>
              <a:gd name="connsiteX6-33" fmla="*/ 10971 w 1080000"/>
              <a:gd name="connsiteY6-34" fmla="*/ 938533 h 1262947"/>
              <a:gd name="connsiteX7-35" fmla="*/ 15626 w 1080000"/>
              <a:gd name="connsiteY7-36" fmla="*/ 931034 h 1262947"/>
              <a:gd name="connsiteX8-37" fmla="*/ 540000 w 1080000"/>
              <a:gd name="connsiteY8-38" fmla="*/ 0 h 12629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sp>
        <p:nvSpPr>
          <p:cNvPr id="20" name="Овал 19"/>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sp>
        <p:nvSpPr>
          <p:cNvPr id="25" name="Овал 24"/>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sp>
        <p:nvSpPr>
          <p:cNvPr id="15" name="Заголовок 1"/>
          <p:cNvSpPr>
            <a:spLocks noGrp="1"/>
          </p:cNvSpPr>
          <p:nvPr>
            <p:ph type="title"/>
          </p:nvPr>
        </p:nvSpPr>
        <p:spPr>
          <a:xfrm>
            <a:off x="550862" y="549275"/>
            <a:ext cx="11097551" cy="1332000"/>
          </a:xfrm>
        </p:spPr>
        <p:txBody>
          <a:bodyPr vert="horz" wrap="square" lIns="0" tIns="0" rIns="0" bIns="0" rtlCol="0" anchor="t" anchorCtr="0">
            <a:noAutofit/>
          </a:bodyPr>
          <a:lstStyle>
            <a:lvl1pPr>
              <a:defRPr lang="ru-RU" sz="4800" dirty="0"/>
            </a:lvl1pPr>
          </a:lstStyle>
          <a:p>
            <a:pPr lvl="0" rtl="0">
              <a:lnSpc>
                <a:spcPct val="100000"/>
              </a:lnSpc>
            </a:pPr>
            <a:r>
              <a:rPr lang="ru-RU"/>
              <a:t>Образец заголовка</a:t>
            </a:r>
            <a:endParaRPr lang="ru-RU"/>
          </a:p>
        </p:txBody>
      </p:sp>
      <p:sp>
        <p:nvSpPr>
          <p:cNvPr id="16" name="Текст 2"/>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endParaRPr lang="ru-RU"/>
          </a:p>
        </p:txBody>
      </p:sp>
      <p:sp>
        <p:nvSpPr>
          <p:cNvPr id="17" name="Объект 3"/>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ru-RU"/>
              <a:t>Образец текста</a:t>
            </a:r>
            <a:endParaRPr lang="ru-RU"/>
          </a:p>
          <a:p>
            <a:pPr lvl="1" rtl="0"/>
            <a:r>
              <a:rPr lang="ru-RU"/>
              <a:t>Второй уровень</a:t>
            </a:r>
            <a:endParaRPr lang="ru-RU"/>
          </a:p>
          <a:p>
            <a:pPr lvl="2" rtl="0"/>
            <a:r>
              <a:rPr lang="ru-RU"/>
              <a:t>Третий уровень</a:t>
            </a:r>
            <a:endParaRPr lang="ru-RU"/>
          </a:p>
          <a:p>
            <a:pPr lvl="3" rtl="0"/>
            <a:r>
              <a:rPr lang="ru-RU"/>
              <a:t>Четвертый уровень</a:t>
            </a:r>
            <a:endParaRPr lang="ru-RU"/>
          </a:p>
          <a:p>
            <a:pPr lvl="4" rtl="0"/>
            <a:r>
              <a:rPr lang="ru-RU"/>
              <a:t>Пятый уровень</a:t>
            </a:r>
            <a:endParaRPr lang="ru-RU"/>
          </a:p>
        </p:txBody>
      </p:sp>
      <p:sp>
        <p:nvSpPr>
          <p:cNvPr id="22" name="Текст 4"/>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ru-RU" sz="2000" b="0" cap="all" spc="200" baseline="0" dirty="0">
                <a:solidFill>
                  <a:schemeClr val="tx1"/>
                </a:solidFill>
              </a:defRPr>
            </a:lvl1pPr>
          </a:lstStyle>
          <a:p>
            <a:pPr marL="228600" lvl="0" indent="-228600" rtl="0"/>
            <a:r>
              <a:rPr lang="ru-RU"/>
              <a:t>Образец текста</a:t>
            </a:r>
            <a:endParaRPr lang="ru-RU"/>
          </a:p>
        </p:txBody>
      </p:sp>
      <p:sp>
        <p:nvSpPr>
          <p:cNvPr id="23" name="Объект 5"/>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ru-RU"/>
              <a:t>Образец текста</a:t>
            </a:r>
            <a:endParaRPr lang="ru-RU"/>
          </a:p>
          <a:p>
            <a:pPr lvl="1" rtl="0"/>
            <a:r>
              <a:rPr lang="ru-RU"/>
              <a:t>Второй уровень</a:t>
            </a:r>
            <a:endParaRPr lang="ru-RU"/>
          </a:p>
          <a:p>
            <a:pPr lvl="2" rtl="0"/>
            <a:r>
              <a:rPr lang="ru-RU"/>
              <a:t>Третий уровень</a:t>
            </a:r>
            <a:endParaRPr lang="ru-RU"/>
          </a:p>
          <a:p>
            <a:pPr lvl="3" rtl="0"/>
            <a:r>
              <a:rPr lang="ru-RU"/>
              <a:t>Четвертый уровень</a:t>
            </a:r>
            <a:endParaRPr lang="ru-RU"/>
          </a:p>
          <a:p>
            <a:pPr lvl="4" rtl="0"/>
            <a:r>
              <a:rPr lang="ru-RU"/>
              <a:t>Пятый уровень</a:t>
            </a:r>
            <a:endParaRPr lang="ru-RU"/>
          </a:p>
        </p:txBody>
      </p:sp>
      <p:sp>
        <p:nvSpPr>
          <p:cNvPr id="18" name="Текст 4"/>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ru-RU" sz="2000" b="0" cap="all" spc="200" baseline="0" dirty="0">
                <a:solidFill>
                  <a:schemeClr val="tx1"/>
                </a:solidFill>
              </a:defRPr>
            </a:lvl1pPr>
          </a:lstStyle>
          <a:p>
            <a:pPr marL="228600" lvl="0" indent="-228600" rtl="0"/>
            <a:r>
              <a:rPr lang="ru-RU"/>
              <a:t>Щелкните, чтобы ИЗМЕНИТЬ</a:t>
            </a:r>
            <a:endParaRPr lang="ru-RU"/>
          </a:p>
        </p:txBody>
      </p:sp>
      <p:sp>
        <p:nvSpPr>
          <p:cNvPr id="21" name="Объект 5"/>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ru-RU"/>
              <a:t>Образец текста</a:t>
            </a:r>
            <a:endParaRPr lang="ru-RU"/>
          </a:p>
          <a:p>
            <a:pPr lvl="1" rtl="0"/>
            <a:r>
              <a:rPr lang="ru-RU"/>
              <a:t>Второй уровень</a:t>
            </a:r>
            <a:endParaRPr lang="ru-RU"/>
          </a:p>
          <a:p>
            <a:pPr lvl="2" rtl="0"/>
            <a:r>
              <a:rPr lang="ru-RU"/>
              <a:t>Третий уровень</a:t>
            </a:r>
            <a:endParaRPr lang="ru-RU"/>
          </a:p>
          <a:p>
            <a:pPr lvl="3" rtl="0"/>
            <a:r>
              <a:rPr lang="ru-RU"/>
              <a:t>Четвертый уровень</a:t>
            </a:r>
            <a:endParaRPr lang="ru-RU"/>
          </a:p>
          <a:p>
            <a:pPr lvl="4" rtl="0"/>
            <a:r>
              <a:rPr lang="ru-RU"/>
              <a:t>Пятый уровень</a:t>
            </a:r>
            <a:endParaRPr lang="ru-RU"/>
          </a:p>
        </p:txBody>
      </p:sp>
      <p:sp>
        <p:nvSpPr>
          <p:cNvPr id="4" name="Дата 3"/>
          <p:cNvSpPr>
            <a:spLocks noGrp="1"/>
          </p:cNvSpPr>
          <p:nvPr>
            <p:ph type="dt" sz="half" idx="10"/>
          </p:nvPr>
        </p:nvSpPr>
        <p:spPr/>
        <p:txBody>
          <a:bodyPr rtlCol="0">
            <a:noAutofit/>
          </a:bodyPr>
          <a:lstStyle/>
          <a:p>
            <a:pPr rtl="0"/>
            <a:r>
              <a:rPr lang="ru-RU"/>
              <a:t>Вторник, 2 февраля 20XX г.</a:t>
            </a:r>
            <a:endParaRPr lang="ru-RU" dirty="0"/>
          </a:p>
        </p:txBody>
      </p:sp>
      <p:sp>
        <p:nvSpPr>
          <p:cNvPr id="5" name="Нижний колонтитул 4"/>
          <p:cNvSpPr>
            <a:spLocks noGrp="1"/>
          </p:cNvSpPr>
          <p:nvPr>
            <p:ph type="ftr" sz="quarter" idx="11"/>
          </p:nvPr>
        </p:nvSpPr>
        <p:spPr/>
        <p:txBody>
          <a:bodyPr rtlCol="0">
            <a:noAutofit/>
          </a:bodyPr>
          <a:lstStyle/>
          <a:p>
            <a:pPr rtl="0"/>
            <a:r>
              <a:rPr lang="ru-RU"/>
              <a:t>Образец текста нижнего колонтитула</a:t>
            </a:r>
            <a:endParaRPr lang="ru-RU"/>
          </a:p>
        </p:txBody>
      </p:sp>
      <p:sp>
        <p:nvSpPr>
          <p:cNvPr id="6" name="Номер слайда 5"/>
          <p:cNvSpPr>
            <a:spLocks noGrp="1"/>
          </p:cNvSpPr>
          <p:nvPr>
            <p:ph type="sldNum" sz="quarter" idx="12"/>
          </p:nvPr>
        </p:nvSpPr>
        <p:spPr/>
        <p:txBody>
          <a:bodyPr rtlCol="0">
            <a:noAutofit/>
          </a:bodyPr>
          <a:lstStyle/>
          <a:p>
            <a:pPr rtl="0"/>
            <a:fld id="{DBA1B0FB-D917-4C8C-928F-313BD683BF39}"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Сводка">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550863" y="4508500"/>
            <a:ext cx="4500562" cy="1562959"/>
          </a:xfrm>
        </p:spPr>
        <p:txBody>
          <a:bodyPr wrap="square" rtlCol="0" anchor="t" anchorCtr="0">
            <a:noAutofit/>
          </a:bodyPr>
          <a:lstStyle/>
          <a:p>
            <a:pPr rtl="0"/>
            <a:r>
              <a:rPr lang="ru-RU"/>
              <a:t>Образец заголовка</a:t>
            </a:r>
            <a:endParaRPr lang="ru-RU"/>
          </a:p>
        </p:txBody>
      </p:sp>
      <p:sp>
        <p:nvSpPr>
          <p:cNvPr id="10" name="Рисунок 9"/>
          <p:cNvSpPr>
            <a:spLocks noGrp="1"/>
          </p:cNvSpPr>
          <p:nvPr>
            <p:ph type="pic" sz="quarter" idx="13"/>
          </p:nvPr>
        </p:nvSpPr>
        <p:spPr>
          <a:xfrm>
            <a:off x="0" y="0"/>
            <a:ext cx="12192000" cy="3776472"/>
          </a:xfrm>
          <a:solidFill>
            <a:schemeClr val="accent5"/>
          </a:solidFill>
        </p:spPr>
        <p:txBody>
          <a:bodyPr rtlCol="0">
            <a:noAutofit/>
          </a:bodyPr>
          <a:lstStyle/>
          <a:p>
            <a:pPr rtl="0"/>
            <a:r>
              <a:rPr lang="ru-RU"/>
              <a:t>Вставка рисунка</a:t>
            </a:r>
            <a:endParaRPr lang="ru-RU"/>
          </a:p>
        </p:txBody>
      </p:sp>
      <p:sp>
        <p:nvSpPr>
          <p:cNvPr id="7" name="Объект 6"/>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ru-RU"/>
              <a:t>Образец текста</a:t>
            </a:r>
            <a:endParaRPr lang="ru-RU"/>
          </a:p>
        </p:txBody>
      </p:sp>
      <p:sp>
        <p:nvSpPr>
          <p:cNvPr id="2" name="Дата 1"/>
          <p:cNvSpPr>
            <a:spLocks noGrp="1"/>
          </p:cNvSpPr>
          <p:nvPr>
            <p:ph type="dt" sz="half" idx="10"/>
          </p:nvPr>
        </p:nvSpPr>
        <p:spPr/>
        <p:txBody>
          <a:bodyPr rtlCol="0">
            <a:noAutofit/>
          </a:bodyPr>
          <a:lstStyle/>
          <a:p>
            <a:pPr rtl="0"/>
            <a:r>
              <a:rPr lang="ru-RU"/>
              <a:t>Вторник, 2 февраля 20XX г.</a:t>
            </a:r>
            <a:endParaRPr lang="ru-RU"/>
          </a:p>
        </p:txBody>
      </p:sp>
      <p:sp>
        <p:nvSpPr>
          <p:cNvPr id="3" name="Нижний колонтитул 2"/>
          <p:cNvSpPr>
            <a:spLocks noGrp="1"/>
          </p:cNvSpPr>
          <p:nvPr>
            <p:ph type="ftr" sz="quarter" idx="11"/>
          </p:nvPr>
        </p:nvSpPr>
        <p:spPr/>
        <p:txBody>
          <a:bodyPr rtlCol="0">
            <a:noAutofit/>
          </a:bodyPr>
          <a:lstStyle/>
          <a:p>
            <a:pPr rtl="0"/>
            <a:r>
              <a:rPr lang="ru-RU"/>
              <a:t>Образец текста нижнего колонтитула</a:t>
            </a:r>
            <a:endParaRPr lang="ru-RU"/>
          </a:p>
        </p:txBody>
      </p:sp>
      <p:sp>
        <p:nvSpPr>
          <p:cNvPr id="4" name="Номер слайда 3"/>
          <p:cNvSpPr>
            <a:spLocks noGrp="1"/>
          </p:cNvSpPr>
          <p:nvPr>
            <p:ph type="sldNum" sz="quarter" idx="12"/>
          </p:nvPr>
        </p:nvSpPr>
        <p:spPr/>
        <p:txBody>
          <a:bodyPr rtlCol="0">
            <a:noAutofit/>
          </a:bodyPr>
          <a:lstStyle/>
          <a:p>
            <a:pPr rtl="0"/>
            <a:fld id="{DBA1B0FB-D917-4C8C-928F-313BD683BF39}" type="slidenum">
              <a:rPr lang="ru-RU" smtClean="0"/>
            </a:fld>
            <a:endParaRPr lang="ru-RU"/>
          </a:p>
        </p:txBody>
      </p:sp>
      <p:sp>
        <p:nvSpPr>
          <p:cNvPr id="8" name="Овал 7"/>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Заключение">
    <p:spTree>
      <p:nvGrpSpPr>
        <p:cNvPr id="1" name=""/>
        <p:cNvGrpSpPr/>
        <p:nvPr/>
      </p:nvGrpSpPr>
      <p:grpSpPr>
        <a:xfrm>
          <a:off x="0" y="0"/>
          <a:ext cx="0" cy="0"/>
          <a:chOff x="0" y="0"/>
          <a:chExt cx="0" cy="0"/>
        </a:xfrm>
      </p:grpSpPr>
      <p:sp>
        <p:nvSpPr>
          <p:cNvPr id="28" name="Заголовок 1"/>
          <p:cNvSpPr>
            <a:spLocks noGrp="1"/>
          </p:cNvSpPr>
          <p:nvPr>
            <p:ph type="ctrTitle"/>
          </p:nvPr>
        </p:nvSpPr>
        <p:spPr>
          <a:xfrm>
            <a:off x="550863" y="549275"/>
            <a:ext cx="5437187" cy="2986234"/>
          </a:xfrm>
        </p:spPr>
        <p:txBody>
          <a:bodyPr rtlCol="0" anchor="b" anchorCtr="0">
            <a:noAutofit/>
          </a:bodyPr>
          <a:lstStyle/>
          <a:p>
            <a:pPr rtl="0"/>
            <a:r>
              <a:rPr lang="ru-RU"/>
              <a:t>Образец заголовка</a:t>
            </a:r>
            <a:endParaRPr lang="ru-RU" dirty="0"/>
          </a:p>
        </p:txBody>
      </p:sp>
      <p:sp>
        <p:nvSpPr>
          <p:cNvPr id="31" name="Подзаголовок 2"/>
          <p:cNvSpPr>
            <a:spLocks noGrp="1"/>
          </p:cNvSpPr>
          <p:nvPr>
            <p:ph type="subTitle" idx="1"/>
          </p:nvPr>
        </p:nvSpPr>
        <p:spPr>
          <a:xfrm>
            <a:off x="550863" y="3827610"/>
            <a:ext cx="5437187" cy="2265216"/>
          </a:xfrm>
        </p:spPr>
        <p:txBody>
          <a:bodyPr rtlCol="0">
            <a:noAutofit/>
          </a:bodyPr>
          <a:lstStyle>
            <a:lvl1pPr>
              <a:buNone/>
              <a:defRPr sz="2400"/>
            </a:lvl1pPr>
          </a:lstStyle>
          <a:p>
            <a:pPr rtl="0"/>
            <a:r>
              <a:rPr lang="ru-RU">
                <a:solidFill>
                  <a:schemeClr val="tx1">
                    <a:alpha val="60000"/>
                  </a:schemeClr>
                </a:solidFill>
              </a:rPr>
              <a:t>Образец подзаголовка</a:t>
            </a:r>
            <a:endParaRPr lang="ru-RU" dirty="0">
              <a:solidFill>
                <a:schemeClr val="tx1">
                  <a:alpha val="60000"/>
                </a:schemeClr>
              </a:solidFill>
            </a:endParaRPr>
          </a:p>
        </p:txBody>
      </p:sp>
      <p:sp>
        <p:nvSpPr>
          <p:cNvPr id="40" name="Рисунок 39"/>
          <p:cNvSpPr>
            <a:spLocks noGrp="1"/>
          </p:cNvSpPr>
          <p:nvPr>
            <p:ph type="pic" sz="quarter" idx="15"/>
          </p:nvPr>
        </p:nvSpPr>
        <p:spPr>
          <a:xfrm>
            <a:off x="6556248" y="548640"/>
            <a:ext cx="5084064" cy="2880360"/>
          </a:xfrm>
          <a:solidFill>
            <a:schemeClr val="accent5"/>
          </a:solidFill>
        </p:spPr>
        <p:txBody>
          <a:bodyPr rtlCol="0">
            <a:noAutofit/>
          </a:bodyPr>
          <a:lstStyle/>
          <a:p>
            <a:pPr rtl="0"/>
            <a:r>
              <a:rPr lang="ru-RU"/>
              <a:t>Вставка рисунка</a:t>
            </a:r>
            <a:endParaRPr lang="ru-RU" dirty="0"/>
          </a:p>
        </p:txBody>
      </p:sp>
      <p:sp>
        <p:nvSpPr>
          <p:cNvPr id="42" name="Рисунок 41"/>
          <p:cNvSpPr>
            <a:spLocks noGrp="1"/>
          </p:cNvSpPr>
          <p:nvPr>
            <p:ph type="pic" sz="quarter" idx="16"/>
          </p:nvPr>
        </p:nvSpPr>
        <p:spPr>
          <a:xfrm>
            <a:off x="6556248" y="3429000"/>
            <a:ext cx="5084064" cy="2880360"/>
          </a:xfrm>
          <a:solidFill>
            <a:schemeClr val="accent5"/>
          </a:solidFill>
        </p:spPr>
        <p:txBody>
          <a:bodyPr rtlCol="0">
            <a:noAutofit/>
          </a:bodyPr>
          <a:lstStyle/>
          <a:p>
            <a:pPr rtl="0"/>
            <a:r>
              <a:rPr lang="ru-RU"/>
              <a:t>Вставка рисунка</a:t>
            </a:r>
            <a:endParaRPr lang="ru-RU"/>
          </a:p>
        </p:txBody>
      </p:sp>
      <p:grpSp>
        <p:nvGrpSpPr>
          <p:cNvPr id="43" name="Группа 42"/>
          <p:cNvGrpSpPr/>
          <p:nvPr userDrawn="1"/>
        </p:nvGrpSpPr>
        <p:grpSpPr>
          <a:xfrm>
            <a:off x="11161347" y="125399"/>
            <a:ext cx="1404698" cy="1155641"/>
            <a:chOff x="11161347" y="125399"/>
            <a:chExt cx="1404698" cy="1155641"/>
          </a:xfrm>
        </p:grpSpPr>
        <p:sp>
          <p:nvSpPr>
            <p:cNvPr id="44" name="Полилиния: Фигура 43"/>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dirty="0">
                <a:solidFill>
                  <a:schemeClr val="tx1"/>
                </a:solidFill>
                <a:latin typeface="Calibri" panose="020F0502020204030204" pitchFamily="34" charset="0"/>
              </a:endParaRPr>
            </a:p>
          </p:txBody>
        </p:sp>
        <p:sp>
          <p:nvSpPr>
            <p:cNvPr id="45" name="Овал 44"/>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sp>
          <p:nvSpPr>
            <p:cNvPr id="46" name="Полилиния: Фигура 45"/>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dirty="0">
                <a:solidFill>
                  <a:schemeClr val="tx1"/>
                </a:solidFill>
                <a:latin typeface="Calibri" panose="020F0502020204030204" pitchFamily="34" charset="0"/>
              </a:endParaRPr>
            </a:p>
          </p:txBody>
        </p:sp>
      </p:grpSp>
      <p:grpSp>
        <p:nvGrpSpPr>
          <p:cNvPr id="15" name="Группа 14"/>
          <p:cNvGrpSpPr/>
          <p:nvPr userDrawn="1"/>
        </p:nvGrpSpPr>
        <p:grpSpPr>
          <a:xfrm>
            <a:off x="594036" y="5610392"/>
            <a:ext cx="667802" cy="631474"/>
            <a:chOff x="10478914" y="1506691"/>
            <a:chExt cx="667802" cy="631474"/>
          </a:xfrm>
        </p:grpSpPr>
        <p:sp>
          <p:nvSpPr>
            <p:cNvPr id="16" name="Полилиния: Фигура 15"/>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1" fmla="*/ 540000 w 1080000"/>
                <a:gd name="connsiteY0-2" fmla="*/ 0 h 1262947"/>
                <a:gd name="connsiteX1-3" fmla="*/ 1080000 w 1080000"/>
                <a:gd name="connsiteY1-4" fmla="*/ 931034 h 1262947"/>
                <a:gd name="connsiteX2-5" fmla="*/ 1064374 w 1080000"/>
                <a:gd name="connsiteY2-6" fmla="*/ 931034 h 1262947"/>
                <a:gd name="connsiteX3-7" fmla="*/ 1069029 w 1080000"/>
                <a:gd name="connsiteY3-8" fmla="*/ 938533 h 1262947"/>
                <a:gd name="connsiteX4-9" fmla="*/ 1080000 w 1080000"/>
                <a:gd name="connsiteY4-10" fmla="*/ 992947 h 1262947"/>
                <a:gd name="connsiteX5-11" fmla="*/ 540000 w 1080000"/>
                <a:gd name="connsiteY5-12" fmla="*/ 1262947 h 1262947"/>
                <a:gd name="connsiteX6-13" fmla="*/ 0 w 1080000"/>
                <a:gd name="connsiteY6-14" fmla="*/ 992947 h 1262947"/>
                <a:gd name="connsiteX7-15" fmla="*/ 10971 w 1080000"/>
                <a:gd name="connsiteY7-16" fmla="*/ 938533 h 1262947"/>
                <a:gd name="connsiteX8-17" fmla="*/ 15626 w 1080000"/>
                <a:gd name="connsiteY8-18" fmla="*/ 931034 h 1262947"/>
                <a:gd name="connsiteX9-19" fmla="*/ 540000 w 1080000"/>
                <a:gd name="connsiteY9-20" fmla="*/ 0 h 1262947"/>
                <a:gd name="connsiteX0-21" fmla="*/ 540000 w 1080000"/>
                <a:gd name="connsiteY0-22" fmla="*/ 0 h 1262947"/>
                <a:gd name="connsiteX1-23" fmla="*/ 1064374 w 1080000"/>
                <a:gd name="connsiteY1-24" fmla="*/ 931034 h 1262947"/>
                <a:gd name="connsiteX2-25" fmla="*/ 1069029 w 1080000"/>
                <a:gd name="connsiteY2-26" fmla="*/ 938533 h 1262947"/>
                <a:gd name="connsiteX3-27" fmla="*/ 1080000 w 1080000"/>
                <a:gd name="connsiteY3-28" fmla="*/ 992947 h 1262947"/>
                <a:gd name="connsiteX4-29" fmla="*/ 540000 w 1080000"/>
                <a:gd name="connsiteY4-30" fmla="*/ 1262947 h 1262947"/>
                <a:gd name="connsiteX5-31" fmla="*/ 0 w 1080000"/>
                <a:gd name="connsiteY5-32" fmla="*/ 992947 h 1262947"/>
                <a:gd name="connsiteX6-33" fmla="*/ 10971 w 1080000"/>
                <a:gd name="connsiteY6-34" fmla="*/ 938533 h 1262947"/>
                <a:gd name="connsiteX7-35" fmla="*/ 15626 w 1080000"/>
                <a:gd name="connsiteY7-36" fmla="*/ 931034 h 1262947"/>
                <a:gd name="connsiteX8-37" fmla="*/ 540000 w 1080000"/>
                <a:gd name="connsiteY8-38" fmla="*/ 0 h 12629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sp>
          <p:nvSpPr>
            <p:cNvPr id="21" name="Овал 20"/>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grpSp>
      <p:sp>
        <p:nvSpPr>
          <p:cNvPr id="5" name="Дата 4"/>
          <p:cNvSpPr>
            <a:spLocks noGrp="1"/>
          </p:cNvSpPr>
          <p:nvPr>
            <p:ph type="dt" sz="half" idx="10"/>
          </p:nvPr>
        </p:nvSpPr>
        <p:spPr/>
        <p:txBody>
          <a:bodyPr rtlCol="0">
            <a:noAutofit/>
          </a:bodyPr>
          <a:lstStyle/>
          <a:p>
            <a:pPr rtl="0"/>
            <a:r>
              <a:rPr lang="ru-RU"/>
              <a:t>Вторник, 2 февраля 20XX г.</a:t>
            </a:r>
            <a:endParaRPr lang="ru-RU"/>
          </a:p>
        </p:txBody>
      </p:sp>
      <p:sp>
        <p:nvSpPr>
          <p:cNvPr id="6" name="Нижний колонтитул 5"/>
          <p:cNvSpPr>
            <a:spLocks noGrp="1"/>
          </p:cNvSpPr>
          <p:nvPr>
            <p:ph type="ftr" sz="quarter" idx="11"/>
          </p:nvPr>
        </p:nvSpPr>
        <p:spPr/>
        <p:txBody>
          <a:bodyPr rtlCol="0">
            <a:noAutofit/>
          </a:bodyPr>
          <a:lstStyle/>
          <a:p>
            <a:pPr rtl="0"/>
            <a:r>
              <a:rPr lang="ru-RU"/>
              <a:t>Образец текста нижнего колонтитула</a:t>
            </a:r>
            <a:endParaRPr lang="ru-RU"/>
          </a:p>
        </p:txBody>
      </p:sp>
      <p:sp>
        <p:nvSpPr>
          <p:cNvPr id="7" name="Номер слайда 6"/>
          <p:cNvSpPr>
            <a:spLocks noGrp="1"/>
          </p:cNvSpPr>
          <p:nvPr>
            <p:ph type="sldNum" sz="quarter" idx="12"/>
          </p:nvPr>
        </p:nvSpPr>
        <p:spPr/>
        <p:txBody>
          <a:bodyPr rtlCol="0">
            <a:noAutofit/>
          </a:bodyPr>
          <a:lstStyle/>
          <a:p>
            <a:pPr rtl="0"/>
            <a:fld id="{DBA1B0FB-D917-4C8C-928F-313BD683BF39}" type="slidenum">
              <a:rPr lang="ru-RU" smtClean="0"/>
            </a:fld>
            <a:endParaRPr lang="ru-RU"/>
          </a:p>
        </p:txBody>
      </p:sp>
      <p:sp>
        <p:nvSpPr>
          <p:cNvPr id="17" name="Овал 16"/>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ru-RU"/>
              <a:t>Образец заголовка</a:t>
            </a:r>
            <a:endParaRPr lang="ru-RU" dirty="0"/>
          </a:p>
        </p:txBody>
      </p:sp>
      <p:sp>
        <p:nvSpPr>
          <p:cNvPr id="3" name="Подзаголовок 2"/>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a:t>Образец подзаголовка</a:t>
            </a:r>
            <a:endParaRPr lang="ru-RU" dirty="0"/>
          </a:p>
        </p:txBody>
      </p:sp>
      <p:sp>
        <p:nvSpPr>
          <p:cNvPr id="4" name="Дата 3"/>
          <p:cNvSpPr>
            <a:spLocks noGrp="1"/>
          </p:cNvSpPr>
          <p:nvPr>
            <p:ph type="dt" sz="half" idx="10"/>
          </p:nvPr>
        </p:nvSpPr>
        <p:spPr/>
        <p:txBody>
          <a:bodyPr rtlCol="0">
            <a:noAutofit/>
          </a:bodyPr>
          <a:lstStyle/>
          <a:p>
            <a:pPr rtl="0"/>
            <a:r>
              <a:rPr lang="ru-RU"/>
              <a:t>Вторник, 2 февраля 20XX г.</a:t>
            </a:r>
            <a:endParaRPr lang="ru-RU" dirty="0"/>
          </a:p>
        </p:txBody>
      </p:sp>
      <p:sp>
        <p:nvSpPr>
          <p:cNvPr id="5" name="Нижний колонтитул 4"/>
          <p:cNvSpPr>
            <a:spLocks noGrp="1"/>
          </p:cNvSpPr>
          <p:nvPr>
            <p:ph type="ftr" sz="quarter" idx="11"/>
          </p:nvPr>
        </p:nvSpPr>
        <p:spPr/>
        <p:txBody>
          <a:bodyPr rtlCol="0">
            <a:noAutofit/>
          </a:bodyPr>
          <a:lstStyle/>
          <a:p>
            <a:pPr rtl="0"/>
            <a:r>
              <a:rPr lang="ru-RU"/>
              <a:t>Образец текста нижнего колонтитула</a:t>
            </a:r>
            <a:endParaRPr lang="ru-RU"/>
          </a:p>
        </p:txBody>
      </p:sp>
      <p:sp>
        <p:nvSpPr>
          <p:cNvPr id="6" name="Номер слайда 5"/>
          <p:cNvSpPr>
            <a:spLocks noGrp="1"/>
          </p:cNvSpPr>
          <p:nvPr>
            <p:ph type="sldNum" sz="quarter" idx="12"/>
          </p:nvPr>
        </p:nvSpPr>
        <p:spPr/>
        <p:txBody>
          <a:bodyPr rtlCol="0">
            <a:noAutofit/>
          </a:bodyPr>
          <a:lstStyle/>
          <a:p>
            <a:pPr rtl="0"/>
            <a:fld id="{DBA1B0FB-D917-4C8C-928F-313BD683BF39}" type="slidenum">
              <a:rPr lang="ru-RU" smtClean="0"/>
            </a:fld>
            <a:endParaRPr lang="ru-RU"/>
          </a:p>
        </p:txBody>
      </p:sp>
      <p:sp>
        <p:nvSpPr>
          <p:cNvPr id="19" name="Полилиния: Фигура 18"/>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1" fmla="*/ 540000 w 1080000"/>
              <a:gd name="connsiteY0-2" fmla="*/ 0 h 1262947"/>
              <a:gd name="connsiteX1-3" fmla="*/ 1080000 w 1080000"/>
              <a:gd name="connsiteY1-4" fmla="*/ 931034 h 1262947"/>
              <a:gd name="connsiteX2-5" fmla="*/ 1064374 w 1080000"/>
              <a:gd name="connsiteY2-6" fmla="*/ 931034 h 1262947"/>
              <a:gd name="connsiteX3-7" fmla="*/ 1069029 w 1080000"/>
              <a:gd name="connsiteY3-8" fmla="*/ 938533 h 1262947"/>
              <a:gd name="connsiteX4-9" fmla="*/ 1080000 w 1080000"/>
              <a:gd name="connsiteY4-10" fmla="*/ 992947 h 1262947"/>
              <a:gd name="connsiteX5-11" fmla="*/ 540000 w 1080000"/>
              <a:gd name="connsiteY5-12" fmla="*/ 1262947 h 1262947"/>
              <a:gd name="connsiteX6-13" fmla="*/ 0 w 1080000"/>
              <a:gd name="connsiteY6-14" fmla="*/ 992947 h 1262947"/>
              <a:gd name="connsiteX7-15" fmla="*/ 10971 w 1080000"/>
              <a:gd name="connsiteY7-16" fmla="*/ 938533 h 1262947"/>
              <a:gd name="connsiteX8-17" fmla="*/ 15626 w 1080000"/>
              <a:gd name="connsiteY8-18" fmla="*/ 931034 h 1262947"/>
              <a:gd name="connsiteX9-19" fmla="*/ 540000 w 1080000"/>
              <a:gd name="connsiteY9-20" fmla="*/ 0 h 1262947"/>
              <a:gd name="connsiteX0-21" fmla="*/ 540000 w 1080000"/>
              <a:gd name="connsiteY0-22" fmla="*/ 0 h 1262947"/>
              <a:gd name="connsiteX1-23" fmla="*/ 1064374 w 1080000"/>
              <a:gd name="connsiteY1-24" fmla="*/ 931034 h 1262947"/>
              <a:gd name="connsiteX2-25" fmla="*/ 1069029 w 1080000"/>
              <a:gd name="connsiteY2-26" fmla="*/ 938533 h 1262947"/>
              <a:gd name="connsiteX3-27" fmla="*/ 1080000 w 1080000"/>
              <a:gd name="connsiteY3-28" fmla="*/ 992947 h 1262947"/>
              <a:gd name="connsiteX4-29" fmla="*/ 540000 w 1080000"/>
              <a:gd name="connsiteY4-30" fmla="*/ 1262947 h 1262947"/>
              <a:gd name="connsiteX5-31" fmla="*/ 0 w 1080000"/>
              <a:gd name="connsiteY5-32" fmla="*/ 992947 h 1262947"/>
              <a:gd name="connsiteX6-33" fmla="*/ 10971 w 1080000"/>
              <a:gd name="connsiteY6-34" fmla="*/ 938533 h 1262947"/>
              <a:gd name="connsiteX7-35" fmla="*/ 15626 w 1080000"/>
              <a:gd name="connsiteY7-36" fmla="*/ 931034 h 1262947"/>
              <a:gd name="connsiteX8-37" fmla="*/ 540000 w 1080000"/>
              <a:gd name="connsiteY8-38" fmla="*/ 0 h 12629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sp>
        <p:nvSpPr>
          <p:cNvPr id="20" name="Овал 19"/>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sp>
        <p:nvSpPr>
          <p:cNvPr id="25" name="Овал 24"/>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grpSp>
        <p:nvGrpSpPr>
          <p:cNvPr id="34" name="Группа 33"/>
          <p:cNvGrpSpPr/>
          <p:nvPr/>
        </p:nvGrpSpPr>
        <p:grpSpPr>
          <a:xfrm>
            <a:off x="1329952" y="4524379"/>
            <a:ext cx="1980001" cy="1363916"/>
            <a:chOff x="4879602" y="3781429"/>
            <a:chExt cx="1980001" cy="1363916"/>
          </a:xfrm>
        </p:grpSpPr>
        <p:sp>
          <p:nvSpPr>
            <p:cNvPr id="35" name="Полилиния: Фигура 34"/>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ru-RU" dirty="0">
                <a:latin typeface="Calibri" panose="020F0502020204030204" pitchFamily="34" charset="0"/>
              </a:endParaRPr>
            </a:p>
          </p:txBody>
        </p:sp>
        <p:sp>
          <p:nvSpPr>
            <p:cNvPr id="36" name="Полилиния: Фигура 35"/>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ru-RU" dirty="0">
                <a:solidFill>
                  <a:schemeClr val="tx1"/>
                </a:solidFill>
                <a:latin typeface="Calibri" panose="020F0502020204030204" pitchFamily="34" charset="0"/>
              </a:endParaRPr>
            </a:p>
          </p:txBody>
        </p:sp>
        <p:sp>
          <p:nvSpPr>
            <p:cNvPr id="37" name="Овал 36"/>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sp>
          <p:nvSpPr>
            <p:cNvPr id="38" name="Овал 37"/>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2" name="Овал 21"/>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grpSp>
        <p:nvGrpSpPr>
          <p:cNvPr id="13" name="Группа 12"/>
          <p:cNvGrpSpPr/>
          <p:nvPr/>
        </p:nvGrpSpPr>
        <p:grpSpPr>
          <a:xfrm>
            <a:off x="331786" y="5528198"/>
            <a:ext cx="631474" cy="667800"/>
            <a:chOff x="2994153" y="1378666"/>
            <a:chExt cx="631474" cy="667800"/>
          </a:xfrm>
        </p:grpSpPr>
        <p:sp>
          <p:nvSpPr>
            <p:cNvPr id="20" name="Полилиния: Фигура 19"/>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1" fmla="*/ 540000 w 1080000"/>
                <a:gd name="connsiteY0-2" fmla="*/ 0 h 1262947"/>
                <a:gd name="connsiteX1-3" fmla="*/ 1080000 w 1080000"/>
                <a:gd name="connsiteY1-4" fmla="*/ 931034 h 1262947"/>
                <a:gd name="connsiteX2-5" fmla="*/ 1064374 w 1080000"/>
                <a:gd name="connsiteY2-6" fmla="*/ 931034 h 1262947"/>
                <a:gd name="connsiteX3-7" fmla="*/ 1069029 w 1080000"/>
                <a:gd name="connsiteY3-8" fmla="*/ 938533 h 1262947"/>
                <a:gd name="connsiteX4-9" fmla="*/ 1080000 w 1080000"/>
                <a:gd name="connsiteY4-10" fmla="*/ 992947 h 1262947"/>
                <a:gd name="connsiteX5-11" fmla="*/ 540000 w 1080000"/>
                <a:gd name="connsiteY5-12" fmla="*/ 1262947 h 1262947"/>
                <a:gd name="connsiteX6-13" fmla="*/ 0 w 1080000"/>
                <a:gd name="connsiteY6-14" fmla="*/ 992947 h 1262947"/>
                <a:gd name="connsiteX7-15" fmla="*/ 10971 w 1080000"/>
                <a:gd name="connsiteY7-16" fmla="*/ 938533 h 1262947"/>
                <a:gd name="connsiteX8-17" fmla="*/ 15626 w 1080000"/>
                <a:gd name="connsiteY8-18" fmla="*/ 931034 h 1262947"/>
                <a:gd name="connsiteX9-19" fmla="*/ 540000 w 1080000"/>
                <a:gd name="connsiteY9-20" fmla="*/ 0 h 1262947"/>
                <a:gd name="connsiteX0-21" fmla="*/ 540000 w 1080000"/>
                <a:gd name="connsiteY0-22" fmla="*/ 0 h 1262947"/>
                <a:gd name="connsiteX1-23" fmla="*/ 1064374 w 1080000"/>
                <a:gd name="connsiteY1-24" fmla="*/ 931034 h 1262947"/>
                <a:gd name="connsiteX2-25" fmla="*/ 1069029 w 1080000"/>
                <a:gd name="connsiteY2-26" fmla="*/ 938533 h 1262947"/>
                <a:gd name="connsiteX3-27" fmla="*/ 1080000 w 1080000"/>
                <a:gd name="connsiteY3-28" fmla="*/ 992947 h 1262947"/>
                <a:gd name="connsiteX4-29" fmla="*/ 540000 w 1080000"/>
                <a:gd name="connsiteY4-30" fmla="*/ 1262947 h 1262947"/>
                <a:gd name="connsiteX5-31" fmla="*/ 0 w 1080000"/>
                <a:gd name="connsiteY5-32" fmla="*/ 992947 h 1262947"/>
                <a:gd name="connsiteX6-33" fmla="*/ 10971 w 1080000"/>
                <a:gd name="connsiteY6-34" fmla="*/ 938533 h 1262947"/>
                <a:gd name="connsiteX7-35" fmla="*/ 15626 w 1080000"/>
                <a:gd name="connsiteY7-36" fmla="*/ 931034 h 1262947"/>
                <a:gd name="connsiteX8-37" fmla="*/ 540000 w 1080000"/>
                <a:gd name="connsiteY8-38" fmla="*/ 0 h 12629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sp>
          <p:nvSpPr>
            <p:cNvPr id="21" name="Овал 20"/>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grpSp>
      <p:sp>
        <p:nvSpPr>
          <p:cNvPr id="2" name="Заголовок 1"/>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ru-RU"/>
              <a:t>Образец заголовка</a:t>
            </a:r>
            <a:endParaRPr lang="ru-RU" dirty="0"/>
          </a:p>
        </p:txBody>
      </p:sp>
      <p:sp>
        <p:nvSpPr>
          <p:cNvPr id="3" name="Объект 2"/>
          <p:cNvSpPr>
            <a:spLocks noGrp="1"/>
          </p:cNvSpPr>
          <p:nvPr>
            <p:ph sz="half" idx="1"/>
          </p:nvPr>
        </p:nvSpPr>
        <p:spPr>
          <a:xfrm>
            <a:off x="550862" y="2097175"/>
            <a:ext cx="5435600" cy="3995650"/>
          </a:xfrm>
        </p:spPr>
        <p:txBody>
          <a:bodyPr rtlCol="0">
            <a:noAutofit/>
          </a:bodyPr>
          <a:lstStyle/>
          <a:p>
            <a:pPr lvl="0" rtl="0"/>
            <a:r>
              <a:rPr lang="ru-RU"/>
              <a:t>Образец текста</a:t>
            </a:r>
            <a:endParaRPr lang="ru-RU"/>
          </a:p>
          <a:p>
            <a:pPr lvl="1" rtl="0"/>
            <a:r>
              <a:rPr lang="ru-RU"/>
              <a:t>Второй уровень</a:t>
            </a:r>
            <a:endParaRPr lang="ru-RU"/>
          </a:p>
          <a:p>
            <a:pPr lvl="2" rtl="0"/>
            <a:r>
              <a:rPr lang="ru-RU"/>
              <a:t>Третий уровень</a:t>
            </a:r>
            <a:endParaRPr lang="ru-RU"/>
          </a:p>
          <a:p>
            <a:pPr lvl="3" rtl="0"/>
            <a:r>
              <a:rPr lang="ru-RU"/>
              <a:t>Четвертый уровень</a:t>
            </a:r>
            <a:endParaRPr lang="ru-RU"/>
          </a:p>
          <a:p>
            <a:pPr lvl="4" rtl="0"/>
            <a:r>
              <a:rPr lang="ru-RU"/>
              <a:t>Пятый уровень</a:t>
            </a:r>
            <a:endParaRPr lang="ru-RU" dirty="0"/>
          </a:p>
        </p:txBody>
      </p:sp>
      <p:sp>
        <p:nvSpPr>
          <p:cNvPr id="4" name="Объект 3"/>
          <p:cNvSpPr>
            <a:spLocks noGrp="1"/>
          </p:cNvSpPr>
          <p:nvPr>
            <p:ph sz="half" idx="2"/>
          </p:nvPr>
        </p:nvSpPr>
        <p:spPr>
          <a:xfrm>
            <a:off x="6205538" y="2097175"/>
            <a:ext cx="5435600" cy="3995650"/>
          </a:xfrm>
        </p:spPr>
        <p:txBody>
          <a:bodyPr rtlCol="0">
            <a:noAutofit/>
          </a:bodyPr>
          <a:lstStyle/>
          <a:p>
            <a:pPr lvl="0" rtl="0"/>
            <a:r>
              <a:rPr lang="ru-RU"/>
              <a:t>Образец текста</a:t>
            </a:r>
            <a:endParaRPr lang="ru-RU"/>
          </a:p>
          <a:p>
            <a:pPr lvl="1" rtl="0"/>
            <a:r>
              <a:rPr lang="ru-RU"/>
              <a:t>Второй уровень</a:t>
            </a:r>
            <a:endParaRPr lang="ru-RU"/>
          </a:p>
          <a:p>
            <a:pPr lvl="2" rtl="0"/>
            <a:r>
              <a:rPr lang="ru-RU"/>
              <a:t>Третий уровень</a:t>
            </a:r>
            <a:endParaRPr lang="ru-RU"/>
          </a:p>
          <a:p>
            <a:pPr lvl="3" rtl="0"/>
            <a:r>
              <a:rPr lang="ru-RU"/>
              <a:t>Четвертый уровень</a:t>
            </a:r>
            <a:endParaRPr lang="ru-RU"/>
          </a:p>
          <a:p>
            <a:pPr lvl="4" rtl="0"/>
            <a:r>
              <a:rPr lang="ru-RU"/>
              <a:t>Пятый уровень</a:t>
            </a:r>
            <a:endParaRPr lang="ru-RU" dirty="0"/>
          </a:p>
        </p:txBody>
      </p:sp>
      <p:sp>
        <p:nvSpPr>
          <p:cNvPr id="5" name="Дата 4"/>
          <p:cNvSpPr>
            <a:spLocks noGrp="1"/>
          </p:cNvSpPr>
          <p:nvPr>
            <p:ph type="dt" sz="half" idx="10"/>
          </p:nvPr>
        </p:nvSpPr>
        <p:spPr/>
        <p:txBody>
          <a:bodyPr rtlCol="0">
            <a:noAutofit/>
          </a:bodyPr>
          <a:lstStyle/>
          <a:p>
            <a:pPr rtl="0"/>
            <a:r>
              <a:rPr lang="ru-RU"/>
              <a:t>Вторник, 2 февраля 20XX г.</a:t>
            </a:r>
            <a:endParaRPr lang="ru-RU"/>
          </a:p>
        </p:txBody>
      </p:sp>
      <p:sp>
        <p:nvSpPr>
          <p:cNvPr id="6" name="Нижний колонтитул 5"/>
          <p:cNvSpPr>
            <a:spLocks noGrp="1"/>
          </p:cNvSpPr>
          <p:nvPr>
            <p:ph type="ftr" sz="quarter" idx="11"/>
          </p:nvPr>
        </p:nvSpPr>
        <p:spPr/>
        <p:txBody>
          <a:bodyPr rtlCol="0">
            <a:noAutofit/>
          </a:bodyPr>
          <a:lstStyle/>
          <a:p>
            <a:pPr rtl="0"/>
            <a:r>
              <a:rPr lang="ru-RU"/>
              <a:t>Образец текста нижнего колонтитула</a:t>
            </a:r>
            <a:endParaRPr lang="ru-RU"/>
          </a:p>
        </p:txBody>
      </p:sp>
      <p:sp>
        <p:nvSpPr>
          <p:cNvPr id="7" name="Номер слайда 6"/>
          <p:cNvSpPr>
            <a:spLocks noGrp="1"/>
          </p:cNvSpPr>
          <p:nvPr>
            <p:ph type="sldNum" sz="quarter" idx="12"/>
          </p:nvPr>
        </p:nvSpPr>
        <p:spPr/>
        <p:txBody>
          <a:bodyPr rtlCol="0">
            <a:noAutofit/>
          </a:bodyPr>
          <a:lstStyle/>
          <a:p>
            <a:pPr rtl="0"/>
            <a:fld id="{DBA1B0FB-D917-4C8C-928F-313BD683BF39}" type="slidenum">
              <a:rPr lang="ru-RU" smtClean="0"/>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noAutofit/>
          </a:bodyPr>
          <a:lstStyle/>
          <a:p>
            <a:pPr rtl="0"/>
            <a:r>
              <a:rPr lang="ru-RU"/>
              <a:t>Вторник, 2 февраля 20XX г.</a:t>
            </a:r>
            <a:endParaRPr lang="ru-RU"/>
          </a:p>
        </p:txBody>
      </p:sp>
      <p:sp>
        <p:nvSpPr>
          <p:cNvPr id="3" name="Нижний колонтитул 2"/>
          <p:cNvSpPr>
            <a:spLocks noGrp="1"/>
          </p:cNvSpPr>
          <p:nvPr>
            <p:ph type="ftr" sz="quarter" idx="11"/>
          </p:nvPr>
        </p:nvSpPr>
        <p:spPr/>
        <p:txBody>
          <a:bodyPr rtlCol="0">
            <a:noAutofit/>
          </a:bodyPr>
          <a:lstStyle/>
          <a:p>
            <a:pPr rtl="0"/>
            <a:r>
              <a:rPr lang="ru-RU"/>
              <a:t>Образец текста нижнего колонтитула</a:t>
            </a:r>
            <a:endParaRPr lang="ru-RU"/>
          </a:p>
        </p:txBody>
      </p:sp>
      <p:sp>
        <p:nvSpPr>
          <p:cNvPr id="4" name="Номер слайда 3"/>
          <p:cNvSpPr>
            <a:spLocks noGrp="1"/>
          </p:cNvSpPr>
          <p:nvPr>
            <p:ph type="sldNum" sz="quarter" idx="12"/>
          </p:nvPr>
        </p:nvSpPr>
        <p:spPr/>
        <p:txBody>
          <a:bodyPr rtlCol="0">
            <a:noAutofit/>
          </a:bodyPr>
          <a:lstStyle/>
          <a:p>
            <a:pPr rtl="0"/>
            <a:fld id="{DBA1B0FB-D917-4C8C-928F-313BD683BF39}" type="slidenum">
              <a:rPr lang="ru-RU" smtClean="0"/>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grpSp>
        <p:nvGrpSpPr>
          <p:cNvPr id="8" name="Группа 7"/>
          <p:cNvGrpSpPr/>
          <p:nvPr/>
        </p:nvGrpSpPr>
        <p:grpSpPr>
          <a:xfrm>
            <a:off x="4949631" y="5111861"/>
            <a:ext cx="1262947" cy="1335600"/>
            <a:chOff x="2678417" y="2427951"/>
            <a:chExt cx="1262947" cy="1335600"/>
          </a:xfrm>
        </p:grpSpPr>
        <p:sp>
          <p:nvSpPr>
            <p:cNvPr id="11" name="Полилиния: Фигура 10"/>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1" fmla="*/ 540000 w 1080000"/>
                <a:gd name="connsiteY0-2" fmla="*/ 0 h 1262947"/>
                <a:gd name="connsiteX1-3" fmla="*/ 1080000 w 1080000"/>
                <a:gd name="connsiteY1-4" fmla="*/ 931034 h 1262947"/>
                <a:gd name="connsiteX2-5" fmla="*/ 1064374 w 1080000"/>
                <a:gd name="connsiteY2-6" fmla="*/ 931034 h 1262947"/>
                <a:gd name="connsiteX3-7" fmla="*/ 1069029 w 1080000"/>
                <a:gd name="connsiteY3-8" fmla="*/ 938533 h 1262947"/>
                <a:gd name="connsiteX4-9" fmla="*/ 1080000 w 1080000"/>
                <a:gd name="connsiteY4-10" fmla="*/ 992947 h 1262947"/>
                <a:gd name="connsiteX5-11" fmla="*/ 540000 w 1080000"/>
                <a:gd name="connsiteY5-12" fmla="*/ 1262947 h 1262947"/>
                <a:gd name="connsiteX6-13" fmla="*/ 0 w 1080000"/>
                <a:gd name="connsiteY6-14" fmla="*/ 992947 h 1262947"/>
                <a:gd name="connsiteX7-15" fmla="*/ 10971 w 1080000"/>
                <a:gd name="connsiteY7-16" fmla="*/ 938533 h 1262947"/>
                <a:gd name="connsiteX8-17" fmla="*/ 15626 w 1080000"/>
                <a:gd name="connsiteY8-18" fmla="*/ 931034 h 1262947"/>
                <a:gd name="connsiteX9-19" fmla="*/ 540000 w 1080000"/>
                <a:gd name="connsiteY9-20" fmla="*/ 0 h 1262947"/>
                <a:gd name="connsiteX0-21" fmla="*/ 540000 w 1080000"/>
                <a:gd name="connsiteY0-22" fmla="*/ 0 h 1262947"/>
                <a:gd name="connsiteX1-23" fmla="*/ 1064374 w 1080000"/>
                <a:gd name="connsiteY1-24" fmla="*/ 931034 h 1262947"/>
                <a:gd name="connsiteX2-25" fmla="*/ 1069029 w 1080000"/>
                <a:gd name="connsiteY2-26" fmla="*/ 938533 h 1262947"/>
                <a:gd name="connsiteX3-27" fmla="*/ 1080000 w 1080000"/>
                <a:gd name="connsiteY3-28" fmla="*/ 992947 h 1262947"/>
                <a:gd name="connsiteX4-29" fmla="*/ 540000 w 1080000"/>
                <a:gd name="connsiteY4-30" fmla="*/ 1262947 h 1262947"/>
                <a:gd name="connsiteX5-31" fmla="*/ 0 w 1080000"/>
                <a:gd name="connsiteY5-32" fmla="*/ 992947 h 1262947"/>
                <a:gd name="connsiteX6-33" fmla="*/ 10971 w 1080000"/>
                <a:gd name="connsiteY6-34" fmla="*/ 938533 h 1262947"/>
                <a:gd name="connsiteX7-35" fmla="*/ 15626 w 1080000"/>
                <a:gd name="connsiteY7-36" fmla="*/ 931034 h 1262947"/>
                <a:gd name="connsiteX8-37" fmla="*/ 540000 w 1080000"/>
                <a:gd name="connsiteY8-38" fmla="*/ 0 h 12629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sp>
          <p:nvSpPr>
            <p:cNvPr id="12" name="Овал 11"/>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grpSp>
      <p:sp>
        <p:nvSpPr>
          <p:cNvPr id="2" name="Заголовок 1"/>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ru-RU"/>
              <a:t>Образец заголовка</a:t>
            </a:r>
            <a:endParaRPr lang="ru-RU" dirty="0"/>
          </a:p>
        </p:txBody>
      </p:sp>
      <p:sp>
        <p:nvSpPr>
          <p:cNvPr id="3" name="Объект 2"/>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ru-RU"/>
              <a:t>Образец текста</a:t>
            </a:r>
            <a:endParaRPr lang="ru-RU"/>
          </a:p>
          <a:p>
            <a:pPr lvl="1" rtl="0"/>
            <a:r>
              <a:rPr lang="ru-RU"/>
              <a:t>Второй уровень</a:t>
            </a:r>
            <a:endParaRPr lang="ru-RU"/>
          </a:p>
          <a:p>
            <a:pPr lvl="2" rtl="0"/>
            <a:r>
              <a:rPr lang="ru-RU"/>
              <a:t>Третий уровень</a:t>
            </a:r>
            <a:endParaRPr lang="ru-RU"/>
          </a:p>
          <a:p>
            <a:pPr lvl="3" rtl="0"/>
            <a:r>
              <a:rPr lang="ru-RU"/>
              <a:t>Четвертый уровень</a:t>
            </a:r>
            <a:endParaRPr lang="ru-RU"/>
          </a:p>
          <a:p>
            <a:pPr lvl="4" rtl="0"/>
            <a:r>
              <a:rPr lang="ru-RU"/>
              <a:t>Пятый уровень</a:t>
            </a:r>
            <a:endParaRPr lang="ru-RU" dirty="0"/>
          </a:p>
        </p:txBody>
      </p:sp>
      <p:sp>
        <p:nvSpPr>
          <p:cNvPr id="4" name="Текст 3"/>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a:t>Образец текста</a:t>
            </a:r>
            <a:endParaRPr lang="ru-RU"/>
          </a:p>
        </p:txBody>
      </p:sp>
      <p:sp>
        <p:nvSpPr>
          <p:cNvPr id="5" name="Дата 4"/>
          <p:cNvSpPr>
            <a:spLocks noGrp="1"/>
          </p:cNvSpPr>
          <p:nvPr>
            <p:ph type="dt" sz="half" idx="10"/>
          </p:nvPr>
        </p:nvSpPr>
        <p:spPr/>
        <p:txBody>
          <a:bodyPr rtlCol="0">
            <a:noAutofit/>
          </a:bodyPr>
          <a:lstStyle/>
          <a:p>
            <a:pPr rtl="0"/>
            <a:r>
              <a:rPr lang="ru-RU"/>
              <a:t>Вторник, 2 февраля 20XX г.</a:t>
            </a:r>
            <a:endParaRPr lang="ru-RU"/>
          </a:p>
        </p:txBody>
      </p:sp>
      <p:sp>
        <p:nvSpPr>
          <p:cNvPr id="6" name="Нижний колонтитул 5"/>
          <p:cNvSpPr>
            <a:spLocks noGrp="1"/>
          </p:cNvSpPr>
          <p:nvPr>
            <p:ph type="ftr" sz="quarter" idx="11"/>
          </p:nvPr>
        </p:nvSpPr>
        <p:spPr/>
        <p:txBody>
          <a:bodyPr rtlCol="0">
            <a:noAutofit/>
          </a:bodyPr>
          <a:lstStyle/>
          <a:p>
            <a:pPr rtl="0"/>
            <a:r>
              <a:rPr lang="ru-RU"/>
              <a:t>Образец текста нижнего колонтитула</a:t>
            </a:r>
            <a:endParaRPr lang="ru-RU"/>
          </a:p>
        </p:txBody>
      </p:sp>
      <p:sp>
        <p:nvSpPr>
          <p:cNvPr id="7" name="Номер слайда 6"/>
          <p:cNvSpPr>
            <a:spLocks noGrp="1"/>
          </p:cNvSpPr>
          <p:nvPr>
            <p:ph type="sldNum" sz="quarter" idx="12"/>
          </p:nvPr>
        </p:nvSpPr>
        <p:spPr/>
        <p:txBody>
          <a:bodyPr rtlCol="0">
            <a:noAutofit/>
          </a:bodyPr>
          <a:lstStyle/>
          <a:p>
            <a:pPr rtl="0"/>
            <a:fld id="{DBA1B0FB-D917-4C8C-928F-313BD683BF39}"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Повестка дня">
    <p:spTree>
      <p:nvGrpSpPr>
        <p:cNvPr id="1" name=""/>
        <p:cNvGrpSpPr/>
        <p:nvPr/>
      </p:nvGrpSpPr>
      <p:grpSpPr>
        <a:xfrm>
          <a:off x="0" y="0"/>
          <a:ext cx="0" cy="0"/>
          <a:chOff x="0" y="0"/>
          <a:chExt cx="0" cy="0"/>
        </a:xfrm>
      </p:grpSpPr>
      <p:sp>
        <p:nvSpPr>
          <p:cNvPr id="5" name="Заголовок 1"/>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ru-RU"/>
              <a:t>Заголовок слайда</a:t>
            </a:r>
            <a:endParaRPr lang="ru-RU"/>
          </a:p>
        </p:txBody>
      </p:sp>
      <p:sp>
        <p:nvSpPr>
          <p:cNvPr id="7" name="Объект 2"/>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ru-RU" sz="1600"/>
              <a:t>Текст слайда</a:t>
            </a:r>
            <a:endParaRPr lang="ru-RU" sz="1600"/>
          </a:p>
        </p:txBody>
      </p:sp>
      <p:sp>
        <p:nvSpPr>
          <p:cNvPr id="17" name="Рисунок 16"/>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ru-RU"/>
              <a:t>Вставка рисунка</a:t>
            </a:r>
            <a:endParaRPr lang="ru-RU"/>
          </a:p>
        </p:txBody>
      </p:sp>
      <p:sp>
        <p:nvSpPr>
          <p:cNvPr id="22" name="Рисунок 21"/>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ru-RU"/>
              <a:t>Вставка рисунка</a:t>
            </a:r>
            <a:endParaRPr lang="ru-RU"/>
          </a:p>
        </p:txBody>
      </p:sp>
      <p:sp>
        <p:nvSpPr>
          <p:cNvPr id="25" name="Рисунок 24"/>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ru-RU"/>
              <a:t>Вставка рисунка</a:t>
            </a:r>
            <a:endParaRPr lang="ru-RU"/>
          </a:p>
        </p:txBody>
      </p:sp>
      <p:sp>
        <p:nvSpPr>
          <p:cNvPr id="2" name="Дата 1"/>
          <p:cNvSpPr>
            <a:spLocks noGrp="1"/>
          </p:cNvSpPr>
          <p:nvPr>
            <p:ph type="dt" sz="half" idx="10"/>
          </p:nvPr>
        </p:nvSpPr>
        <p:spPr/>
        <p:txBody>
          <a:bodyPr rtlCol="0">
            <a:noAutofit/>
          </a:bodyPr>
          <a:lstStyle/>
          <a:p>
            <a:pPr rtl="0"/>
            <a:r>
              <a:rPr lang="ru-RU"/>
              <a:t>Вторник, 2 февраля 20XX г.</a:t>
            </a:r>
            <a:endParaRPr lang="ru-RU"/>
          </a:p>
        </p:txBody>
      </p:sp>
      <p:sp>
        <p:nvSpPr>
          <p:cNvPr id="3" name="Нижний колонтитул 2"/>
          <p:cNvSpPr>
            <a:spLocks noGrp="1"/>
          </p:cNvSpPr>
          <p:nvPr>
            <p:ph type="ftr" sz="quarter" idx="11"/>
          </p:nvPr>
        </p:nvSpPr>
        <p:spPr/>
        <p:txBody>
          <a:bodyPr rtlCol="0">
            <a:noAutofit/>
          </a:bodyPr>
          <a:lstStyle/>
          <a:p>
            <a:pPr rtl="0"/>
            <a:r>
              <a:rPr lang="ru-RU"/>
              <a:t>Образец текста нижнего колонтитула</a:t>
            </a:r>
            <a:endParaRPr lang="ru-RU"/>
          </a:p>
        </p:txBody>
      </p:sp>
      <p:sp>
        <p:nvSpPr>
          <p:cNvPr id="4" name="Номер слайда 3"/>
          <p:cNvSpPr>
            <a:spLocks noGrp="1"/>
          </p:cNvSpPr>
          <p:nvPr>
            <p:ph type="sldNum" sz="quarter" idx="12"/>
          </p:nvPr>
        </p:nvSpPr>
        <p:spPr/>
        <p:txBody>
          <a:bodyPr rtlCol="0">
            <a:noAutofit/>
          </a:bodyPr>
          <a:lstStyle/>
          <a:p>
            <a:pPr rtl="0"/>
            <a:fld id="{DBA1B0FB-D917-4C8C-928F-313BD683BF39}" type="slidenum">
              <a:rPr lang="ru-RU" smtClean="0"/>
            </a:fld>
            <a:endParaRPr lang="ru-RU"/>
          </a:p>
        </p:txBody>
      </p:sp>
      <p:sp>
        <p:nvSpPr>
          <p:cNvPr id="6" name="Овал 5"/>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grpSp>
        <p:nvGrpSpPr>
          <p:cNvPr id="10" name="Группа 9"/>
          <p:cNvGrpSpPr/>
          <p:nvPr userDrawn="1"/>
        </p:nvGrpSpPr>
        <p:grpSpPr>
          <a:xfrm>
            <a:off x="5602297" y="5691007"/>
            <a:ext cx="667802" cy="631474"/>
            <a:chOff x="3409557" y="4940429"/>
            <a:chExt cx="667802" cy="631474"/>
          </a:xfrm>
        </p:grpSpPr>
        <p:sp>
          <p:nvSpPr>
            <p:cNvPr id="11" name="Полилиния: Фигура 10"/>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1" fmla="*/ 540000 w 1080000"/>
                <a:gd name="connsiteY0-2" fmla="*/ 0 h 1262947"/>
                <a:gd name="connsiteX1-3" fmla="*/ 1080000 w 1080000"/>
                <a:gd name="connsiteY1-4" fmla="*/ 931034 h 1262947"/>
                <a:gd name="connsiteX2-5" fmla="*/ 1064374 w 1080000"/>
                <a:gd name="connsiteY2-6" fmla="*/ 931034 h 1262947"/>
                <a:gd name="connsiteX3-7" fmla="*/ 1069029 w 1080000"/>
                <a:gd name="connsiteY3-8" fmla="*/ 938533 h 1262947"/>
                <a:gd name="connsiteX4-9" fmla="*/ 1080000 w 1080000"/>
                <a:gd name="connsiteY4-10" fmla="*/ 992947 h 1262947"/>
                <a:gd name="connsiteX5-11" fmla="*/ 540000 w 1080000"/>
                <a:gd name="connsiteY5-12" fmla="*/ 1262947 h 1262947"/>
                <a:gd name="connsiteX6-13" fmla="*/ 0 w 1080000"/>
                <a:gd name="connsiteY6-14" fmla="*/ 992947 h 1262947"/>
                <a:gd name="connsiteX7-15" fmla="*/ 10971 w 1080000"/>
                <a:gd name="connsiteY7-16" fmla="*/ 938533 h 1262947"/>
                <a:gd name="connsiteX8-17" fmla="*/ 15626 w 1080000"/>
                <a:gd name="connsiteY8-18" fmla="*/ 931034 h 1262947"/>
                <a:gd name="connsiteX9-19" fmla="*/ 540000 w 1080000"/>
                <a:gd name="connsiteY9-20" fmla="*/ 0 h 1262947"/>
                <a:gd name="connsiteX0-21" fmla="*/ 540000 w 1080000"/>
                <a:gd name="connsiteY0-22" fmla="*/ 0 h 1262947"/>
                <a:gd name="connsiteX1-23" fmla="*/ 1064374 w 1080000"/>
                <a:gd name="connsiteY1-24" fmla="*/ 931034 h 1262947"/>
                <a:gd name="connsiteX2-25" fmla="*/ 1069029 w 1080000"/>
                <a:gd name="connsiteY2-26" fmla="*/ 938533 h 1262947"/>
                <a:gd name="connsiteX3-27" fmla="*/ 1080000 w 1080000"/>
                <a:gd name="connsiteY3-28" fmla="*/ 992947 h 1262947"/>
                <a:gd name="connsiteX4-29" fmla="*/ 540000 w 1080000"/>
                <a:gd name="connsiteY4-30" fmla="*/ 1262947 h 1262947"/>
                <a:gd name="connsiteX5-31" fmla="*/ 0 w 1080000"/>
                <a:gd name="connsiteY5-32" fmla="*/ 992947 h 1262947"/>
                <a:gd name="connsiteX6-33" fmla="*/ 10971 w 1080000"/>
                <a:gd name="connsiteY6-34" fmla="*/ 938533 h 1262947"/>
                <a:gd name="connsiteX7-35" fmla="*/ 15626 w 1080000"/>
                <a:gd name="connsiteY7-36" fmla="*/ 931034 h 1262947"/>
                <a:gd name="connsiteX8-37" fmla="*/ 540000 w 1080000"/>
                <a:gd name="connsiteY8-38" fmla="*/ 0 h 12629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sp>
          <p:nvSpPr>
            <p:cNvPr id="12" name="Овал 11"/>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Введение">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550863" y="4507200"/>
            <a:ext cx="4500562" cy="1562959"/>
          </a:xfrm>
        </p:spPr>
        <p:txBody>
          <a:bodyPr wrap="square" rtlCol="0" anchor="t" anchorCtr="0">
            <a:noAutofit/>
          </a:bodyPr>
          <a:lstStyle/>
          <a:p>
            <a:pPr rtl="0"/>
            <a:r>
              <a:rPr lang="ru-RU"/>
              <a:t>Образец заголовка</a:t>
            </a:r>
            <a:endParaRPr lang="ru-RU" dirty="0"/>
          </a:p>
        </p:txBody>
      </p:sp>
      <p:sp>
        <p:nvSpPr>
          <p:cNvPr id="12" name="Рисунок 11"/>
          <p:cNvSpPr>
            <a:spLocks noGrp="1"/>
          </p:cNvSpPr>
          <p:nvPr>
            <p:ph type="pic" sz="quarter" idx="13"/>
          </p:nvPr>
        </p:nvSpPr>
        <p:spPr>
          <a:xfrm>
            <a:off x="0" y="0"/>
            <a:ext cx="3054096" cy="3776472"/>
          </a:xfrm>
          <a:solidFill>
            <a:schemeClr val="accent5"/>
          </a:solidFill>
        </p:spPr>
        <p:txBody>
          <a:bodyPr rtlCol="0">
            <a:noAutofit/>
          </a:bodyPr>
          <a:lstStyle/>
          <a:p>
            <a:pPr rtl="0"/>
            <a:r>
              <a:rPr lang="ru-RU"/>
              <a:t>Вставка рисунка</a:t>
            </a:r>
            <a:endParaRPr lang="ru-RU"/>
          </a:p>
        </p:txBody>
      </p:sp>
      <p:sp>
        <p:nvSpPr>
          <p:cNvPr id="18" name="Рисунок 11"/>
          <p:cNvSpPr>
            <a:spLocks noGrp="1"/>
          </p:cNvSpPr>
          <p:nvPr>
            <p:ph type="pic" sz="quarter" idx="14"/>
          </p:nvPr>
        </p:nvSpPr>
        <p:spPr>
          <a:xfrm>
            <a:off x="3054096" y="0"/>
            <a:ext cx="3054096" cy="3776472"/>
          </a:xfrm>
          <a:solidFill>
            <a:schemeClr val="accent5"/>
          </a:solidFill>
        </p:spPr>
        <p:txBody>
          <a:bodyPr rtlCol="0">
            <a:noAutofit/>
          </a:bodyPr>
          <a:lstStyle/>
          <a:p>
            <a:pPr rtl="0"/>
            <a:r>
              <a:rPr lang="ru-RU"/>
              <a:t>Вставка рисунка</a:t>
            </a:r>
            <a:endParaRPr lang="ru-RU"/>
          </a:p>
        </p:txBody>
      </p:sp>
      <p:sp>
        <p:nvSpPr>
          <p:cNvPr id="19" name="Рисунок 11"/>
          <p:cNvSpPr>
            <a:spLocks noGrp="1"/>
          </p:cNvSpPr>
          <p:nvPr>
            <p:ph type="pic" sz="quarter" idx="15"/>
          </p:nvPr>
        </p:nvSpPr>
        <p:spPr>
          <a:xfrm>
            <a:off x="6083808" y="0"/>
            <a:ext cx="3054096" cy="3776472"/>
          </a:xfrm>
          <a:solidFill>
            <a:schemeClr val="accent5"/>
          </a:solidFill>
        </p:spPr>
        <p:txBody>
          <a:bodyPr rtlCol="0">
            <a:noAutofit/>
          </a:bodyPr>
          <a:lstStyle/>
          <a:p>
            <a:pPr rtl="0"/>
            <a:r>
              <a:rPr lang="ru-RU"/>
              <a:t>Вставка рисунка</a:t>
            </a:r>
            <a:endParaRPr lang="ru-RU"/>
          </a:p>
        </p:txBody>
      </p:sp>
      <p:sp>
        <p:nvSpPr>
          <p:cNvPr id="20" name="Рисунок 11"/>
          <p:cNvSpPr>
            <a:spLocks noGrp="1"/>
          </p:cNvSpPr>
          <p:nvPr>
            <p:ph type="pic" sz="quarter" idx="16"/>
          </p:nvPr>
        </p:nvSpPr>
        <p:spPr>
          <a:xfrm>
            <a:off x="9137904" y="0"/>
            <a:ext cx="3054096" cy="3776472"/>
          </a:xfrm>
          <a:solidFill>
            <a:schemeClr val="accent5"/>
          </a:solidFill>
        </p:spPr>
        <p:txBody>
          <a:bodyPr rtlCol="0">
            <a:noAutofit/>
          </a:bodyPr>
          <a:lstStyle/>
          <a:p>
            <a:pPr rtl="0"/>
            <a:r>
              <a:rPr lang="ru-RU"/>
              <a:t>Вставка рисунка</a:t>
            </a:r>
            <a:endParaRPr lang="ru-RU"/>
          </a:p>
        </p:txBody>
      </p:sp>
      <p:sp>
        <p:nvSpPr>
          <p:cNvPr id="2" name="Дата 1"/>
          <p:cNvSpPr>
            <a:spLocks noGrp="1"/>
          </p:cNvSpPr>
          <p:nvPr>
            <p:ph type="dt" sz="half" idx="10"/>
          </p:nvPr>
        </p:nvSpPr>
        <p:spPr/>
        <p:txBody>
          <a:bodyPr rtlCol="0">
            <a:noAutofit/>
          </a:bodyPr>
          <a:lstStyle/>
          <a:p>
            <a:pPr rtl="0"/>
            <a:r>
              <a:rPr lang="ru-RU"/>
              <a:t>Вторник, 2 февраля 20XX г.</a:t>
            </a:r>
            <a:endParaRPr lang="ru-RU"/>
          </a:p>
        </p:txBody>
      </p:sp>
      <p:sp>
        <p:nvSpPr>
          <p:cNvPr id="3" name="Нижний колонтитул 2"/>
          <p:cNvSpPr>
            <a:spLocks noGrp="1"/>
          </p:cNvSpPr>
          <p:nvPr>
            <p:ph type="ftr" sz="quarter" idx="11"/>
          </p:nvPr>
        </p:nvSpPr>
        <p:spPr/>
        <p:txBody>
          <a:bodyPr rtlCol="0">
            <a:noAutofit/>
          </a:bodyPr>
          <a:lstStyle/>
          <a:p>
            <a:pPr rtl="0"/>
            <a:r>
              <a:rPr lang="ru-RU"/>
              <a:t>Образец текста нижнего колонтитула</a:t>
            </a:r>
            <a:endParaRPr lang="ru-RU"/>
          </a:p>
        </p:txBody>
      </p:sp>
      <p:sp>
        <p:nvSpPr>
          <p:cNvPr id="4" name="Номер слайда 3"/>
          <p:cNvSpPr>
            <a:spLocks noGrp="1"/>
          </p:cNvSpPr>
          <p:nvPr>
            <p:ph type="sldNum" sz="quarter" idx="12"/>
          </p:nvPr>
        </p:nvSpPr>
        <p:spPr/>
        <p:txBody>
          <a:bodyPr rtlCol="0">
            <a:noAutofit/>
          </a:bodyPr>
          <a:lstStyle/>
          <a:p>
            <a:pPr rtl="0"/>
            <a:fld id="{DBA1B0FB-D917-4C8C-928F-313BD683BF39}" type="slidenum">
              <a:rPr lang="ru-RU" smtClean="0"/>
            </a:fld>
            <a:endParaRPr lang="ru-RU"/>
          </a:p>
        </p:txBody>
      </p:sp>
      <p:sp>
        <p:nvSpPr>
          <p:cNvPr id="11" name="Объект 6"/>
          <p:cNvSpPr>
            <a:spLocks noGrp="1"/>
          </p:cNvSpPr>
          <p:nvPr>
            <p:ph sz="quarter" idx="2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ru-RU"/>
              <a:t>Образец текста</a:t>
            </a: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Разрыв раздела">
    <p:bg>
      <p:bgRef idx="1001">
        <a:schemeClr val="bg1"/>
      </p:bgRef>
    </p:bg>
    <p:spTree>
      <p:nvGrpSpPr>
        <p:cNvPr id="1" name=""/>
        <p:cNvGrpSpPr/>
        <p:nvPr/>
      </p:nvGrpSpPr>
      <p:grpSpPr>
        <a:xfrm>
          <a:off x="0" y="0"/>
          <a:ext cx="0" cy="0"/>
          <a:chOff x="0" y="0"/>
          <a:chExt cx="0" cy="0"/>
        </a:xfrm>
      </p:grpSpPr>
      <p:sp>
        <p:nvSpPr>
          <p:cNvPr id="8" name="Рисунок 7"/>
          <p:cNvSpPr>
            <a:spLocks noGrp="1"/>
          </p:cNvSpPr>
          <p:nvPr>
            <p:ph type="pic" sz="quarter" idx="13"/>
          </p:nvPr>
        </p:nvSpPr>
        <p:spPr>
          <a:xfrm>
            <a:off x="0" y="0"/>
            <a:ext cx="12192000" cy="6858000"/>
          </a:xfrm>
          <a:solidFill>
            <a:schemeClr val="accent5"/>
          </a:solidFill>
        </p:spPr>
        <p:txBody>
          <a:bodyPr rtlCol="0"/>
          <a:lstStyle/>
          <a:p>
            <a:pPr rtl="0"/>
            <a:r>
              <a:rPr lang="ru-RU"/>
              <a:t>Вставка рисунка</a:t>
            </a:r>
            <a:endParaRPr lang="ru-RU"/>
          </a:p>
        </p:txBody>
      </p:sp>
      <p:sp>
        <p:nvSpPr>
          <p:cNvPr id="4" name="Дата 3"/>
          <p:cNvSpPr>
            <a:spLocks noGrp="1"/>
          </p:cNvSpPr>
          <p:nvPr>
            <p:ph type="dt" sz="half" idx="10"/>
          </p:nvPr>
        </p:nvSpPr>
        <p:spPr/>
        <p:txBody>
          <a:bodyPr rtlCol="0"/>
          <a:lstStyle/>
          <a:p>
            <a:pPr rtl="0"/>
            <a:r>
              <a:rPr lang="ru-RU"/>
              <a:t>Вторник, 2 февраля 20XX г.</a:t>
            </a:r>
            <a:endParaRPr lang="ru-RU"/>
          </a:p>
        </p:txBody>
      </p:sp>
      <p:sp>
        <p:nvSpPr>
          <p:cNvPr id="5" name="Нижний колонтитул 4"/>
          <p:cNvSpPr>
            <a:spLocks noGrp="1"/>
          </p:cNvSpPr>
          <p:nvPr>
            <p:ph type="ftr" sz="quarter" idx="11"/>
          </p:nvPr>
        </p:nvSpPr>
        <p:spPr/>
        <p:txBody>
          <a:bodyPr rtlCol="0"/>
          <a:lstStyle/>
          <a:p>
            <a:pPr rtl="0"/>
            <a:r>
              <a:rPr lang="ru-RU"/>
              <a:t>Образец текста нижнего колонтитула</a:t>
            </a:r>
            <a:endParaRPr lang="ru-RU"/>
          </a:p>
        </p:txBody>
      </p:sp>
      <p:sp>
        <p:nvSpPr>
          <p:cNvPr id="6" name="Номер слайда 5"/>
          <p:cNvSpPr>
            <a:spLocks noGrp="1"/>
          </p:cNvSpPr>
          <p:nvPr>
            <p:ph type="sldNum" sz="quarter" idx="12"/>
          </p:nvPr>
        </p:nvSpPr>
        <p:spPr/>
        <p:txBody>
          <a:bodyPr rtlCol="0"/>
          <a:lstStyle/>
          <a:p>
            <a:pPr rtl="0"/>
            <a:fld id="{DBA1B0FB-D917-4C8C-928F-313BD683BF39}" type="slidenum">
              <a:rPr lang="ru-RU" smtClean="0"/>
            </a:fld>
            <a:endParaRPr lang="ru-RU"/>
          </a:p>
        </p:txBody>
      </p:sp>
      <p:sp>
        <p:nvSpPr>
          <p:cNvPr id="13" name="Прямоугольник 12"/>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panose="020F0502020204030204" pitchFamily="34" charset="0"/>
            </a:endParaRPr>
          </a:p>
        </p:txBody>
      </p:sp>
      <p:sp>
        <p:nvSpPr>
          <p:cNvPr id="14" name="Прямоугольник 13"/>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panose="020F0502020204030204" pitchFamily="34" charset="0"/>
            </a:endParaRPr>
          </a:p>
        </p:txBody>
      </p:sp>
      <p:sp>
        <p:nvSpPr>
          <p:cNvPr id="15" name="Заголовок 1"/>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ru-RU"/>
              <a:t>Образец заголовка</a:t>
            </a:r>
            <a:endParaRPr lang="ru-RU" dirty="0"/>
          </a:p>
        </p:txBody>
      </p:sp>
      <p:sp>
        <p:nvSpPr>
          <p:cNvPr id="16" name="Подзаголовок 2"/>
          <p:cNvSpPr>
            <a:spLocks noGrp="1"/>
          </p:cNvSpPr>
          <p:nvPr>
            <p:ph type="subTitle" idx="1"/>
          </p:nvPr>
        </p:nvSpPr>
        <p:spPr>
          <a:xfrm>
            <a:off x="550863" y="3816724"/>
            <a:ext cx="5437187" cy="2265216"/>
          </a:xfrm>
        </p:spPr>
        <p:txBody>
          <a:bodyPr rtlCol="0">
            <a:noAutofit/>
          </a:bodyPr>
          <a:lstStyle>
            <a:lvl1pPr>
              <a:buNone/>
              <a:defRPr sz="2400"/>
            </a:lvl1pPr>
          </a:lstStyle>
          <a:p>
            <a:pPr rtl="0"/>
            <a:r>
              <a:rPr lang="ru-RU">
                <a:solidFill>
                  <a:schemeClr val="tx1">
                    <a:alpha val="60000"/>
                  </a:schemeClr>
                </a:solidFill>
              </a:rPr>
              <a:t>Образец подзаголовка</a:t>
            </a:r>
            <a:endParaRPr lang="ru-RU" dirty="0">
              <a:solidFill>
                <a:schemeClr val="tx1">
                  <a:alpha val="60000"/>
                </a:scheme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Разрыв раздела">
    <p:bg>
      <p:bgRef idx="1001">
        <a:schemeClr val="bg1"/>
      </p:bgRef>
    </p:bg>
    <p:spTree>
      <p:nvGrpSpPr>
        <p:cNvPr id="1" name=""/>
        <p:cNvGrpSpPr/>
        <p:nvPr/>
      </p:nvGrpSpPr>
      <p:grpSpPr>
        <a:xfrm>
          <a:off x="0" y="0"/>
          <a:ext cx="0" cy="0"/>
          <a:chOff x="0" y="0"/>
          <a:chExt cx="0" cy="0"/>
        </a:xfrm>
      </p:grpSpPr>
      <p:sp>
        <p:nvSpPr>
          <p:cNvPr id="8" name="Рисунок 7"/>
          <p:cNvSpPr>
            <a:spLocks noGrp="1"/>
          </p:cNvSpPr>
          <p:nvPr>
            <p:ph type="pic" sz="quarter" idx="13"/>
          </p:nvPr>
        </p:nvSpPr>
        <p:spPr>
          <a:xfrm>
            <a:off x="0" y="0"/>
            <a:ext cx="12192000" cy="6858000"/>
          </a:xfrm>
          <a:solidFill>
            <a:schemeClr val="bg2"/>
          </a:solidFill>
        </p:spPr>
        <p:txBody>
          <a:bodyPr rtlCol="0"/>
          <a:lstStyle/>
          <a:p>
            <a:pPr rtl="0"/>
            <a:r>
              <a:rPr lang="ru-RU"/>
              <a:t>Вставка рисунка</a:t>
            </a:r>
            <a:endParaRPr lang="ru-RU"/>
          </a:p>
        </p:txBody>
      </p:sp>
      <p:sp>
        <p:nvSpPr>
          <p:cNvPr id="16" name="Подзаголовок 2"/>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ru-RU">
                <a:solidFill>
                  <a:schemeClr val="tx1">
                    <a:alpha val="60000"/>
                  </a:schemeClr>
                </a:solidFill>
              </a:rPr>
              <a:t>Образец подзаголовка</a:t>
            </a:r>
            <a:endParaRPr lang="ru-RU" dirty="0">
              <a:solidFill>
                <a:schemeClr val="tx1">
                  <a:alpha val="60000"/>
                </a:schemeClr>
              </a:solidFill>
            </a:endParaRPr>
          </a:p>
        </p:txBody>
      </p:sp>
      <p:sp>
        <p:nvSpPr>
          <p:cNvPr id="15" name="Заголовок 1"/>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ru-RU"/>
              <a:t>Образец заголовка</a:t>
            </a:r>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Временная шкала таблицы диаграммы">
    <p:spTree>
      <p:nvGrpSpPr>
        <p:cNvPr id="1" name=""/>
        <p:cNvGrpSpPr/>
        <p:nvPr/>
      </p:nvGrpSpPr>
      <p:grpSpPr>
        <a:xfrm>
          <a:off x="0" y="0"/>
          <a:ext cx="0" cy="0"/>
          <a:chOff x="0" y="0"/>
          <a:chExt cx="0" cy="0"/>
        </a:xfrm>
      </p:grpSpPr>
      <p:grpSp>
        <p:nvGrpSpPr>
          <p:cNvPr id="12" name="Группа 11"/>
          <p:cNvGrpSpPr/>
          <p:nvPr/>
        </p:nvGrpSpPr>
        <p:grpSpPr>
          <a:xfrm>
            <a:off x="613998" y="5334748"/>
            <a:ext cx="678135" cy="990000"/>
            <a:chOff x="10490969" y="1448827"/>
            <a:chExt cx="678135" cy="990000"/>
          </a:xfrm>
        </p:grpSpPr>
        <p:sp>
          <p:nvSpPr>
            <p:cNvPr id="13" name="Полилиния: Фигура 12"/>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ru-RU" dirty="0">
                <a:solidFill>
                  <a:schemeClr val="tx1"/>
                </a:solidFill>
                <a:latin typeface="Calibri" panose="020F0502020204030204" pitchFamily="34" charset="0"/>
              </a:endParaRPr>
            </a:p>
          </p:txBody>
        </p:sp>
        <p:sp>
          <p:nvSpPr>
            <p:cNvPr id="14" name="Овал 13"/>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sp>
          <p:nvSpPr>
            <p:cNvPr id="15" name="Овал 14"/>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sp>
          <p:nvSpPr>
            <p:cNvPr id="16" name="Полилиния: фигура 15"/>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ru-RU" dirty="0">
                <a:solidFill>
                  <a:schemeClr val="tx1"/>
                </a:solidFill>
                <a:latin typeface="Calibri" panose="020F0502020204030204" pitchFamily="34" charset="0"/>
              </a:endParaRPr>
            </a:p>
          </p:txBody>
        </p:sp>
      </p:grpSp>
      <p:sp>
        <p:nvSpPr>
          <p:cNvPr id="2" name="Заголовок 1"/>
          <p:cNvSpPr>
            <a:spLocks noGrp="1"/>
          </p:cNvSpPr>
          <p:nvPr>
            <p:ph type="title"/>
          </p:nvPr>
        </p:nvSpPr>
        <p:spPr>
          <a:xfrm>
            <a:off x="550862" y="549275"/>
            <a:ext cx="11091600" cy="1332000"/>
          </a:xfrm>
        </p:spPr>
        <p:txBody>
          <a:bodyPr vert="horz" wrap="square" lIns="0" tIns="0" rIns="0" bIns="0" rtlCol="0" anchor="t" anchorCtr="0">
            <a:noAutofit/>
          </a:bodyPr>
          <a:lstStyle>
            <a:lvl1pPr>
              <a:defRPr lang="ru-RU" dirty="0"/>
            </a:lvl1pPr>
          </a:lstStyle>
          <a:p>
            <a:pPr lvl="0" rtl="0">
              <a:lnSpc>
                <a:spcPct val="100000"/>
              </a:lnSpc>
            </a:pPr>
            <a:r>
              <a:rPr lang="ru-RU"/>
              <a:t>Образец заголовка</a:t>
            </a:r>
            <a:endParaRPr lang="ru-RU"/>
          </a:p>
        </p:txBody>
      </p:sp>
      <p:sp>
        <p:nvSpPr>
          <p:cNvPr id="3" name="Объект 2"/>
          <p:cNvSpPr>
            <a:spLocks noGrp="1"/>
          </p:cNvSpPr>
          <p:nvPr>
            <p:ph idx="1"/>
          </p:nvPr>
        </p:nvSpPr>
        <p:spPr>
          <a:xfrm>
            <a:off x="550863" y="2113199"/>
            <a:ext cx="11090274" cy="3979625"/>
          </a:xfrm>
        </p:spPr>
        <p:txBody>
          <a:bodyPr rtlCol="0">
            <a:noAutofit/>
          </a:bodyPr>
          <a:lstStyle/>
          <a:p>
            <a:pPr lvl="0" rtl="0"/>
            <a:r>
              <a:rPr lang="ru-RU"/>
              <a:t>Образец текста</a:t>
            </a:r>
            <a:endParaRPr lang="ru-RU"/>
          </a:p>
          <a:p>
            <a:pPr lvl="1" rtl="0"/>
            <a:r>
              <a:rPr lang="ru-RU"/>
              <a:t>Второй уровень</a:t>
            </a:r>
            <a:endParaRPr lang="ru-RU"/>
          </a:p>
          <a:p>
            <a:pPr lvl="2" rtl="0"/>
            <a:r>
              <a:rPr lang="ru-RU"/>
              <a:t>Третий уровень</a:t>
            </a:r>
            <a:endParaRPr lang="ru-RU"/>
          </a:p>
          <a:p>
            <a:pPr lvl="3" rtl="0"/>
            <a:r>
              <a:rPr lang="ru-RU"/>
              <a:t>Четвертый уровень</a:t>
            </a:r>
            <a:endParaRPr lang="ru-RU"/>
          </a:p>
          <a:p>
            <a:pPr lvl="4" rtl="0"/>
            <a:r>
              <a:rPr lang="ru-RU"/>
              <a:t>Пятый уровень</a:t>
            </a:r>
            <a:endParaRPr lang="ru-RU" dirty="0"/>
          </a:p>
        </p:txBody>
      </p:sp>
      <p:sp>
        <p:nvSpPr>
          <p:cNvPr id="4" name="Дата 3"/>
          <p:cNvSpPr>
            <a:spLocks noGrp="1"/>
          </p:cNvSpPr>
          <p:nvPr>
            <p:ph type="dt" sz="half" idx="10"/>
          </p:nvPr>
        </p:nvSpPr>
        <p:spPr/>
        <p:txBody>
          <a:bodyPr rtlCol="0">
            <a:noAutofit/>
          </a:bodyPr>
          <a:lstStyle/>
          <a:p>
            <a:pPr rtl="0"/>
            <a:r>
              <a:rPr lang="ru-RU"/>
              <a:t>Вторник, 2 февраля 20XX г.</a:t>
            </a:r>
            <a:endParaRPr lang="ru-RU"/>
          </a:p>
        </p:txBody>
      </p:sp>
      <p:sp>
        <p:nvSpPr>
          <p:cNvPr id="5" name="Нижний колонтитул 4"/>
          <p:cNvSpPr>
            <a:spLocks noGrp="1"/>
          </p:cNvSpPr>
          <p:nvPr>
            <p:ph type="ftr" sz="quarter" idx="11"/>
          </p:nvPr>
        </p:nvSpPr>
        <p:spPr/>
        <p:txBody>
          <a:bodyPr rtlCol="0">
            <a:noAutofit/>
          </a:bodyPr>
          <a:lstStyle/>
          <a:p>
            <a:pPr rtl="0"/>
            <a:r>
              <a:rPr lang="ru-RU"/>
              <a:t>Образец текста нижнего колонтитула</a:t>
            </a:r>
            <a:endParaRPr lang="ru-RU"/>
          </a:p>
        </p:txBody>
      </p:sp>
      <p:sp>
        <p:nvSpPr>
          <p:cNvPr id="6" name="Номер слайда 5"/>
          <p:cNvSpPr>
            <a:spLocks noGrp="1"/>
          </p:cNvSpPr>
          <p:nvPr>
            <p:ph type="sldNum" sz="quarter" idx="12"/>
          </p:nvPr>
        </p:nvSpPr>
        <p:spPr/>
        <p:txBody>
          <a:bodyPr rtlCol="0">
            <a:noAutofit/>
          </a:bodyPr>
          <a:lstStyle/>
          <a:p>
            <a:pPr rtl="0"/>
            <a:fld id="{DBA1B0FB-D917-4C8C-928F-313BD683BF39}"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Цитата">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ru-RU"/>
              <a:t>Образец заголовка</a:t>
            </a:r>
            <a:endParaRPr lang="ru-RU" dirty="0"/>
          </a:p>
        </p:txBody>
      </p:sp>
      <p:grpSp>
        <p:nvGrpSpPr>
          <p:cNvPr id="8" name="Группа 7"/>
          <p:cNvGrpSpPr/>
          <p:nvPr userDrawn="1"/>
        </p:nvGrpSpPr>
        <p:grpSpPr>
          <a:xfrm>
            <a:off x="10822156" y="4143453"/>
            <a:ext cx="734257" cy="760506"/>
            <a:chOff x="5243759" y="1363788"/>
            <a:chExt cx="734257" cy="760506"/>
          </a:xfrm>
        </p:grpSpPr>
        <p:sp>
          <p:nvSpPr>
            <p:cNvPr id="9" name="Полилиния 5"/>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sp>
          <p:nvSpPr>
            <p:cNvPr id="10" name="Полилиния 6"/>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sp>
          <p:nvSpPr>
            <p:cNvPr id="11" name="Полилиния 8"/>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grpSp>
      <p:sp>
        <p:nvSpPr>
          <p:cNvPr id="12" name="Овал 11"/>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sp>
        <p:nvSpPr>
          <p:cNvPr id="17" name="Объект 16"/>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ru-RU"/>
              <a:t>Образец текста</a:t>
            </a:r>
            <a:endParaRPr lang="ru-RU"/>
          </a:p>
        </p:txBody>
      </p:sp>
      <p:sp>
        <p:nvSpPr>
          <p:cNvPr id="15" name="Рисунок 14"/>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ru-RU"/>
              <a:t>Вставка рисунка</a:t>
            </a:r>
            <a:endParaRPr lang="ru-RU"/>
          </a:p>
        </p:txBody>
      </p:sp>
      <p:sp>
        <p:nvSpPr>
          <p:cNvPr id="2" name="Дата 1"/>
          <p:cNvSpPr>
            <a:spLocks noGrp="1"/>
          </p:cNvSpPr>
          <p:nvPr>
            <p:ph type="dt" sz="half" idx="10"/>
          </p:nvPr>
        </p:nvSpPr>
        <p:spPr/>
        <p:txBody>
          <a:bodyPr rtlCol="0">
            <a:noAutofit/>
          </a:bodyPr>
          <a:lstStyle/>
          <a:p>
            <a:pPr rtl="0"/>
            <a:r>
              <a:rPr lang="ru-RU"/>
              <a:t>Вторник, 2 февраля 20XX г.</a:t>
            </a:r>
            <a:endParaRPr lang="ru-RU"/>
          </a:p>
        </p:txBody>
      </p:sp>
      <p:sp>
        <p:nvSpPr>
          <p:cNvPr id="3" name="Нижний колонтитул 2"/>
          <p:cNvSpPr>
            <a:spLocks noGrp="1"/>
          </p:cNvSpPr>
          <p:nvPr>
            <p:ph type="ftr" sz="quarter" idx="11"/>
          </p:nvPr>
        </p:nvSpPr>
        <p:spPr/>
        <p:txBody>
          <a:bodyPr rtlCol="0">
            <a:noAutofit/>
          </a:bodyPr>
          <a:lstStyle/>
          <a:p>
            <a:pPr rtl="0"/>
            <a:r>
              <a:rPr lang="ru-RU"/>
              <a:t>Образец текста нижнего колонтитула</a:t>
            </a:r>
            <a:endParaRPr lang="ru-RU"/>
          </a:p>
        </p:txBody>
      </p:sp>
      <p:sp>
        <p:nvSpPr>
          <p:cNvPr id="4" name="Номер слайда 3"/>
          <p:cNvSpPr>
            <a:spLocks noGrp="1"/>
          </p:cNvSpPr>
          <p:nvPr>
            <p:ph type="sldNum" sz="quarter" idx="12"/>
          </p:nvPr>
        </p:nvSpPr>
        <p:spPr/>
        <p:txBody>
          <a:bodyPr rtlCol="0">
            <a:noAutofit/>
          </a:bodyPr>
          <a:lstStyle/>
          <a:p>
            <a:pPr rtl="0"/>
            <a:fld id="{DBA1B0FB-D917-4C8C-928F-313BD683BF39}"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Команда">
    <p:spTree>
      <p:nvGrpSpPr>
        <p:cNvPr id="1" name=""/>
        <p:cNvGrpSpPr/>
        <p:nvPr/>
      </p:nvGrpSpPr>
      <p:grpSpPr>
        <a:xfrm>
          <a:off x="0" y="0"/>
          <a:ext cx="0" cy="0"/>
          <a:chOff x="0" y="0"/>
          <a:chExt cx="0" cy="0"/>
        </a:xfrm>
      </p:grpSpPr>
      <p:sp>
        <p:nvSpPr>
          <p:cNvPr id="16" name="Прямоугольник 15"/>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ru-RU" dirty="0">
              <a:latin typeface="Calibri" panose="020F0502020204030204" pitchFamily="34" charset="0"/>
            </a:endParaRPr>
          </a:p>
        </p:txBody>
      </p:sp>
      <p:sp>
        <p:nvSpPr>
          <p:cNvPr id="34" name="Овал 33"/>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sp>
        <p:nvSpPr>
          <p:cNvPr id="40" name="Заголовок 5"/>
          <p:cNvSpPr>
            <a:spLocks noGrp="1"/>
          </p:cNvSpPr>
          <p:nvPr>
            <p:ph type="ctrTitle" hasCustomPrompt="1"/>
          </p:nvPr>
        </p:nvSpPr>
        <p:spPr>
          <a:xfrm>
            <a:off x="548640" y="548640"/>
            <a:ext cx="8281987" cy="1253041"/>
          </a:xfrm>
        </p:spPr>
        <p:txBody>
          <a:bodyPr rtlCol="0">
            <a:noAutofit/>
          </a:bodyPr>
          <a:lstStyle/>
          <a:p>
            <a:pPr rtl="0"/>
            <a:r>
              <a:rPr lang="ru-RU"/>
              <a:t>Команда</a:t>
            </a:r>
            <a:endParaRPr lang="ru-RU"/>
          </a:p>
        </p:txBody>
      </p:sp>
      <p:grpSp>
        <p:nvGrpSpPr>
          <p:cNvPr id="51" name="Группа 50"/>
          <p:cNvGrpSpPr/>
          <p:nvPr userDrawn="1"/>
        </p:nvGrpSpPr>
        <p:grpSpPr>
          <a:xfrm>
            <a:off x="1800565" y="4518946"/>
            <a:ext cx="1980001" cy="1363916"/>
            <a:chOff x="4879602" y="3781429"/>
            <a:chExt cx="1980001" cy="1363916"/>
          </a:xfrm>
        </p:grpSpPr>
        <p:sp>
          <p:nvSpPr>
            <p:cNvPr id="52" name="Полилиния: Фигура 51"/>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ru-RU" dirty="0">
                <a:latin typeface="Calibri" panose="020F0502020204030204" pitchFamily="34" charset="0"/>
              </a:endParaRPr>
            </a:p>
          </p:txBody>
        </p:sp>
        <p:sp>
          <p:nvSpPr>
            <p:cNvPr id="53" name="Полилиния: Фигура 52"/>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ru-RU" dirty="0">
                <a:solidFill>
                  <a:schemeClr val="tx1"/>
                </a:solidFill>
                <a:latin typeface="Calibri" panose="020F0502020204030204" pitchFamily="34" charset="0"/>
              </a:endParaRPr>
            </a:p>
          </p:txBody>
        </p:sp>
        <p:sp>
          <p:nvSpPr>
            <p:cNvPr id="54" name="Овал 53"/>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sp>
          <p:nvSpPr>
            <p:cNvPr id="55" name="Овал 54"/>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grpSp>
      <p:sp>
        <p:nvSpPr>
          <p:cNvPr id="56" name="Рисунок 55"/>
          <p:cNvSpPr>
            <a:spLocks noGrp="1"/>
          </p:cNvSpPr>
          <p:nvPr>
            <p:ph type="pic" sz="quarter" idx="13"/>
          </p:nvPr>
        </p:nvSpPr>
        <p:spPr>
          <a:xfrm>
            <a:off x="1078992" y="1990724"/>
            <a:ext cx="1691640" cy="1435608"/>
          </a:xfrm>
          <a:solidFill>
            <a:schemeClr val="accent5"/>
          </a:solidFill>
        </p:spPr>
        <p:txBody>
          <a:bodyPr rtlCol="0">
            <a:noAutofit/>
          </a:bodyPr>
          <a:lstStyle/>
          <a:p>
            <a:pPr rtl="0"/>
            <a:r>
              <a:rPr lang="ru-RU"/>
              <a:t>Вставка рисунка</a:t>
            </a:r>
            <a:endParaRPr lang="ru-RU"/>
          </a:p>
        </p:txBody>
      </p:sp>
      <p:sp>
        <p:nvSpPr>
          <p:cNvPr id="57" name="Рисунок 55"/>
          <p:cNvSpPr>
            <a:spLocks noGrp="1"/>
          </p:cNvSpPr>
          <p:nvPr>
            <p:ph type="pic" sz="quarter" idx="14"/>
          </p:nvPr>
        </p:nvSpPr>
        <p:spPr>
          <a:xfrm>
            <a:off x="3838384" y="1990724"/>
            <a:ext cx="1691640" cy="1435608"/>
          </a:xfrm>
          <a:solidFill>
            <a:schemeClr val="accent5"/>
          </a:solidFill>
        </p:spPr>
        <p:txBody>
          <a:bodyPr rtlCol="0">
            <a:noAutofit/>
          </a:bodyPr>
          <a:lstStyle/>
          <a:p>
            <a:pPr rtl="0"/>
            <a:r>
              <a:rPr lang="ru-RU"/>
              <a:t>Вставка рисунка</a:t>
            </a:r>
            <a:endParaRPr lang="ru-RU"/>
          </a:p>
        </p:txBody>
      </p:sp>
      <p:sp>
        <p:nvSpPr>
          <p:cNvPr id="58" name="Рисунок 55"/>
          <p:cNvSpPr>
            <a:spLocks noGrp="1"/>
          </p:cNvSpPr>
          <p:nvPr>
            <p:ph type="pic" sz="quarter" idx="15"/>
          </p:nvPr>
        </p:nvSpPr>
        <p:spPr>
          <a:xfrm>
            <a:off x="6661976" y="1993392"/>
            <a:ext cx="1691640" cy="1435608"/>
          </a:xfrm>
          <a:solidFill>
            <a:schemeClr val="accent5"/>
          </a:solidFill>
        </p:spPr>
        <p:txBody>
          <a:bodyPr rtlCol="0">
            <a:noAutofit/>
          </a:bodyPr>
          <a:lstStyle/>
          <a:p>
            <a:pPr rtl="0"/>
            <a:r>
              <a:rPr lang="ru-RU"/>
              <a:t>Вставка рисунка</a:t>
            </a:r>
            <a:endParaRPr lang="ru-RU" dirty="0"/>
          </a:p>
        </p:txBody>
      </p:sp>
      <p:sp>
        <p:nvSpPr>
          <p:cNvPr id="59" name="Рисунок 55"/>
          <p:cNvSpPr>
            <a:spLocks noGrp="1"/>
          </p:cNvSpPr>
          <p:nvPr>
            <p:ph type="pic" sz="quarter" idx="16"/>
          </p:nvPr>
        </p:nvSpPr>
        <p:spPr>
          <a:xfrm>
            <a:off x="9485568" y="1990724"/>
            <a:ext cx="1691640" cy="1435608"/>
          </a:xfrm>
          <a:solidFill>
            <a:schemeClr val="accent5"/>
          </a:solidFill>
        </p:spPr>
        <p:txBody>
          <a:bodyPr rtlCol="0">
            <a:noAutofit/>
          </a:bodyPr>
          <a:lstStyle/>
          <a:p>
            <a:pPr rtl="0"/>
            <a:r>
              <a:rPr lang="ru-RU"/>
              <a:t>Вставка рисунка</a:t>
            </a:r>
            <a:endParaRPr lang="ru-RU"/>
          </a:p>
        </p:txBody>
      </p:sp>
      <p:sp>
        <p:nvSpPr>
          <p:cNvPr id="63" name="Текст 62"/>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ru-RU"/>
              <a:t>Имя</a:t>
            </a:r>
            <a:endParaRPr lang="ru-RU"/>
          </a:p>
        </p:txBody>
      </p:sp>
      <p:sp>
        <p:nvSpPr>
          <p:cNvPr id="61" name="Текст 60"/>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ru-RU"/>
              <a:t>Должность</a:t>
            </a:r>
            <a:endParaRPr lang="ru-RU"/>
          </a:p>
        </p:txBody>
      </p:sp>
      <p:sp>
        <p:nvSpPr>
          <p:cNvPr id="65" name="Текст 62"/>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ru-RU"/>
              <a:t>Имя</a:t>
            </a:r>
            <a:endParaRPr lang="ru-RU"/>
          </a:p>
        </p:txBody>
      </p:sp>
      <p:sp>
        <p:nvSpPr>
          <p:cNvPr id="64" name="Текст 60"/>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ru-RU"/>
              <a:t>Должность</a:t>
            </a:r>
            <a:endParaRPr lang="ru-RU"/>
          </a:p>
        </p:txBody>
      </p:sp>
      <p:sp>
        <p:nvSpPr>
          <p:cNvPr id="67" name="Текст 62"/>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ru-RU"/>
              <a:t>Имя</a:t>
            </a:r>
            <a:endParaRPr lang="ru-RU"/>
          </a:p>
        </p:txBody>
      </p:sp>
      <p:sp>
        <p:nvSpPr>
          <p:cNvPr id="66" name="Текст 60"/>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ru-RU"/>
              <a:t>Должность</a:t>
            </a:r>
            <a:endParaRPr lang="ru-RU"/>
          </a:p>
        </p:txBody>
      </p:sp>
      <p:sp>
        <p:nvSpPr>
          <p:cNvPr id="69" name="Текст 62"/>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ru-RU"/>
              <a:t>Имя</a:t>
            </a:r>
            <a:endParaRPr lang="ru-RU"/>
          </a:p>
        </p:txBody>
      </p:sp>
      <p:sp>
        <p:nvSpPr>
          <p:cNvPr id="68" name="Текст 60"/>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ru-RU"/>
              <a:t>Заголовок</a:t>
            </a:r>
            <a:endParaRPr lang="ru-RU"/>
          </a:p>
        </p:txBody>
      </p:sp>
      <p:sp>
        <p:nvSpPr>
          <p:cNvPr id="4" name="Дата 3"/>
          <p:cNvSpPr>
            <a:spLocks noGrp="1"/>
          </p:cNvSpPr>
          <p:nvPr>
            <p:ph type="dt" sz="half" idx="10"/>
          </p:nvPr>
        </p:nvSpPr>
        <p:spPr/>
        <p:txBody>
          <a:bodyPr rtlCol="0">
            <a:noAutofit/>
          </a:bodyPr>
          <a:lstStyle/>
          <a:p>
            <a:pPr rtl="0"/>
            <a:r>
              <a:rPr lang="ru-RU"/>
              <a:t>Вторник, 2 февраля 20XX г.</a:t>
            </a:r>
            <a:endParaRPr lang="ru-RU" dirty="0"/>
          </a:p>
        </p:txBody>
      </p:sp>
      <p:sp>
        <p:nvSpPr>
          <p:cNvPr id="5" name="Нижний колонтитул 4"/>
          <p:cNvSpPr>
            <a:spLocks noGrp="1"/>
          </p:cNvSpPr>
          <p:nvPr>
            <p:ph type="ftr" sz="quarter" idx="11"/>
          </p:nvPr>
        </p:nvSpPr>
        <p:spPr/>
        <p:txBody>
          <a:bodyPr rtlCol="0">
            <a:noAutofit/>
          </a:bodyPr>
          <a:lstStyle/>
          <a:p>
            <a:pPr rtl="0"/>
            <a:r>
              <a:rPr lang="ru-RU"/>
              <a:t>Образец текста нижнего колонтитула</a:t>
            </a:r>
            <a:endParaRPr lang="ru-RU"/>
          </a:p>
        </p:txBody>
      </p:sp>
      <p:sp>
        <p:nvSpPr>
          <p:cNvPr id="6" name="Номер слайда 5"/>
          <p:cNvSpPr>
            <a:spLocks noGrp="1"/>
          </p:cNvSpPr>
          <p:nvPr>
            <p:ph type="sldNum" sz="quarter" idx="12"/>
          </p:nvPr>
        </p:nvSpPr>
        <p:spPr/>
        <p:txBody>
          <a:bodyPr rtlCol="0">
            <a:noAutofit/>
          </a:bodyPr>
          <a:lstStyle/>
          <a:p>
            <a:pPr rtl="0"/>
            <a:fld id="{DBA1B0FB-D917-4C8C-928F-313BD683BF39}"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Содержимое с 2 столбцами (слайд для сравнения)">
    <p:spTree>
      <p:nvGrpSpPr>
        <p:cNvPr id="1" name=""/>
        <p:cNvGrpSpPr/>
        <p:nvPr/>
      </p:nvGrpSpPr>
      <p:grpSpPr>
        <a:xfrm>
          <a:off x="0" y="0"/>
          <a:ext cx="0" cy="0"/>
          <a:chOff x="0" y="0"/>
          <a:chExt cx="0" cy="0"/>
        </a:xfrm>
      </p:grpSpPr>
      <p:sp>
        <p:nvSpPr>
          <p:cNvPr id="12" name="Овал 11"/>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sp>
        <p:nvSpPr>
          <p:cNvPr id="11" name="Прямоугольник 10"/>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ru-RU" dirty="0">
              <a:latin typeface="Calibri" panose="020F0502020204030204" pitchFamily="34" charset="0"/>
            </a:endParaRPr>
          </a:p>
        </p:txBody>
      </p:sp>
      <p:sp>
        <p:nvSpPr>
          <p:cNvPr id="2" name="Заголовок 1"/>
          <p:cNvSpPr>
            <a:spLocks noGrp="1"/>
          </p:cNvSpPr>
          <p:nvPr>
            <p:ph type="title"/>
          </p:nvPr>
        </p:nvSpPr>
        <p:spPr>
          <a:xfrm>
            <a:off x="550862" y="549275"/>
            <a:ext cx="11097551" cy="1332000"/>
          </a:xfrm>
        </p:spPr>
        <p:txBody>
          <a:bodyPr vert="horz" wrap="square" lIns="0" tIns="0" rIns="0" bIns="0" rtlCol="0" anchor="t" anchorCtr="0">
            <a:noAutofit/>
          </a:bodyPr>
          <a:lstStyle>
            <a:lvl1pPr>
              <a:defRPr lang="ru-RU" sz="4800" dirty="0"/>
            </a:lvl1pPr>
          </a:lstStyle>
          <a:p>
            <a:pPr lvl="0" rtl="0">
              <a:lnSpc>
                <a:spcPct val="100000"/>
              </a:lnSpc>
            </a:pPr>
            <a:r>
              <a:rPr lang="ru-RU"/>
              <a:t>Образец заголовка</a:t>
            </a:r>
            <a:endParaRPr lang="ru-RU"/>
          </a:p>
        </p:txBody>
      </p:sp>
      <p:sp>
        <p:nvSpPr>
          <p:cNvPr id="3" name="Текст 2"/>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endParaRPr lang="ru-RU"/>
          </a:p>
        </p:txBody>
      </p:sp>
      <p:sp>
        <p:nvSpPr>
          <p:cNvPr id="4" name="Объект 3"/>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ru-RU"/>
              <a:t>Образец текста</a:t>
            </a:r>
            <a:endParaRPr lang="ru-RU"/>
          </a:p>
          <a:p>
            <a:pPr lvl="1" rtl="0"/>
            <a:r>
              <a:rPr lang="ru-RU"/>
              <a:t>Второй уровень</a:t>
            </a:r>
            <a:endParaRPr lang="ru-RU"/>
          </a:p>
          <a:p>
            <a:pPr lvl="2" rtl="0"/>
            <a:r>
              <a:rPr lang="ru-RU"/>
              <a:t>Третий уровень</a:t>
            </a:r>
            <a:endParaRPr lang="ru-RU"/>
          </a:p>
          <a:p>
            <a:pPr lvl="3" rtl="0"/>
            <a:r>
              <a:rPr lang="ru-RU"/>
              <a:t>Четвертый уровень</a:t>
            </a:r>
            <a:endParaRPr lang="ru-RU"/>
          </a:p>
          <a:p>
            <a:pPr lvl="4" rtl="0"/>
            <a:r>
              <a:rPr lang="ru-RU"/>
              <a:t>Пятый уровень</a:t>
            </a:r>
            <a:endParaRPr lang="ru-RU"/>
          </a:p>
        </p:txBody>
      </p:sp>
      <p:sp>
        <p:nvSpPr>
          <p:cNvPr id="5" name="Текст 4"/>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ru-RU" sz="1400" b="0" cap="all" spc="200" baseline="0" dirty="0">
                <a:solidFill>
                  <a:schemeClr val="tx1"/>
                </a:solidFill>
              </a:defRPr>
            </a:lvl1pPr>
          </a:lstStyle>
          <a:p>
            <a:pPr marL="228600" lvl="0" indent="-228600" rtl="0"/>
            <a:r>
              <a:rPr lang="ru-RU"/>
              <a:t>Образец текста</a:t>
            </a:r>
            <a:endParaRPr lang="ru-RU"/>
          </a:p>
        </p:txBody>
      </p:sp>
      <p:sp>
        <p:nvSpPr>
          <p:cNvPr id="6" name="Объект 5"/>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ru-RU"/>
              <a:t>Образец текста</a:t>
            </a:r>
            <a:endParaRPr lang="ru-RU"/>
          </a:p>
          <a:p>
            <a:pPr lvl="1" rtl="0"/>
            <a:r>
              <a:rPr lang="ru-RU"/>
              <a:t>Второй уровень</a:t>
            </a:r>
            <a:endParaRPr lang="ru-RU"/>
          </a:p>
          <a:p>
            <a:pPr lvl="2" rtl="0"/>
            <a:r>
              <a:rPr lang="ru-RU"/>
              <a:t>Третий уровень</a:t>
            </a:r>
            <a:endParaRPr lang="ru-RU"/>
          </a:p>
          <a:p>
            <a:pPr lvl="3" rtl="0"/>
            <a:r>
              <a:rPr lang="ru-RU"/>
              <a:t>Четвертый уровень</a:t>
            </a:r>
            <a:endParaRPr lang="ru-RU"/>
          </a:p>
          <a:p>
            <a:pPr lvl="4" rtl="0"/>
            <a:r>
              <a:rPr lang="ru-RU"/>
              <a:t>Пятый уровень</a:t>
            </a:r>
            <a:endParaRPr lang="ru-RU"/>
          </a:p>
        </p:txBody>
      </p:sp>
      <p:sp>
        <p:nvSpPr>
          <p:cNvPr id="7" name="Дата 6"/>
          <p:cNvSpPr>
            <a:spLocks noGrp="1"/>
          </p:cNvSpPr>
          <p:nvPr>
            <p:ph type="dt" sz="half" idx="10"/>
          </p:nvPr>
        </p:nvSpPr>
        <p:spPr/>
        <p:txBody>
          <a:bodyPr rtlCol="0">
            <a:noAutofit/>
          </a:bodyPr>
          <a:lstStyle/>
          <a:p>
            <a:pPr rtl="0"/>
            <a:r>
              <a:rPr lang="ru-RU"/>
              <a:t>Вторник, 2 февраля 20XX г.</a:t>
            </a:r>
            <a:endParaRPr lang="ru-RU"/>
          </a:p>
        </p:txBody>
      </p:sp>
      <p:sp>
        <p:nvSpPr>
          <p:cNvPr id="8" name="Нижний колонтитул 7"/>
          <p:cNvSpPr>
            <a:spLocks noGrp="1"/>
          </p:cNvSpPr>
          <p:nvPr>
            <p:ph type="ftr" sz="quarter" idx="11"/>
          </p:nvPr>
        </p:nvSpPr>
        <p:spPr/>
        <p:txBody>
          <a:bodyPr rtlCol="0">
            <a:noAutofit/>
          </a:bodyPr>
          <a:lstStyle/>
          <a:p>
            <a:pPr rtl="0"/>
            <a:r>
              <a:rPr lang="ru-RU"/>
              <a:t>Образец текста нижнего колонтитула</a:t>
            </a:r>
            <a:endParaRPr lang="ru-RU"/>
          </a:p>
        </p:txBody>
      </p:sp>
      <p:sp>
        <p:nvSpPr>
          <p:cNvPr id="9" name="Номер слайда 8"/>
          <p:cNvSpPr>
            <a:spLocks noGrp="1"/>
          </p:cNvSpPr>
          <p:nvPr>
            <p:ph type="sldNum" sz="quarter" idx="12"/>
          </p:nvPr>
        </p:nvSpPr>
        <p:spPr/>
        <p:txBody>
          <a:bodyPr rtlCol="0">
            <a:noAutofit/>
          </a:bodyPr>
          <a:lstStyle/>
          <a:p>
            <a:pPr rtl="0"/>
            <a:fld id="{DBA1B0FB-D917-4C8C-928F-313BD683BF39}"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ru-RU" dirty="0"/>
              <a:t>Образец заголовка</a:t>
            </a:r>
            <a:endParaRPr lang="ru-RU" dirty="0"/>
          </a:p>
        </p:txBody>
      </p:sp>
      <p:sp>
        <p:nvSpPr>
          <p:cNvPr id="3" name="Текст 2"/>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ru-RU" dirty="0"/>
              <a:t>Щелкните, чтобы изменить стили текста образца слайда</a:t>
            </a:r>
            <a:endParaRPr lang="ru-RU" dirty="0"/>
          </a:p>
          <a:p>
            <a:pPr lvl="1" rtl="0"/>
            <a:r>
              <a:rPr lang="ru-RU" dirty="0"/>
              <a:t>Второй уровень</a:t>
            </a:r>
            <a:endParaRPr lang="ru-RU" dirty="0"/>
          </a:p>
          <a:p>
            <a:pPr lvl="2" rtl="0"/>
            <a:r>
              <a:rPr lang="ru-RU" dirty="0"/>
              <a:t>Третий уровень</a:t>
            </a:r>
            <a:endParaRPr lang="ru-RU" dirty="0"/>
          </a:p>
          <a:p>
            <a:pPr lvl="3" rtl="0"/>
            <a:r>
              <a:rPr lang="ru-RU" dirty="0"/>
              <a:t>Четвертый уровень</a:t>
            </a:r>
            <a:endParaRPr lang="ru-RU" dirty="0"/>
          </a:p>
          <a:p>
            <a:pPr lvl="4" rtl="0"/>
            <a:r>
              <a:rPr lang="ru-RU" dirty="0"/>
              <a:t>Пятый уровень</a:t>
            </a:r>
            <a:endParaRPr lang="ru-RU" dirty="0"/>
          </a:p>
        </p:txBody>
      </p:sp>
      <p:sp>
        <p:nvSpPr>
          <p:cNvPr id="4" name="Дата 3"/>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latin typeface="Calibri" panose="020F0502020204030204" pitchFamily="34" charset="0"/>
              </a:defRPr>
            </a:lvl1pPr>
          </a:lstStyle>
          <a:p>
            <a:r>
              <a:rPr lang="ru-RU" dirty="0"/>
              <a:t>Вторник, 2 февраля 20XX г.</a:t>
            </a:r>
            <a:endParaRPr lang="ru-RU" dirty="0"/>
          </a:p>
        </p:txBody>
      </p:sp>
      <p:sp>
        <p:nvSpPr>
          <p:cNvPr id="5" name="Нижний колонтитул 4"/>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latin typeface="Calibri" panose="020F0502020204030204" pitchFamily="34" charset="0"/>
              </a:defRPr>
            </a:lvl1pPr>
          </a:lstStyle>
          <a:p>
            <a:r>
              <a:rPr lang="ru-RU" dirty="0"/>
              <a:t>Образец текста нижнего колонтитула</a:t>
            </a:r>
            <a:endParaRPr lang="ru-RU" dirty="0"/>
          </a:p>
        </p:txBody>
      </p:sp>
      <p:sp>
        <p:nvSpPr>
          <p:cNvPr id="6" name="Номер слайда 5"/>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latin typeface="Calibri" panose="020F0502020204030204" pitchFamily="34" charset="0"/>
              </a:defRPr>
            </a:lvl1pPr>
          </a:lstStyle>
          <a:p>
            <a:fld id="{DBA1B0FB-D917-4C8C-928F-313BD683BF39}" type="slidenum">
              <a:rPr lang="ru-RU" smtClean="0"/>
            </a:fld>
            <a:endParaRPr lang="ru-RU"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p:txStyles>
    <p:titleStyle>
      <a:lvl1pPr algn="l" defTabSz="914400" rtl="0" eaLnBrk="1" latinLnBrk="0" hangingPunct="1">
        <a:lnSpc>
          <a:spcPct val="90000"/>
        </a:lnSpc>
        <a:spcBef>
          <a:spcPct val="0"/>
        </a:spcBef>
        <a:buNone/>
        <a:defRPr lang="ru-RU" sz="4800" kern="1200" dirty="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Calibri" panose="020F0502020204030204" pitchFamily="34" charset="0"/>
          <a:ea typeface="+mn-ea"/>
          <a:cs typeface="+mn-cs"/>
        </a:defRPr>
      </a:lvl1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6.jpeg"/><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9" Type="http://schemas.openxmlformats.org/officeDocument/2006/relationships/diagramColors" Target="../diagrams/colors7.xml"/><Relationship Id="rId8" Type="http://schemas.openxmlformats.org/officeDocument/2006/relationships/diagramQuickStyle" Target="../diagrams/quickStyle7.xml"/><Relationship Id="rId7" Type="http://schemas.openxmlformats.org/officeDocument/2006/relationships/diagramLayout" Target="../diagrams/layout7.xml"/><Relationship Id="rId6" Type="http://schemas.openxmlformats.org/officeDocument/2006/relationships/diagramData" Target="../diagrams/data7.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2" Type="http://schemas.openxmlformats.org/officeDocument/2006/relationships/slideLayout" Target="../slideLayouts/slideLayout13.xml"/><Relationship Id="rId11" Type="http://schemas.openxmlformats.org/officeDocument/2006/relationships/image" Target="../media/image17.jpeg"/><Relationship Id="rId10" Type="http://schemas.microsoft.com/office/2007/relationships/diagramDrawing" Target="../diagrams/drawing7.xml"/><Relationship Id="rId1"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microsoft.com/office/2007/relationships/diagramDrawing" Target="../diagrams/drawing11.xml"/><Relationship Id="rId4" Type="http://schemas.openxmlformats.org/officeDocument/2006/relationships/diagramColors" Target="../diagrams/colors11.xml"/><Relationship Id="rId3" Type="http://schemas.openxmlformats.org/officeDocument/2006/relationships/diagramQuickStyle" Target="../diagrams/quickStyle11.xml"/><Relationship Id="rId2" Type="http://schemas.openxmlformats.org/officeDocument/2006/relationships/diagramLayout" Target="../diagrams/layout11.xml"/><Relationship Id="rId1" Type="http://schemas.openxmlformats.org/officeDocument/2006/relationships/diagramData" Target="../diagrams/data1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6.jpeg"/></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image" Target="../media/image27.jpeg"/></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image" Target="../media/image28.png"/><Relationship Id="rId5" Type="http://schemas.microsoft.com/office/2007/relationships/diagramDrawing" Target="../diagrams/drawing13.xml"/><Relationship Id="rId4" Type="http://schemas.openxmlformats.org/officeDocument/2006/relationships/diagramColors" Target="../diagrams/colors13.xml"/><Relationship Id="rId3" Type="http://schemas.openxmlformats.org/officeDocument/2006/relationships/diagramQuickStyle" Target="../diagrams/quickStyle13.xml"/><Relationship Id="rId2" Type="http://schemas.openxmlformats.org/officeDocument/2006/relationships/diagramLayout" Target="../diagrams/layout13.xml"/><Relationship Id="rId1" Type="http://schemas.openxmlformats.org/officeDocument/2006/relationships/diagramData" Target="../diagrams/data13.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32.wdp"/><Relationship Id="rId1" Type="http://schemas.openxmlformats.org/officeDocument/2006/relationships/image" Target="../media/image31.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3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microsoft.com/office/2007/relationships/diagramDrawing" Target="../diagrams/drawing14.xml"/><Relationship Id="rId7" Type="http://schemas.openxmlformats.org/officeDocument/2006/relationships/diagramColors" Target="../diagrams/colors14.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0.png"/><Relationship Id="rId1" Type="http://schemas.openxmlformats.org/officeDocument/2006/relationships/image" Target="../media/image39.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1.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8.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10.png"/><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96000" y="364888"/>
            <a:ext cx="6096000" cy="2384898"/>
          </a:xfrm>
        </p:spPr>
        <p:txBody>
          <a:bodyPr rtlCol="0" anchor="b" anchorCtr="0">
            <a:normAutofit/>
          </a:bodyPr>
          <a:lstStyle/>
          <a:p>
            <a:pPr rtl="0"/>
            <a:r>
              <a:rPr lang="az-Latn-AZ" sz="5400" dirty="0">
                <a:latin typeface="Berlin Sans FB Demi" panose="020E0802020502020306" pitchFamily="34" charset="0"/>
              </a:rPr>
              <a:t>Diadinamoterapiya </a:t>
            </a:r>
            <a:endParaRPr lang="ru-RU" sz="5400" dirty="0"/>
          </a:p>
        </p:txBody>
      </p:sp>
      <p:pic>
        <p:nvPicPr>
          <p:cNvPr id="14" name="Рисунок 13" descr="Цифровой фон точек данных"/>
          <p:cNvPicPr>
            <a:picLocks noGrp="1" noChangeAspect="1"/>
          </p:cNvPicPr>
          <p:nvPr>
            <p:ph type="pic" sz="quarter" idx="13"/>
          </p:nvPr>
        </p:nvPicPr>
        <p:blipFill rotWithShape="1">
          <a:blip r:embed="rId1" cstate="screen">
            <a:extLst>
              <a:ext uri="{28A0092B-C50C-407E-A947-70E740481C1C}">
                <a14:useLocalDpi xmlns:a14="http://schemas.microsoft.com/office/drawing/2010/main" val="0"/>
              </a:ext>
            </a:extLst>
          </a:blip>
          <a:srcRect/>
          <a:stretch>
            <a:fillRect/>
          </a:stretch>
        </p:blipFill>
        <p:spPr>
          <a:xfrm>
            <a:off x="0" y="0"/>
            <a:ext cx="6096000" cy="6858000"/>
          </a:xfr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sz="quarter" idx="15"/>
          </p:nvPr>
        </p:nvSpPr>
        <p:spPr>
          <a:xfrm>
            <a:off x="5701552" y="510988"/>
            <a:ext cx="6185648" cy="6150112"/>
          </a:xfrm>
        </p:spPr>
        <p:txBody>
          <a:bodyPr/>
          <a:lstStyle/>
          <a:p>
            <a:pPr algn="ctr"/>
            <a:r>
              <a:rPr lang="en-US" dirty="0" err="1">
                <a:latin typeface="Footlight MT Light" panose="0204060206030A020304" pitchFamily="18" charset="0"/>
              </a:rPr>
              <a:t>Toxumalarda</a:t>
            </a:r>
            <a:r>
              <a:rPr lang="en-US" dirty="0">
                <a:latin typeface="Footlight MT Light" panose="0204060206030A020304" pitchFamily="18" charset="0"/>
              </a:rPr>
              <a:t> </a:t>
            </a:r>
            <a:r>
              <a:rPr lang="en-US" dirty="0" err="1">
                <a:latin typeface="Footlight MT Light" panose="0204060206030A020304" pitchFamily="18" charset="0"/>
              </a:rPr>
              <a:t>baş</a:t>
            </a:r>
            <a:r>
              <a:rPr lang="en-US" dirty="0">
                <a:latin typeface="Footlight MT Light" panose="0204060206030A020304" pitchFamily="18" charset="0"/>
              </a:rPr>
              <a:t> </a:t>
            </a:r>
            <a:r>
              <a:rPr lang="en-US" dirty="0" err="1">
                <a:latin typeface="Footlight MT Light" panose="0204060206030A020304" pitchFamily="18" charset="0"/>
              </a:rPr>
              <a:t>verən</a:t>
            </a:r>
            <a:r>
              <a:rPr lang="en-US" dirty="0">
                <a:latin typeface="Footlight MT Light" panose="0204060206030A020304" pitchFamily="18" charset="0"/>
              </a:rPr>
              <a:t> </a:t>
            </a:r>
            <a:r>
              <a:rPr lang="en-US" dirty="0" err="1">
                <a:latin typeface="Footlight MT Light" panose="0204060206030A020304" pitchFamily="18" charset="0"/>
              </a:rPr>
              <a:t>yerli</a:t>
            </a:r>
            <a:r>
              <a:rPr lang="en-US" dirty="0">
                <a:latin typeface="Footlight MT Light" panose="0204060206030A020304" pitchFamily="18" charset="0"/>
              </a:rPr>
              <a:t> </a:t>
            </a:r>
            <a:r>
              <a:rPr lang="en-US" dirty="0" err="1">
                <a:latin typeface="Footlight MT Light" panose="0204060206030A020304" pitchFamily="18" charset="0"/>
              </a:rPr>
              <a:t>dəyişikliklər</a:t>
            </a:r>
            <a:r>
              <a:rPr lang="en-US" dirty="0">
                <a:latin typeface="Footlight MT Light" panose="0204060206030A020304" pitchFamily="18" charset="0"/>
              </a:rPr>
              <a:t>, </a:t>
            </a:r>
            <a:r>
              <a:rPr lang="en-US" dirty="0" err="1">
                <a:latin typeface="Footlight MT Light" panose="0204060206030A020304" pitchFamily="18" charset="0"/>
              </a:rPr>
              <a:t>həmçinin</a:t>
            </a:r>
            <a:r>
              <a:rPr lang="en-US" dirty="0">
                <a:latin typeface="Footlight MT Light" panose="0204060206030A020304" pitchFamily="18" charset="0"/>
              </a:rPr>
              <a:t> </a:t>
            </a:r>
            <a:r>
              <a:rPr lang="en-US" dirty="0" err="1">
                <a:latin typeface="Footlight MT Light" panose="0204060206030A020304" pitchFamily="18" charset="0"/>
              </a:rPr>
              <a:t>cərəyanın</a:t>
            </a:r>
            <a:r>
              <a:rPr lang="en-US" dirty="0">
                <a:latin typeface="Footlight MT Light" panose="0204060206030A020304" pitchFamily="18" charset="0"/>
              </a:rPr>
              <a:t> </a:t>
            </a:r>
            <a:r>
              <a:rPr lang="en-US" dirty="0" err="1">
                <a:latin typeface="Footlight MT Light" panose="0204060206030A020304" pitchFamily="18" charset="0"/>
              </a:rPr>
              <a:t>reseptorlara</a:t>
            </a:r>
            <a:r>
              <a:rPr lang="en-US" dirty="0">
                <a:latin typeface="Footlight MT Light" panose="0204060206030A020304" pitchFamily="18" charset="0"/>
              </a:rPr>
              <a:t> </a:t>
            </a:r>
            <a:r>
              <a:rPr lang="en-US" dirty="0" err="1">
                <a:latin typeface="Footlight MT Light" panose="0204060206030A020304" pitchFamily="18" charset="0"/>
              </a:rPr>
              <a:t>reflektoru</a:t>
            </a:r>
            <a:r>
              <a:rPr lang="en-US" dirty="0">
                <a:latin typeface="Footlight MT Light" panose="0204060206030A020304" pitchFamily="18" charset="0"/>
              </a:rPr>
              <a:t> </a:t>
            </a:r>
            <a:r>
              <a:rPr lang="en-US" dirty="0" err="1">
                <a:latin typeface="Footlight MT Light" panose="0204060206030A020304" pitchFamily="18" charset="0"/>
              </a:rPr>
              <a:t>təsiri</a:t>
            </a:r>
            <a:r>
              <a:rPr lang="en-US" dirty="0">
                <a:latin typeface="Footlight MT Light" panose="0204060206030A020304" pitchFamily="18" charset="0"/>
              </a:rPr>
              <a:t> </a:t>
            </a:r>
            <a:r>
              <a:rPr lang="en-US" dirty="0" err="1">
                <a:latin typeface="Footlight MT Light" panose="0204060206030A020304" pitchFamily="18" charset="0"/>
              </a:rPr>
              <a:t>seqmentar</a:t>
            </a:r>
            <a:r>
              <a:rPr lang="en-US" dirty="0">
                <a:latin typeface="Footlight MT Light" panose="0204060206030A020304" pitchFamily="18" charset="0"/>
              </a:rPr>
              <a:t> </a:t>
            </a:r>
            <a:r>
              <a:rPr lang="en-US" dirty="0" err="1">
                <a:latin typeface="Footlight MT Light" panose="0204060206030A020304" pitchFamily="18" charset="0"/>
              </a:rPr>
              <a:t>reaksiyaların</a:t>
            </a:r>
            <a:r>
              <a:rPr lang="en-US" dirty="0">
                <a:latin typeface="Footlight MT Light" panose="0204060206030A020304" pitchFamily="18" charset="0"/>
              </a:rPr>
              <a:t> </a:t>
            </a:r>
            <a:r>
              <a:rPr lang="en-US" dirty="0" err="1">
                <a:latin typeface="Footlight MT Light" panose="0204060206030A020304" pitchFamily="18" charset="0"/>
              </a:rPr>
              <a:t>vǝ</a:t>
            </a:r>
            <a:r>
              <a:rPr lang="en-US" dirty="0">
                <a:latin typeface="Footlight MT Light" panose="0204060206030A020304" pitchFamily="18" charset="0"/>
              </a:rPr>
              <a:t> </a:t>
            </a:r>
            <a:r>
              <a:rPr lang="en-US" dirty="0" err="1">
                <a:latin typeface="Footlight MT Light" panose="0204060206030A020304" pitchFamily="18" charset="0"/>
              </a:rPr>
              <a:t>bununla</a:t>
            </a:r>
            <a:r>
              <a:rPr lang="en-US" dirty="0">
                <a:latin typeface="Footlight MT Light" panose="0204060206030A020304" pitchFamily="18" charset="0"/>
              </a:rPr>
              <a:t> </a:t>
            </a:r>
            <a:r>
              <a:rPr lang="en-US" dirty="0" err="1">
                <a:latin typeface="Footlight MT Light" panose="0204060206030A020304" pitchFamily="18" charset="0"/>
              </a:rPr>
              <a:t>əlaqədar</a:t>
            </a:r>
            <a:r>
              <a:rPr lang="en-US" dirty="0">
                <a:latin typeface="Footlight MT Light" panose="0204060206030A020304" pitchFamily="18" charset="0"/>
              </a:rPr>
              <a:t> </a:t>
            </a:r>
            <a:r>
              <a:rPr lang="en-US" dirty="0" err="1">
                <a:latin typeface="Footlight MT Light" panose="0204060206030A020304" pitchFamily="18" charset="0"/>
              </a:rPr>
              <a:t>orqanizmin</a:t>
            </a:r>
            <a:r>
              <a:rPr lang="en-US" dirty="0">
                <a:latin typeface="Footlight MT Light" panose="0204060206030A020304" pitchFamily="18" charset="0"/>
              </a:rPr>
              <a:t> </a:t>
            </a:r>
            <a:r>
              <a:rPr lang="en-US" dirty="0" err="1">
                <a:latin typeface="Footlight MT Light" panose="0204060206030A020304" pitchFamily="18" charset="0"/>
              </a:rPr>
              <a:t>ümumi</a:t>
            </a:r>
            <a:r>
              <a:rPr lang="en-US" dirty="0">
                <a:latin typeface="Footlight MT Light" panose="0204060206030A020304" pitchFamily="18" charset="0"/>
              </a:rPr>
              <a:t> </a:t>
            </a:r>
            <a:r>
              <a:rPr lang="en-US" dirty="0" err="1">
                <a:latin typeface="Footlight MT Light" panose="0204060206030A020304" pitchFamily="18" charset="0"/>
              </a:rPr>
              <a:t>reaksiyası</a:t>
            </a:r>
            <a:r>
              <a:rPr lang="en-US" dirty="0">
                <a:latin typeface="Footlight MT Light" panose="0204060206030A020304" pitchFamily="18" charset="0"/>
              </a:rPr>
              <a:t> </a:t>
            </a:r>
            <a:r>
              <a:rPr lang="en-US" dirty="0" err="1">
                <a:latin typeface="Footlight MT Light" panose="0204060206030A020304" pitchFamily="18" charset="0"/>
              </a:rPr>
              <a:t>inkişaf</a:t>
            </a:r>
            <a:r>
              <a:rPr lang="en-US" dirty="0">
                <a:latin typeface="Footlight MT Light" panose="0204060206030A020304" pitchFamily="18" charset="0"/>
              </a:rPr>
              <a:t> </a:t>
            </a:r>
            <a:r>
              <a:rPr lang="en-US" dirty="0" err="1">
                <a:latin typeface="Footlight MT Light" panose="0204060206030A020304" pitchFamily="18" charset="0"/>
              </a:rPr>
              <a:t>edir</a:t>
            </a:r>
            <a:r>
              <a:rPr lang="en-US" dirty="0">
                <a:latin typeface="Footlight MT Light" panose="0204060206030A020304" pitchFamily="18" charset="0"/>
              </a:rPr>
              <a:t>. İlk </a:t>
            </a:r>
            <a:r>
              <a:rPr lang="en-US" dirty="0" err="1">
                <a:latin typeface="Footlight MT Light" panose="0204060206030A020304" pitchFamily="18" charset="0"/>
              </a:rPr>
              <a:t>diqqəti</a:t>
            </a:r>
            <a:r>
              <a:rPr lang="en-US" dirty="0">
                <a:latin typeface="Footlight MT Light" panose="0204060206030A020304" pitchFamily="18" charset="0"/>
              </a:rPr>
              <a:t> </a:t>
            </a:r>
            <a:r>
              <a:rPr lang="en-US" dirty="0" err="1">
                <a:latin typeface="Footlight MT Light" panose="0204060206030A020304" pitchFamily="18" charset="0"/>
              </a:rPr>
              <a:t>çəkən</a:t>
            </a:r>
            <a:r>
              <a:rPr lang="en-US" dirty="0">
                <a:latin typeface="Footlight MT Light" panose="0204060206030A020304" pitchFamily="18" charset="0"/>
              </a:rPr>
              <a:t> </a:t>
            </a:r>
            <a:r>
              <a:rPr lang="en-US" dirty="0" err="1">
                <a:latin typeface="Footlight MT Light" panose="0204060206030A020304" pitchFamily="18" charset="0"/>
              </a:rPr>
              <a:t>elektrodların</a:t>
            </a:r>
            <a:r>
              <a:rPr lang="en-US" dirty="0">
                <a:latin typeface="Footlight MT Light" panose="0204060206030A020304" pitchFamily="18" charset="0"/>
              </a:rPr>
              <a:t> </a:t>
            </a:r>
            <a:r>
              <a:rPr lang="en-US" dirty="0" err="1">
                <a:latin typeface="Footlight MT Light" panose="0204060206030A020304" pitchFamily="18" charset="0"/>
              </a:rPr>
              <a:t>altında</a:t>
            </a:r>
            <a:r>
              <a:rPr lang="en-US" dirty="0">
                <a:latin typeface="Footlight MT Light" panose="0204060206030A020304" pitchFamily="18" charset="0"/>
              </a:rPr>
              <a:t> </a:t>
            </a:r>
            <a:r>
              <a:rPr lang="en-US" dirty="0" err="1">
                <a:latin typeface="Footlight MT Light" panose="0204060206030A020304" pitchFamily="18" charset="0"/>
              </a:rPr>
              <a:t>qan</a:t>
            </a:r>
            <a:r>
              <a:rPr lang="en-US" dirty="0">
                <a:latin typeface="Footlight MT Light" panose="0204060206030A020304" pitchFamily="18" charset="0"/>
              </a:rPr>
              <a:t> </a:t>
            </a:r>
            <a:r>
              <a:rPr lang="en-US" dirty="0" err="1">
                <a:latin typeface="Footlight MT Light" panose="0204060206030A020304" pitchFamily="18" charset="0"/>
              </a:rPr>
              <a:t>damarlarının</a:t>
            </a:r>
            <a:r>
              <a:rPr lang="en-US" dirty="0">
                <a:latin typeface="Footlight MT Light" panose="0204060206030A020304" pitchFamily="18" charset="0"/>
              </a:rPr>
              <a:t> </a:t>
            </a:r>
            <a:r>
              <a:rPr lang="en-US" dirty="0" err="1">
                <a:latin typeface="Footlight MT Light" panose="0204060206030A020304" pitchFamily="18" charset="0"/>
              </a:rPr>
              <a:t>genişlənməsi</a:t>
            </a:r>
            <a:r>
              <a:rPr lang="en-US" dirty="0">
                <a:latin typeface="Footlight MT Light" panose="0204060206030A020304" pitchFamily="18" charset="0"/>
              </a:rPr>
              <a:t> </a:t>
            </a:r>
            <a:r>
              <a:rPr lang="en-US" dirty="0" err="1">
                <a:latin typeface="Footlight MT Light" panose="0204060206030A020304" pitchFamily="18" charset="0"/>
              </a:rPr>
              <a:t>hesabına</a:t>
            </a:r>
            <a:r>
              <a:rPr lang="en-US" dirty="0">
                <a:latin typeface="Footlight MT Light" panose="0204060206030A020304" pitchFamily="18" charset="0"/>
              </a:rPr>
              <a:t> </a:t>
            </a:r>
            <a:r>
              <a:rPr lang="en-US" dirty="0" err="1">
                <a:latin typeface="Footlight MT Light" panose="0204060206030A020304" pitchFamily="18" charset="0"/>
              </a:rPr>
              <a:t>qan</a:t>
            </a:r>
            <a:r>
              <a:rPr lang="en-US" dirty="0">
                <a:latin typeface="Footlight MT Light" panose="0204060206030A020304" pitchFamily="18" charset="0"/>
              </a:rPr>
              <a:t> </a:t>
            </a:r>
            <a:r>
              <a:rPr lang="en-US" dirty="0" err="1">
                <a:latin typeface="Footlight MT Light" panose="0204060206030A020304" pitchFamily="18" charset="0"/>
              </a:rPr>
              <a:t>axınının</a:t>
            </a:r>
            <a:r>
              <a:rPr lang="en-US" dirty="0">
                <a:latin typeface="Footlight MT Light" panose="0204060206030A020304" pitchFamily="18" charset="0"/>
              </a:rPr>
              <a:t> </a:t>
            </a:r>
            <a:r>
              <a:rPr lang="en-US" dirty="0" err="1">
                <a:latin typeface="Footlight MT Light" panose="0204060206030A020304" pitchFamily="18" charset="0"/>
              </a:rPr>
              <a:t>artması</a:t>
            </a:r>
            <a:r>
              <a:rPr lang="en-US" dirty="0">
                <a:latin typeface="Footlight MT Light" panose="0204060206030A020304" pitchFamily="18" charset="0"/>
              </a:rPr>
              <a:t> </a:t>
            </a:r>
            <a:r>
              <a:rPr lang="en-US" dirty="0" err="1">
                <a:latin typeface="Footlight MT Light" panose="0204060206030A020304" pitchFamily="18" charset="0"/>
              </a:rPr>
              <a:t>ilə</a:t>
            </a:r>
            <a:r>
              <a:rPr lang="en-US" dirty="0">
                <a:latin typeface="Footlight MT Light" panose="0204060206030A020304" pitchFamily="18" charset="0"/>
              </a:rPr>
              <a:t> </a:t>
            </a:r>
            <a:r>
              <a:rPr lang="en-US" dirty="0" err="1">
                <a:latin typeface="Footlight MT Light" panose="0204060206030A020304" pitchFamily="18" charset="0"/>
              </a:rPr>
              <a:t>əlaqədar</a:t>
            </a:r>
            <a:r>
              <a:rPr lang="en-US" dirty="0">
                <a:latin typeface="Footlight MT Light" panose="0204060206030A020304" pitchFamily="18" charset="0"/>
              </a:rPr>
              <a:t> </a:t>
            </a:r>
            <a:r>
              <a:rPr lang="en-US" dirty="0" err="1">
                <a:latin typeface="Footlight MT Light" panose="0204060206030A020304" pitchFamily="18" charset="0"/>
              </a:rPr>
              <a:t>hiperemiyanın</a:t>
            </a:r>
            <a:r>
              <a:rPr lang="en-US" dirty="0">
                <a:latin typeface="Footlight MT Light" panose="0204060206030A020304" pitchFamily="18" charset="0"/>
              </a:rPr>
              <a:t> </a:t>
            </a:r>
            <a:r>
              <a:rPr lang="en-US" dirty="0" err="1">
                <a:latin typeface="Footlight MT Light" panose="0204060206030A020304" pitchFamily="18" charset="0"/>
              </a:rPr>
              <a:t>olmasıdır</a:t>
            </a:r>
            <a:r>
              <a:rPr lang="en-US" dirty="0">
                <a:latin typeface="Footlight MT Light" panose="0204060206030A020304" pitchFamily="18" charset="0"/>
              </a:rPr>
              <a:t>. </a:t>
            </a:r>
            <a:r>
              <a:rPr lang="en-US" dirty="0" err="1">
                <a:latin typeface="Footlight MT Light" panose="0204060206030A020304" pitchFamily="18" charset="0"/>
              </a:rPr>
              <a:t>Əzələ</a:t>
            </a:r>
            <a:r>
              <a:rPr lang="en-US" dirty="0">
                <a:latin typeface="Footlight MT Light" panose="0204060206030A020304" pitchFamily="18" charset="0"/>
              </a:rPr>
              <a:t> </a:t>
            </a:r>
            <a:r>
              <a:rPr lang="en-US" dirty="0" err="1">
                <a:latin typeface="Footlight MT Light" panose="0204060206030A020304" pitchFamily="18" charset="0"/>
              </a:rPr>
              <a:t>yaxud</a:t>
            </a:r>
            <a:r>
              <a:rPr lang="en-US" dirty="0">
                <a:latin typeface="Footlight MT Light" panose="0204060206030A020304" pitchFamily="18" charset="0"/>
              </a:rPr>
              <a:t> </a:t>
            </a:r>
            <a:r>
              <a:rPr lang="en-US" dirty="0" err="1">
                <a:latin typeface="Footlight MT Light" panose="0204060206030A020304" pitchFamily="18" charset="0"/>
              </a:rPr>
              <a:t>sinir</a:t>
            </a:r>
            <a:r>
              <a:rPr lang="en-US" dirty="0">
                <a:latin typeface="Footlight MT Light" panose="0204060206030A020304" pitchFamily="18" charset="0"/>
              </a:rPr>
              <a:t> </a:t>
            </a:r>
            <a:r>
              <a:rPr lang="en-US" dirty="0" err="1">
                <a:latin typeface="Footlight MT Light" panose="0204060206030A020304" pitchFamily="18" charset="0"/>
              </a:rPr>
              <a:t>toxumasında</a:t>
            </a:r>
            <a:r>
              <a:rPr lang="en-US" dirty="0">
                <a:latin typeface="Footlight MT Light" panose="0204060206030A020304" pitchFamily="18" charset="0"/>
              </a:rPr>
              <a:t> </a:t>
            </a:r>
            <a:r>
              <a:rPr lang="en-US" dirty="0" err="1">
                <a:latin typeface="Footlight MT Light" panose="0204060206030A020304" pitchFamily="18" charset="0"/>
              </a:rPr>
              <a:t>ionların</a:t>
            </a:r>
            <a:r>
              <a:rPr lang="en-US" dirty="0">
                <a:latin typeface="Footlight MT Light" panose="0204060206030A020304" pitchFamily="18" charset="0"/>
              </a:rPr>
              <a:t> </a:t>
            </a:r>
            <a:r>
              <a:rPr lang="en-US" dirty="0" err="1">
                <a:latin typeface="Footlight MT Light" panose="0204060206030A020304" pitchFamily="18" charset="0"/>
              </a:rPr>
              <a:t>qatılığınm</a:t>
            </a:r>
            <a:r>
              <a:rPr lang="en-US" dirty="0">
                <a:latin typeface="Footlight MT Light" panose="0204060206030A020304" pitchFamily="18" charset="0"/>
              </a:rPr>
              <a:t> </a:t>
            </a:r>
            <a:r>
              <a:rPr lang="en-US" dirty="0" err="1">
                <a:latin typeface="Footlight MT Light" panose="0204060206030A020304" pitchFamily="18" charset="0"/>
              </a:rPr>
              <a:t>sürətlə</a:t>
            </a:r>
            <a:r>
              <a:rPr lang="en-US" dirty="0">
                <a:latin typeface="Footlight MT Light" panose="0204060206030A020304" pitchFamily="18" charset="0"/>
              </a:rPr>
              <a:t> </a:t>
            </a:r>
            <a:r>
              <a:rPr lang="en-US" dirty="0" err="1">
                <a:latin typeface="Footlight MT Light" panose="0204060206030A020304" pitchFamily="18" charset="0"/>
              </a:rPr>
              <a:t>dəyişməsi</a:t>
            </a:r>
            <a:r>
              <a:rPr lang="en-US" dirty="0">
                <a:latin typeface="Footlight MT Light" panose="0204060206030A020304" pitchFamily="18" charset="0"/>
              </a:rPr>
              <a:t> </a:t>
            </a:r>
            <a:r>
              <a:rPr lang="en-US" dirty="0" err="1">
                <a:latin typeface="Footlight MT Light" panose="0204060206030A020304" pitchFamily="18" charset="0"/>
              </a:rPr>
              <a:t>əzələ</a:t>
            </a:r>
            <a:r>
              <a:rPr lang="en-US" dirty="0">
                <a:latin typeface="Footlight MT Light" panose="0204060206030A020304" pitchFamily="18" charset="0"/>
              </a:rPr>
              <a:t> </a:t>
            </a:r>
            <a:r>
              <a:rPr lang="en-US" dirty="0" err="1">
                <a:latin typeface="Footlight MT Light" panose="0204060206030A020304" pitchFamily="18" charset="0"/>
              </a:rPr>
              <a:t>liflərinin</a:t>
            </a:r>
            <a:r>
              <a:rPr lang="en-US" dirty="0">
                <a:latin typeface="Footlight MT Light" panose="0204060206030A020304" pitchFamily="18" charset="0"/>
              </a:rPr>
              <a:t> </a:t>
            </a:r>
            <a:r>
              <a:rPr lang="en-US" dirty="0" err="1">
                <a:latin typeface="Footlight MT Light" panose="0204060206030A020304" pitchFamily="18" charset="0"/>
              </a:rPr>
              <a:t>yığılmasına</a:t>
            </a:r>
            <a:r>
              <a:rPr lang="en-US" dirty="0">
                <a:latin typeface="Footlight MT Light" panose="0204060206030A020304" pitchFamily="18" charset="0"/>
              </a:rPr>
              <a:t> </a:t>
            </a:r>
            <a:r>
              <a:rPr lang="en-US" dirty="0" err="1">
                <a:latin typeface="Footlight MT Light" panose="0204060206030A020304" pitchFamily="18" charset="0"/>
              </a:rPr>
              <a:t>səbəb</a:t>
            </a:r>
            <a:r>
              <a:rPr lang="en-US" dirty="0">
                <a:latin typeface="Footlight MT Light" panose="0204060206030A020304" pitchFamily="18" charset="0"/>
              </a:rPr>
              <a:t> </a:t>
            </a:r>
            <a:r>
              <a:rPr lang="en-US" dirty="0" err="1">
                <a:latin typeface="Footlight MT Light" panose="0204060206030A020304" pitchFamily="18" charset="0"/>
              </a:rPr>
              <a:t>olur</a:t>
            </a:r>
            <a:r>
              <a:rPr lang="en-US" dirty="0">
                <a:latin typeface="Footlight MT Light" panose="0204060206030A020304" pitchFamily="18" charset="0"/>
              </a:rPr>
              <a:t>. </a:t>
            </a:r>
            <a:r>
              <a:rPr lang="en-US" dirty="0" err="1">
                <a:latin typeface="Footlight MT Light" panose="0204060206030A020304" pitchFamily="18" charset="0"/>
              </a:rPr>
              <a:t>Cərəyanın</a:t>
            </a:r>
            <a:r>
              <a:rPr lang="en-US" dirty="0">
                <a:latin typeface="Footlight MT Light" panose="0204060206030A020304" pitchFamily="18" charset="0"/>
              </a:rPr>
              <a:t> </a:t>
            </a:r>
            <a:r>
              <a:rPr lang="en-US" dirty="0" err="1">
                <a:latin typeface="Footlight MT Light" panose="0204060206030A020304" pitchFamily="18" charset="0"/>
              </a:rPr>
              <a:t>gücünü</a:t>
            </a:r>
            <a:r>
              <a:rPr lang="en-US" dirty="0">
                <a:latin typeface="Footlight MT Light" panose="0204060206030A020304" pitchFamily="18" charset="0"/>
              </a:rPr>
              <a:t> </a:t>
            </a:r>
            <a:r>
              <a:rPr lang="en-US" dirty="0" err="1">
                <a:latin typeface="Footlight MT Light" panose="0204060206030A020304" pitchFamily="18" charset="0"/>
              </a:rPr>
              <a:t>artırdıqca</a:t>
            </a:r>
            <a:r>
              <a:rPr lang="en-US" dirty="0">
                <a:latin typeface="Footlight MT Light" panose="0204060206030A020304" pitchFamily="18" charset="0"/>
              </a:rPr>
              <a:t> </a:t>
            </a:r>
            <a:r>
              <a:rPr lang="en-US" dirty="0" err="1">
                <a:latin typeface="Footlight MT Light" panose="0204060206030A020304" pitchFamily="18" charset="0"/>
              </a:rPr>
              <a:t>elektrodların</a:t>
            </a:r>
            <a:r>
              <a:rPr lang="en-US" dirty="0">
                <a:latin typeface="Footlight MT Light" panose="0204060206030A020304" pitchFamily="18" charset="0"/>
              </a:rPr>
              <a:t> </a:t>
            </a:r>
            <a:r>
              <a:rPr lang="en-US" dirty="0" err="1">
                <a:latin typeface="Footlight MT Light" panose="0204060206030A020304" pitchFamily="18" charset="0"/>
              </a:rPr>
              <a:t>altında</a:t>
            </a:r>
            <a:r>
              <a:rPr lang="en-US" dirty="0">
                <a:latin typeface="Footlight MT Light" panose="0204060206030A020304" pitchFamily="18" charset="0"/>
              </a:rPr>
              <a:t> </a:t>
            </a:r>
            <a:r>
              <a:rPr lang="en-US" dirty="0" err="1">
                <a:latin typeface="Footlight MT Light" panose="0204060206030A020304" pitchFamily="18" charset="0"/>
              </a:rPr>
              <a:t>olan</a:t>
            </a:r>
            <a:r>
              <a:rPr lang="en-US" dirty="0">
                <a:latin typeface="Footlight MT Light" panose="0204060206030A020304" pitchFamily="18" charset="0"/>
              </a:rPr>
              <a:t> </a:t>
            </a:r>
            <a:r>
              <a:rPr lang="en-US" dirty="0" err="1">
                <a:latin typeface="Footlight MT Light" panose="0204060206030A020304" pitchFamily="18" charset="0"/>
              </a:rPr>
              <a:t>göynəmə</a:t>
            </a:r>
            <a:r>
              <a:rPr lang="en-US" dirty="0">
                <a:latin typeface="Footlight MT Light" panose="0204060206030A020304" pitchFamily="18" charset="0"/>
              </a:rPr>
              <a:t> </a:t>
            </a:r>
            <a:r>
              <a:rPr lang="en-US" dirty="0" err="1">
                <a:latin typeface="Footlight MT Light" panose="0204060206030A020304" pitchFamily="18" charset="0"/>
              </a:rPr>
              <a:t>hissinə</a:t>
            </a:r>
            <a:r>
              <a:rPr lang="en-US" dirty="0">
                <a:latin typeface="Footlight MT Light" panose="0204060206030A020304" pitchFamily="18" charset="0"/>
              </a:rPr>
              <a:t> </a:t>
            </a:r>
            <a:r>
              <a:rPr lang="en-US" dirty="0" err="1">
                <a:latin typeface="Footlight MT Light" panose="0204060206030A020304" pitchFamily="18" charset="0"/>
              </a:rPr>
              <a:t>silkələnmə-titrəmə</a:t>
            </a:r>
            <a:r>
              <a:rPr lang="en-US" dirty="0">
                <a:latin typeface="Footlight MT Light" panose="0204060206030A020304" pitchFamily="18" charset="0"/>
              </a:rPr>
              <a:t> </a:t>
            </a:r>
            <a:r>
              <a:rPr lang="en-US" dirty="0" err="1">
                <a:latin typeface="Footlight MT Light" panose="0204060206030A020304" pitchFamily="18" charset="0"/>
              </a:rPr>
              <a:t>də</a:t>
            </a:r>
            <a:r>
              <a:rPr lang="en-US" dirty="0">
                <a:latin typeface="Footlight MT Light" panose="0204060206030A020304" pitchFamily="18" charset="0"/>
              </a:rPr>
              <a:t> </a:t>
            </a:r>
            <a:r>
              <a:rPr lang="en-US" dirty="0" err="1">
                <a:latin typeface="Footlight MT Light" panose="0204060206030A020304" pitchFamily="18" charset="0"/>
              </a:rPr>
              <a:t>əlavə</a:t>
            </a:r>
            <a:r>
              <a:rPr lang="en-US" dirty="0">
                <a:latin typeface="Footlight MT Light" panose="0204060206030A020304" pitchFamily="18" charset="0"/>
              </a:rPr>
              <a:t> </a:t>
            </a:r>
            <a:r>
              <a:rPr lang="en-US" dirty="0" err="1">
                <a:latin typeface="Footlight MT Light" panose="0204060206030A020304" pitchFamily="18" charset="0"/>
              </a:rPr>
              <a:t>olunur</a:t>
            </a:r>
            <a:r>
              <a:rPr lang="en-US" dirty="0">
                <a:latin typeface="Footlight MT Light" panose="0204060206030A020304" pitchFamily="18" charset="0"/>
              </a:rPr>
              <a:t>.</a:t>
            </a:r>
            <a:endParaRPr lang="en-US" dirty="0">
              <a:latin typeface="Footlight MT Light" panose="0204060206030A020304" pitchFamily="18" charset="0"/>
            </a:endParaRPr>
          </a:p>
        </p:txBody>
      </p:sp>
      <p:pic>
        <p:nvPicPr>
          <p:cNvPr id="11" name="Рисунок 10"/>
          <p:cNvPicPr>
            <a:picLocks noGrp="1" noChangeAspect="1"/>
          </p:cNvPicPr>
          <p:nvPr>
            <p:ph type="pic" sz="quarter" idx="13"/>
          </p:nvPr>
        </p:nvPicPr>
        <p:blipFill>
          <a:blip r:embed="rId1"/>
          <a:srcRect l="12512" r="12512"/>
          <a:stretch>
            <a:fillRect/>
          </a:stretch>
        </p:blipFill>
        <p:spPr>
          <a:xfrm>
            <a:off x="398929" y="862012"/>
            <a:ext cx="5132388" cy="5133975"/>
          </a:xfrm>
        </p:spPr>
      </p:pic>
      <p:sp>
        <p:nvSpPr>
          <p:cNvPr id="6" name="Номер слайда 5"/>
          <p:cNvSpPr>
            <a:spLocks noGrp="1"/>
          </p:cNvSpPr>
          <p:nvPr>
            <p:ph type="sldNum" sz="quarter" idx="12"/>
          </p:nvPr>
        </p:nvSpPr>
        <p:spPr/>
        <p:txBody>
          <a:bodyPr/>
          <a:lstStyle/>
          <a:p>
            <a:pPr rtl="0"/>
            <a:fld id="{DBA1B0FB-D917-4C8C-928F-313BD683BF39}"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36260" y="645396"/>
            <a:ext cx="10919479" cy="1640666"/>
          </a:xfrm>
        </p:spPr>
        <p:txBody>
          <a:bodyPr/>
          <a:lstStyle/>
          <a:p>
            <a:r>
              <a:rPr lang="en-US" sz="3600" dirty="0">
                <a:latin typeface="Footlight MT Light" panose="0204060206030A020304" pitchFamily="18" charset="0"/>
              </a:rPr>
              <a:t>DDC </a:t>
            </a:r>
            <a:r>
              <a:rPr lang="en-US" sz="3600" dirty="0" err="1">
                <a:latin typeface="Footlight MT Light" panose="0204060206030A020304" pitchFamily="18" charset="0"/>
              </a:rPr>
              <a:t>üçün</a:t>
            </a:r>
            <a:r>
              <a:rPr lang="en-US" sz="3600" dirty="0">
                <a:latin typeface="Footlight MT Light" panose="0204060206030A020304" pitchFamily="18" charset="0"/>
              </a:rPr>
              <a:t> (</a:t>
            </a:r>
            <a:r>
              <a:rPr lang="en-US" sz="3600" dirty="0" err="1">
                <a:latin typeface="Footlight MT Light" panose="0204060206030A020304" pitchFamily="18" charset="0"/>
              </a:rPr>
              <a:t>xüsusən</a:t>
            </a:r>
            <a:r>
              <a:rPr lang="en-US" sz="3600" dirty="0">
                <a:latin typeface="Footlight MT Light" panose="0204060206030A020304" pitchFamily="18" charset="0"/>
              </a:rPr>
              <a:t> UD </a:t>
            </a:r>
            <a:r>
              <a:rPr lang="en-US" sz="3600" dirty="0" err="1">
                <a:latin typeface="Footlight MT Light" panose="0204060206030A020304" pitchFamily="18" charset="0"/>
              </a:rPr>
              <a:t>və</a:t>
            </a:r>
            <a:r>
              <a:rPr lang="en-US" sz="3600" dirty="0">
                <a:latin typeface="Footlight MT Light" panose="0204060206030A020304" pitchFamily="18" charset="0"/>
              </a:rPr>
              <a:t> QD) </a:t>
            </a:r>
            <a:r>
              <a:rPr lang="en-US" sz="3600" dirty="0" err="1">
                <a:latin typeface="Footlight MT Light" panose="0204060206030A020304" pitchFamily="18" charset="0"/>
              </a:rPr>
              <a:t>əsas</a:t>
            </a:r>
            <a:r>
              <a:rPr lang="en-US" sz="3600" dirty="0">
                <a:latin typeface="Footlight MT Light" panose="0204060206030A020304" pitchFamily="18" charset="0"/>
              </a:rPr>
              <a:t> </a:t>
            </a:r>
            <a:r>
              <a:rPr lang="en-US" sz="3600" dirty="0" err="1">
                <a:latin typeface="Footlight MT Light" panose="0204060206030A020304" pitchFamily="18" charset="0"/>
              </a:rPr>
              <a:t>xarakterik</a:t>
            </a:r>
            <a:r>
              <a:rPr lang="en-US" sz="3600" dirty="0">
                <a:latin typeface="Footlight MT Light" panose="0204060206030A020304" pitchFamily="18" charset="0"/>
              </a:rPr>
              <a:t> </a:t>
            </a:r>
            <a:r>
              <a:rPr lang="en-US" sz="3600" dirty="0" err="1">
                <a:latin typeface="Footlight MT Light" panose="0204060206030A020304" pitchFamily="18" charset="0"/>
              </a:rPr>
              <a:t>kliniki</a:t>
            </a:r>
            <a:r>
              <a:rPr lang="en-US" sz="3600" dirty="0">
                <a:latin typeface="Footlight MT Light" panose="0204060206030A020304" pitchFamily="18" charset="0"/>
              </a:rPr>
              <a:t> </a:t>
            </a:r>
            <a:r>
              <a:rPr lang="en-US" sz="3600" dirty="0" err="1">
                <a:latin typeface="Footlight MT Light" panose="0204060206030A020304" pitchFamily="18" charset="0"/>
              </a:rPr>
              <a:t>xüsusiyyət</a:t>
            </a:r>
            <a:r>
              <a:rPr lang="en-US" sz="3600" dirty="0">
                <a:latin typeface="Footlight MT Light" panose="0204060206030A020304" pitchFamily="18" charset="0"/>
              </a:rPr>
              <a:t> </a:t>
            </a:r>
            <a:r>
              <a:rPr lang="az-Latn-AZ" sz="3600" dirty="0">
                <a:latin typeface="Footlight MT Light" panose="0204060206030A020304" pitchFamily="18" charset="0"/>
              </a:rPr>
              <a:t>                      </a:t>
            </a:r>
            <a:r>
              <a:rPr lang="en-US" sz="3600" dirty="0" err="1">
                <a:latin typeface="Footlight MT Light" panose="0204060206030A020304" pitchFamily="18" charset="0"/>
              </a:rPr>
              <a:t>ağrıkəsici</a:t>
            </a:r>
            <a:r>
              <a:rPr lang="en-US" sz="3600" dirty="0">
                <a:latin typeface="Footlight MT Light" panose="0204060206030A020304" pitchFamily="18" charset="0"/>
              </a:rPr>
              <a:t> </a:t>
            </a:r>
            <a:r>
              <a:rPr lang="en-US" sz="3600" dirty="0" err="1">
                <a:latin typeface="Footlight MT Light" panose="0204060206030A020304" pitchFamily="18" charset="0"/>
              </a:rPr>
              <a:t>effekti</a:t>
            </a:r>
            <a:r>
              <a:rPr lang="en-US" sz="3600" dirty="0">
                <a:latin typeface="Footlight MT Light" panose="0204060206030A020304" pitchFamily="18" charset="0"/>
              </a:rPr>
              <a:t> </a:t>
            </a:r>
            <a:endParaRPr lang="en-US" sz="3600" dirty="0">
              <a:latin typeface="Footlight MT Light" panose="0204060206030A020304" pitchFamily="18" charset="0"/>
            </a:endParaRPr>
          </a:p>
        </p:txBody>
      </p:sp>
      <p:pic>
        <p:nvPicPr>
          <p:cNvPr id="9" name="Рисунок 8"/>
          <p:cNvPicPr>
            <a:picLocks noChangeAspect="1"/>
          </p:cNvPicPr>
          <p:nvPr/>
        </p:nvPicPr>
        <p:blipFill>
          <a:blip r:embed="rId1"/>
          <a:stretch>
            <a:fillRect/>
          </a:stretch>
        </p:blipFill>
        <p:spPr>
          <a:xfrm>
            <a:off x="6482442" y="4352040"/>
            <a:ext cx="5709557" cy="2493348"/>
          </a:xfrm>
          <a:prstGeom prst="rect">
            <a:avLst/>
          </a:prstGeom>
          <a:ln>
            <a:noFill/>
          </a:ln>
          <a:effectLst>
            <a:softEdge rad="112500"/>
          </a:effectLst>
        </p:spPr>
      </p:pic>
      <p:sp>
        <p:nvSpPr>
          <p:cNvPr id="3" name="Подзаголовок 2"/>
          <p:cNvSpPr>
            <a:spLocks noGrp="1"/>
          </p:cNvSpPr>
          <p:nvPr>
            <p:ph type="subTitle" idx="1"/>
          </p:nvPr>
        </p:nvSpPr>
        <p:spPr>
          <a:xfrm>
            <a:off x="357146" y="1861162"/>
            <a:ext cx="11477705" cy="2555874"/>
          </a:xfrm>
        </p:spPr>
        <p:txBody>
          <a:bodyPr/>
          <a:lstStyle/>
          <a:p>
            <a:r>
              <a:rPr lang="en-US" sz="2800" dirty="0" err="1">
                <a:latin typeface="Footlight MT Light" panose="0204060206030A020304" pitchFamily="18" charset="0"/>
              </a:rPr>
              <a:t>Mülahizələrə</a:t>
            </a:r>
            <a:r>
              <a:rPr lang="en-US" sz="2800" dirty="0">
                <a:latin typeface="Footlight MT Light" panose="0204060206030A020304" pitchFamily="18" charset="0"/>
              </a:rPr>
              <a:t> </a:t>
            </a:r>
            <a:r>
              <a:rPr lang="en-US" sz="2800" dirty="0" err="1">
                <a:latin typeface="Footlight MT Light" panose="0204060206030A020304" pitchFamily="18" charset="0"/>
              </a:rPr>
              <a:t>görə</a:t>
            </a:r>
            <a:r>
              <a:rPr lang="en-US" sz="2800" dirty="0">
                <a:latin typeface="Footlight MT Light" panose="0204060206030A020304" pitchFamily="18" charset="0"/>
              </a:rPr>
              <a:t>, </a:t>
            </a:r>
            <a:r>
              <a:rPr lang="en-US" sz="2800" dirty="0" err="1">
                <a:latin typeface="Footlight MT Light" panose="0204060206030A020304" pitchFamily="18" charset="0"/>
              </a:rPr>
              <a:t>cərəyanın</a:t>
            </a:r>
            <a:r>
              <a:rPr lang="en-US" sz="2800" dirty="0">
                <a:latin typeface="Footlight MT Light" panose="0204060206030A020304" pitchFamily="18" charset="0"/>
              </a:rPr>
              <a:t> </a:t>
            </a:r>
            <a:r>
              <a:rPr lang="en-US" sz="2800" dirty="0" err="1">
                <a:latin typeface="Footlight MT Light" panose="0204060206030A020304" pitchFamily="18" charset="0"/>
              </a:rPr>
              <a:t>analgetik</a:t>
            </a:r>
            <a:r>
              <a:rPr lang="en-US" sz="2800" dirty="0">
                <a:latin typeface="Footlight MT Light" panose="0204060206030A020304" pitchFamily="18" charset="0"/>
              </a:rPr>
              <a:t> </a:t>
            </a:r>
            <a:r>
              <a:rPr lang="en-US" sz="2800" dirty="0" err="1">
                <a:latin typeface="Footlight MT Light" panose="0204060206030A020304" pitchFamily="18" charset="0"/>
              </a:rPr>
              <a:t>təsiri</a:t>
            </a:r>
            <a:r>
              <a:rPr lang="en-US" sz="2800" dirty="0">
                <a:latin typeface="Footlight MT Light" panose="0204060206030A020304" pitchFamily="18" charset="0"/>
              </a:rPr>
              <a:t> </a:t>
            </a:r>
            <a:r>
              <a:rPr lang="en-US" sz="2800" dirty="0" err="1">
                <a:latin typeface="Footlight MT Light" panose="0204060206030A020304" pitchFamily="18" charset="0"/>
              </a:rPr>
              <a:t>periferik</a:t>
            </a:r>
            <a:r>
              <a:rPr lang="en-US" sz="2800" dirty="0">
                <a:latin typeface="Footlight MT Light" panose="0204060206030A020304" pitchFamily="18" charset="0"/>
              </a:rPr>
              <a:t> </a:t>
            </a:r>
            <a:r>
              <a:rPr lang="en-US" sz="2800" dirty="0" err="1">
                <a:latin typeface="Footlight MT Light" panose="0204060206030A020304" pitchFamily="18" charset="0"/>
              </a:rPr>
              <a:t>reseptorların</a:t>
            </a:r>
            <a:r>
              <a:rPr lang="en-US" sz="2800" dirty="0">
                <a:latin typeface="Footlight MT Light" panose="0204060206030A020304" pitchFamily="18" charset="0"/>
              </a:rPr>
              <a:t> DDC-</a:t>
            </a:r>
            <a:r>
              <a:rPr lang="en-US" sz="2800" dirty="0" err="1">
                <a:latin typeface="Footlight MT Light" panose="0204060206030A020304" pitchFamily="18" charset="0"/>
              </a:rPr>
              <a:t>na</a:t>
            </a:r>
            <a:r>
              <a:rPr lang="en-US" sz="2800" dirty="0">
                <a:latin typeface="Footlight MT Light" panose="0204060206030A020304" pitchFamily="18" charset="0"/>
              </a:rPr>
              <a:t> </a:t>
            </a:r>
            <a:r>
              <a:rPr lang="en-US" sz="2800" dirty="0" err="1">
                <a:latin typeface="Footlight MT Light" panose="0204060206030A020304" pitchFamily="18" charset="0"/>
              </a:rPr>
              <a:t>qarşı</a:t>
            </a:r>
            <a:r>
              <a:rPr lang="en-US" sz="2800" dirty="0">
                <a:latin typeface="Footlight MT Light" panose="0204060206030A020304" pitchFamily="18" charset="0"/>
              </a:rPr>
              <a:t> </a:t>
            </a:r>
            <a:r>
              <a:rPr lang="en-US" sz="2800" dirty="0" err="1">
                <a:latin typeface="Footlight MT Light" panose="0204060206030A020304" pitchFamily="18" charset="0"/>
              </a:rPr>
              <a:t>adaptasiyası</a:t>
            </a:r>
            <a:r>
              <a:rPr lang="en-US" sz="2800" dirty="0">
                <a:latin typeface="Footlight MT Light" panose="0204060206030A020304" pitchFamily="18" charset="0"/>
              </a:rPr>
              <a:t> </a:t>
            </a:r>
            <a:r>
              <a:rPr lang="en-US" sz="2800" dirty="0" err="1">
                <a:latin typeface="Footlight MT Light" panose="0204060206030A020304" pitchFamily="18" charset="0"/>
              </a:rPr>
              <a:t>nəticəsində</a:t>
            </a:r>
            <a:r>
              <a:rPr lang="en-US" sz="2800" dirty="0">
                <a:latin typeface="Footlight MT Light" panose="0204060206030A020304" pitchFamily="18" charset="0"/>
              </a:rPr>
              <a:t> </a:t>
            </a:r>
            <a:r>
              <a:rPr lang="en-US" sz="2800" dirty="0" err="1">
                <a:latin typeface="Footlight MT Light" panose="0204060206030A020304" pitchFamily="18" charset="0"/>
              </a:rPr>
              <a:t>sinir</a:t>
            </a:r>
            <a:r>
              <a:rPr lang="en-US" sz="2800" dirty="0">
                <a:latin typeface="Footlight MT Light" panose="0204060206030A020304" pitchFamily="18" charset="0"/>
              </a:rPr>
              <a:t> </a:t>
            </a:r>
            <a:r>
              <a:rPr lang="en-US" sz="2800" dirty="0" err="1">
                <a:latin typeface="Footlight MT Light" panose="0204060206030A020304" pitchFamily="18" charset="0"/>
              </a:rPr>
              <a:t>impulslarının</a:t>
            </a:r>
            <a:r>
              <a:rPr lang="en-US" sz="2800" dirty="0">
                <a:latin typeface="Footlight MT Light" panose="0204060206030A020304" pitchFamily="18" charset="0"/>
              </a:rPr>
              <a:t> </a:t>
            </a:r>
            <a:r>
              <a:rPr lang="en-US" sz="2800" dirty="0" err="1">
                <a:latin typeface="Footlight MT Light" panose="0204060206030A020304" pitchFamily="18" charset="0"/>
              </a:rPr>
              <a:t>yaranmasında</a:t>
            </a:r>
            <a:r>
              <a:rPr lang="en-US" sz="2800" dirty="0">
                <a:latin typeface="Footlight MT Light" panose="0204060206030A020304" pitchFamily="18" charset="0"/>
              </a:rPr>
              <a:t> </a:t>
            </a:r>
            <a:r>
              <a:rPr lang="en-US" sz="2800" dirty="0" err="1">
                <a:latin typeface="Footlight MT Light" panose="0204060206030A020304" pitchFamily="18" charset="0"/>
              </a:rPr>
              <a:t>biocərəyanın</a:t>
            </a:r>
            <a:r>
              <a:rPr lang="en-US" sz="2800" dirty="0">
                <a:latin typeface="Footlight MT Light" panose="0204060206030A020304" pitchFamily="18" charset="0"/>
              </a:rPr>
              <a:t> </a:t>
            </a:r>
            <a:r>
              <a:rPr lang="en-US" sz="2800" dirty="0" err="1">
                <a:latin typeface="Footlight MT Light" panose="0204060206030A020304" pitchFamily="18" charset="0"/>
              </a:rPr>
              <a:t>astana</a:t>
            </a:r>
            <a:r>
              <a:rPr lang="en-US" sz="2800" dirty="0">
                <a:latin typeface="Footlight MT Light" panose="0204060206030A020304" pitchFamily="18" charset="0"/>
              </a:rPr>
              <a:t> </a:t>
            </a:r>
            <a:r>
              <a:rPr lang="en-US" sz="2800" dirty="0" err="1">
                <a:latin typeface="Footlight MT Light" panose="0204060206030A020304" pitchFamily="18" charset="0"/>
              </a:rPr>
              <a:t>qiymətinin</a:t>
            </a:r>
            <a:r>
              <a:rPr lang="en-US" sz="2800" dirty="0">
                <a:latin typeface="Footlight MT Light" panose="0204060206030A020304" pitchFamily="18" charset="0"/>
              </a:rPr>
              <a:t> </a:t>
            </a:r>
            <a:r>
              <a:rPr lang="en-US" sz="2800" dirty="0" err="1">
                <a:latin typeface="Footlight MT Light" panose="0204060206030A020304" pitchFamily="18" charset="0"/>
              </a:rPr>
              <a:t>yüksəlməsi</a:t>
            </a:r>
            <a:r>
              <a:rPr lang="en-US" sz="2800" dirty="0">
                <a:latin typeface="Footlight MT Light" panose="0204060206030A020304" pitchFamily="18" charset="0"/>
              </a:rPr>
              <a:t> </a:t>
            </a:r>
            <a:r>
              <a:rPr lang="en-US" sz="2800" dirty="0" err="1">
                <a:latin typeface="Footlight MT Light" panose="0204060206030A020304" pitchFamily="18" charset="0"/>
              </a:rPr>
              <a:t>hesabına</a:t>
            </a:r>
            <a:r>
              <a:rPr lang="en-US" sz="2800" dirty="0">
                <a:latin typeface="Footlight MT Light" panose="0204060206030A020304" pitchFamily="18" charset="0"/>
              </a:rPr>
              <a:t> </a:t>
            </a:r>
            <a:r>
              <a:rPr lang="en-US" sz="2800" dirty="0" err="1">
                <a:latin typeface="Footlight MT Light" panose="0204060206030A020304" pitchFamily="18" charset="0"/>
              </a:rPr>
              <a:t>ağrı</a:t>
            </a:r>
            <a:r>
              <a:rPr lang="en-US" sz="2800" dirty="0">
                <a:latin typeface="Footlight MT Light" panose="0204060206030A020304" pitchFamily="18" charset="0"/>
              </a:rPr>
              <a:t> </a:t>
            </a:r>
            <a:r>
              <a:rPr lang="en-US" sz="2800" dirty="0" err="1">
                <a:latin typeface="Footlight MT Light" panose="0204060206030A020304" pitchFamily="18" charset="0"/>
              </a:rPr>
              <a:t>hissinin</a:t>
            </a:r>
            <a:r>
              <a:rPr lang="en-US" sz="2800" dirty="0">
                <a:latin typeface="Footlight MT Light" panose="0204060206030A020304" pitchFamily="18" charset="0"/>
              </a:rPr>
              <a:t> </a:t>
            </a:r>
            <a:r>
              <a:rPr lang="en-US" sz="2800" dirty="0" err="1">
                <a:latin typeface="Footlight MT Light" panose="0204060206030A020304" pitchFamily="18" charset="0"/>
              </a:rPr>
              <a:t>azalması</a:t>
            </a:r>
            <a:r>
              <a:rPr lang="en-US" sz="2800" dirty="0">
                <a:latin typeface="Footlight MT Light" panose="0204060206030A020304" pitchFamily="18" charset="0"/>
              </a:rPr>
              <a:t> </a:t>
            </a:r>
            <a:r>
              <a:rPr lang="en-US" sz="2800" dirty="0" err="1">
                <a:latin typeface="Footlight MT Light" panose="0204060206030A020304" pitchFamily="18" charset="0"/>
              </a:rPr>
              <a:t>baş</a:t>
            </a:r>
            <a:r>
              <a:rPr lang="en-US" sz="2800" dirty="0">
                <a:latin typeface="Footlight MT Light" panose="0204060206030A020304" pitchFamily="18" charset="0"/>
              </a:rPr>
              <a:t> </a:t>
            </a:r>
            <a:r>
              <a:rPr lang="en-US" sz="2800" dirty="0" err="1">
                <a:latin typeface="Footlight MT Light" panose="0204060206030A020304" pitchFamily="18" charset="0"/>
              </a:rPr>
              <a:t>verir</a:t>
            </a:r>
            <a:r>
              <a:rPr lang="en-US" sz="2800" dirty="0">
                <a:latin typeface="Footlight MT Light" panose="0204060206030A020304" pitchFamily="18" charset="0"/>
              </a:rPr>
              <a:t>. </a:t>
            </a:r>
            <a:r>
              <a:rPr lang="en-US" sz="2800" dirty="0" err="1">
                <a:latin typeface="Footlight MT Light" panose="0204060206030A020304" pitchFamily="18" charset="0"/>
              </a:rPr>
              <a:t>Heç</a:t>
            </a:r>
            <a:r>
              <a:rPr lang="en-US" sz="2800" dirty="0">
                <a:latin typeface="Footlight MT Light" panose="0204060206030A020304" pitchFamily="18" charset="0"/>
              </a:rPr>
              <a:t> </a:t>
            </a:r>
            <a:r>
              <a:rPr lang="en-US" sz="2800" dirty="0" err="1">
                <a:latin typeface="Footlight MT Light" panose="0204060206030A020304" pitchFamily="18" charset="0"/>
              </a:rPr>
              <a:t>şübhəsiz</a:t>
            </a:r>
            <a:r>
              <a:rPr lang="en-US" sz="2800" dirty="0">
                <a:latin typeface="Footlight MT Light" panose="0204060206030A020304" pitchFamily="18" charset="0"/>
              </a:rPr>
              <a:t> </a:t>
            </a:r>
            <a:r>
              <a:rPr lang="en-US" sz="2800" dirty="0" err="1">
                <a:latin typeface="Footlight MT Light" panose="0204060206030A020304" pitchFamily="18" charset="0"/>
              </a:rPr>
              <a:t>ki</a:t>
            </a:r>
            <a:r>
              <a:rPr lang="en-US" sz="2800" dirty="0">
                <a:latin typeface="Footlight MT Light" panose="0204060206030A020304" pitchFamily="18" charset="0"/>
              </a:rPr>
              <a:t>, </a:t>
            </a:r>
            <a:r>
              <a:rPr lang="en-US" sz="2800" dirty="0" err="1">
                <a:latin typeface="Footlight MT Light" panose="0204060206030A020304" pitchFamily="18" charset="0"/>
              </a:rPr>
              <a:t>ağrıkəsici</a:t>
            </a:r>
            <a:r>
              <a:rPr lang="en-US" sz="2800" dirty="0">
                <a:latin typeface="Footlight MT Light" panose="0204060206030A020304" pitchFamily="18" charset="0"/>
              </a:rPr>
              <a:t> </a:t>
            </a:r>
            <a:r>
              <a:rPr lang="en-US" sz="2800" dirty="0" err="1">
                <a:latin typeface="Footlight MT Light" panose="0204060206030A020304" pitchFamily="18" charset="0"/>
              </a:rPr>
              <a:t>effektin</a:t>
            </a:r>
            <a:r>
              <a:rPr lang="en-US" sz="2800" dirty="0">
                <a:latin typeface="Footlight MT Light" panose="0204060206030A020304" pitchFamily="18" charset="0"/>
              </a:rPr>
              <a:t> </a:t>
            </a:r>
            <a:r>
              <a:rPr lang="en-US" sz="2800" dirty="0" err="1">
                <a:latin typeface="Footlight MT Light" panose="0204060206030A020304" pitchFamily="18" charset="0"/>
              </a:rPr>
              <a:t>yaranmasında</a:t>
            </a:r>
            <a:r>
              <a:rPr lang="en-US" sz="2800" dirty="0">
                <a:latin typeface="Footlight MT Light" panose="0204060206030A020304" pitchFamily="18" charset="0"/>
              </a:rPr>
              <a:t> </a:t>
            </a:r>
            <a:r>
              <a:rPr lang="en-US" sz="2800" dirty="0" err="1">
                <a:latin typeface="Footlight MT Light" panose="0204060206030A020304" pitchFamily="18" charset="0"/>
              </a:rPr>
              <a:t>onurğa</a:t>
            </a:r>
            <a:r>
              <a:rPr lang="en-US" sz="2800" dirty="0">
                <a:latin typeface="Footlight MT Light" panose="0204060206030A020304" pitchFamily="18" charset="0"/>
              </a:rPr>
              <a:t> </a:t>
            </a:r>
            <a:r>
              <a:rPr lang="en-US" sz="2800" dirty="0" err="1">
                <a:latin typeface="Footlight MT Light" panose="0204060206030A020304" pitchFamily="18" charset="0"/>
              </a:rPr>
              <a:t>beyni</a:t>
            </a:r>
            <a:r>
              <a:rPr lang="en-US" sz="2800" dirty="0">
                <a:latin typeface="Footlight MT Light" panose="0204060206030A020304" pitchFamily="18" charset="0"/>
              </a:rPr>
              <a:t> </a:t>
            </a:r>
            <a:r>
              <a:rPr lang="en-US" sz="2800" dirty="0" err="1">
                <a:latin typeface="Footlight MT Light" panose="0204060206030A020304" pitchFamily="18" charset="0"/>
              </a:rPr>
              <a:t>və</a:t>
            </a:r>
            <a:r>
              <a:rPr lang="en-US" sz="2800" dirty="0">
                <a:latin typeface="Footlight MT Light" panose="0204060206030A020304" pitchFamily="18" charset="0"/>
              </a:rPr>
              <a:t> </a:t>
            </a:r>
            <a:r>
              <a:rPr lang="en-US" sz="2800" dirty="0" err="1">
                <a:latin typeface="Footlight MT Light" panose="0204060206030A020304" pitchFamily="18" charset="0"/>
              </a:rPr>
              <a:t>baş</a:t>
            </a:r>
            <a:r>
              <a:rPr lang="en-US" sz="2800" dirty="0">
                <a:latin typeface="Footlight MT Light" panose="0204060206030A020304" pitchFamily="18" charset="0"/>
              </a:rPr>
              <a:t> </a:t>
            </a:r>
            <a:r>
              <a:rPr lang="en-US" sz="2800" dirty="0" err="1">
                <a:latin typeface="Footlight MT Light" panose="0204060206030A020304" pitchFamily="18" charset="0"/>
              </a:rPr>
              <a:t>beyində</a:t>
            </a:r>
            <a:r>
              <a:rPr lang="en-US" sz="2800" dirty="0">
                <a:latin typeface="Footlight MT Light" panose="0204060206030A020304" pitchFamily="18" charset="0"/>
              </a:rPr>
              <a:t> </a:t>
            </a:r>
            <a:r>
              <a:rPr lang="en-US" sz="2800" dirty="0" err="1">
                <a:latin typeface="Footlight MT Light" panose="0204060206030A020304" pitchFamily="18" charset="0"/>
              </a:rPr>
              <a:t>baş</a:t>
            </a:r>
            <a:r>
              <a:rPr lang="en-US" sz="2800" dirty="0">
                <a:latin typeface="Footlight MT Light" panose="0204060206030A020304" pitchFamily="18" charset="0"/>
              </a:rPr>
              <a:t> </a:t>
            </a:r>
            <a:r>
              <a:rPr lang="en-US" sz="2800" dirty="0" err="1">
                <a:latin typeface="Footlight MT Light" panose="0204060206030A020304" pitchFamily="18" charset="0"/>
              </a:rPr>
              <a:t>verən</a:t>
            </a:r>
            <a:r>
              <a:rPr lang="en-US" sz="2800" dirty="0">
                <a:latin typeface="Footlight MT Light" panose="0204060206030A020304" pitchFamily="18" charset="0"/>
              </a:rPr>
              <a:t> </a:t>
            </a:r>
            <a:r>
              <a:rPr lang="en-US" sz="2800" dirty="0" err="1">
                <a:latin typeface="Footlight MT Light" panose="0204060206030A020304" pitchFamily="18" charset="0"/>
              </a:rPr>
              <a:t>proseslərin</a:t>
            </a:r>
            <a:r>
              <a:rPr lang="en-US" sz="2800" dirty="0">
                <a:latin typeface="Footlight MT Light" panose="0204060206030A020304" pitchFamily="18" charset="0"/>
              </a:rPr>
              <a:t> </a:t>
            </a:r>
            <a:r>
              <a:rPr lang="en-US" sz="2800" dirty="0" err="1">
                <a:latin typeface="Footlight MT Light" panose="0204060206030A020304" pitchFamily="18" charset="0"/>
              </a:rPr>
              <a:t>də</a:t>
            </a:r>
            <a:r>
              <a:rPr lang="en-US" sz="2800" dirty="0">
                <a:latin typeface="Footlight MT Light" panose="0204060206030A020304" pitchFamily="18" charset="0"/>
              </a:rPr>
              <a:t> </a:t>
            </a:r>
            <a:r>
              <a:rPr lang="en-US" sz="2800" dirty="0" err="1">
                <a:latin typeface="Footlight MT Light" panose="0204060206030A020304" pitchFamily="18" charset="0"/>
              </a:rPr>
              <a:t>rolu</a:t>
            </a:r>
            <a:r>
              <a:rPr lang="en-US" sz="2800" dirty="0">
                <a:latin typeface="Footlight MT Light" panose="0204060206030A020304" pitchFamily="18" charset="0"/>
              </a:rPr>
              <a:t> </a:t>
            </a:r>
            <a:r>
              <a:rPr lang="en-US" sz="2800" dirty="0" err="1">
                <a:latin typeface="Footlight MT Light" panose="0204060206030A020304" pitchFamily="18" charset="0"/>
              </a:rPr>
              <a:t>vardır</a:t>
            </a:r>
            <a:r>
              <a:rPr lang="en-US" sz="2800" dirty="0">
                <a:latin typeface="Footlight MT Light" panose="0204060206030A020304" pitchFamily="18" charset="0"/>
              </a:rPr>
              <a:t>. </a:t>
            </a:r>
            <a:r>
              <a:rPr lang="en-US" sz="2800" dirty="0" err="1">
                <a:latin typeface="Footlight MT Light" panose="0204060206030A020304" pitchFamily="18" charset="0"/>
              </a:rPr>
              <a:t>Ekstero</a:t>
            </a:r>
            <a:r>
              <a:rPr lang="en-US" sz="2800" dirty="0">
                <a:latin typeface="Footlight MT Light" panose="0204060206030A020304" pitchFamily="18" charset="0"/>
              </a:rPr>
              <a:t>- v</a:t>
            </a:r>
            <a:r>
              <a:rPr lang="az-Latn-AZ" sz="2800" dirty="0">
                <a:latin typeface="Footlight MT Light" panose="0204060206030A020304" pitchFamily="18" charset="0"/>
              </a:rPr>
              <a:t>ə</a:t>
            </a:r>
            <a:r>
              <a:rPr lang="en-US" sz="2800" dirty="0">
                <a:latin typeface="Footlight MT Light" panose="0204060206030A020304" pitchFamily="18" charset="0"/>
              </a:rPr>
              <a:t> </a:t>
            </a:r>
            <a:r>
              <a:rPr lang="en-US" sz="2800" dirty="0" err="1">
                <a:latin typeface="Footlight MT Light" panose="0204060206030A020304" pitchFamily="18" charset="0"/>
              </a:rPr>
              <a:t>proprioreseptorların</a:t>
            </a:r>
            <a:r>
              <a:rPr lang="en-US" sz="2800" dirty="0">
                <a:latin typeface="Footlight MT Light" panose="0204060206030A020304" pitchFamily="18" charset="0"/>
              </a:rPr>
              <a:t> </a:t>
            </a:r>
            <a:r>
              <a:rPr lang="en-US" sz="2800" dirty="0" err="1">
                <a:latin typeface="Footlight MT Light" panose="0204060206030A020304" pitchFamily="18" charset="0"/>
              </a:rPr>
              <a:t>çoxlu</a:t>
            </a:r>
            <a:r>
              <a:rPr lang="en-US" sz="2800" dirty="0">
                <a:latin typeface="Footlight MT Light" panose="0204060206030A020304" pitchFamily="18" charset="0"/>
              </a:rPr>
              <a:t> </a:t>
            </a:r>
            <a:r>
              <a:rPr lang="en-US" sz="2800" dirty="0" err="1">
                <a:latin typeface="Footlight MT Light" panose="0204060206030A020304" pitchFamily="18" charset="0"/>
              </a:rPr>
              <a:t>miqdarda</a:t>
            </a:r>
            <a:r>
              <a:rPr lang="en-US" sz="2800" dirty="0">
                <a:latin typeface="Footlight MT Light" panose="0204060206030A020304" pitchFamily="18" charset="0"/>
              </a:rPr>
              <a:t> </a:t>
            </a:r>
            <a:r>
              <a:rPr lang="en-US" sz="2800" dirty="0" err="1">
                <a:latin typeface="Footlight MT Light" panose="0204060206030A020304" pitchFamily="18" charset="0"/>
              </a:rPr>
              <a:t>ritmiki</a:t>
            </a:r>
            <a:r>
              <a:rPr lang="en-US" sz="2800" dirty="0">
                <a:latin typeface="Footlight MT Light" panose="0204060206030A020304" pitchFamily="18" charset="0"/>
              </a:rPr>
              <a:t> </a:t>
            </a:r>
            <a:r>
              <a:rPr lang="en-US" sz="2800" dirty="0" err="1">
                <a:latin typeface="Footlight MT Light" panose="0204060206030A020304" pitchFamily="18" charset="0"/>
              </a:rPr>
              <a:t>impulslarla</a:t>
            </a:r>
            <a:r>
              <a:rPr lang="en-US" sz="2800" dirty="0">
                <a:latin typeface="Footlight MT Light" panose="0204060206030A020304" pitchFamily="18" charset="0"/>
              </a:rPr>
              <a:t> </a:t>
            </a:r>
            <a:r>
              <a:rPr lang="en-US" sz="2800" dirty="0" err="1">
                <a:latin typeface="Footlight MT Light" panose="0204060206030A020304" pitchFamily="18" charset="0"/>
              </a:rPr>
              <a:t>qıcıqlandırılması</a:t>
            </a:r>
            <a:r>
              <a:rPr lang="en-US" sz="2800" dirty="0">
                <a:latin typeface="Footlight MT Light" panose="0204060206030A020304" pitchFamily="18" charset="0"/>
              </a:rPr>
              <a:t> </a:t>
            </a:r>
            <a:r>
              <a:rPr lang="en-US" sz="2800" dirty="0" err="1">
                <a:latin typeface="Footlight MT Light" panose="0204060206030A020304" pitchFamily="18" charset="0"/>
              </a:rPr>
              <a:t>böyük</a:t>
            </a:r>
            <a:r>
              <a:rPr lang="en-US" sz="2800" dirty="0">
                <a:latin typeface="Footlight MT Light" panose="0204060206030A020304" pitchFamily="18" charset="0"/>
              </a:rPr>
              <a:t> </a:t>
            </a:r>
            <a:r>
              <a:rPr lang="en-US" sz="2800" dirty="0" err="1">
                <a:latin typeface="Footlight MT Light" panose="0204060206030A020304" pitchFamily="18" charset="0"/>
              </a:rPr>
              <a:t>bioloji</a:t>
            </a:r>
            <a:r>
              <a:rPr lang="en-US" sz="2800" dirty="0">
                <a:latin typeface="Footlight MT Light" panose="0204060206030A020304" pitchFamily="18" charset="0"/>
              </a:rPr>
              <a:t> </a:t>
            </a:r>
            <a:r>
              <a:rPr lang="en-US" sz="2800" dirty="0" err="1">
                <a:latin typeface="Footlight MT Light" panose="0204060206030A020304" pitchFamily="18" charset="0"/>
              </a:rPr>
              <a:t>aktivliyə</a:t>
            </a:r>
            <a:r>
              <a:rPr lang="en-US" sz="2800" dirty="0">
                <a:latin typeface="Footlight MT Light" panose="0204060206030A020304" pitchFamily="18" charset="0"/>
              </a:rPr>
              <a:t> malik </a:t>
            </a:r>
            <a:r>
              <a:rPr lang="en-US" sz="2800" dirty="0" err="1">
                <a:latin typeface="Footlight MT Light" panose="0204060206030A020304" pitchFamily="18" charset="0"/>
              </a:rPr>
              <a:t>olan</a:t>
            </a:r>
            <a:r>
              <a:rPr lang="en-US" sz="2800" dirty="0">
                <a:latin typeface="Footlight MT Light" panose="0204060206030A020304" pitchFamily="18" charset="0"/>
              </a:rPr>
              <a:t> </a:t>
            </a:r>
            <a:r>
              <a:rPr lang="en-US" sz="2800" dirty="0" err="1">
                <a:latin typeface="Footlight MT Light" panose="0204060206030A020304" pitchFamily="18" charset="0"/>
              </a:rPr>
              <a:t>nizamlanmış</a:t>
            </a:r>
            <a:r>
              <a:rPr lang="en-US" sz="2800" dirty="0">
                <a:latin typeface="Footlight MT Light" panose="0204060206030A020304" pitchFamily="18" charset="0"/>
              </a:rPr>
              <a:t> </a:t>
            </a:r>
            <a:r>
              <a:rPr lang="en-US" sz="2800" dirty="0" err="1">
                <a:latin typeface="Footlight MT Light" panose="0204060206030A020304" pitchFamily="18" charset="0"/>
              </a:rPr>
              <a:t>ritmiki</a:t>
            </a:r>
            <a:r>
              <a:rPr lang="en-US" sz="2800" dirty="0">
                <a:latin typeface="Footlight MT Light" panose="0204060206030A020304" pitchFamily="18" charset="0"/>
              </a:rPr>
              <a:t> </a:t>
            </a:r>
            <a:r>
              <a:rPr lang="en-US" sz="2800" dirty="0" err="1">
                <a:latin typeface="Footlight MT Light" panose="0204060206030A020304" pitchFamily="18" charset="0"/>
              </a:rPr>
              <a:t>impuls</a:t>
            </a:r>
            <a:r>
              <a:rPr lang="en-US" sz="2800" dirty="0">
                <a:latin typeface="Footlight MT Light" panose="0204060206030A020304" pitchFamily="18" charset="0"/>
              </a:rPr>
              <a:t> </a:t>
            </a:r>
            <a:r>
              <a:rPr lang="en-US" sz="2800" dirty="0" err="1">
                <a:latin typeface="Footlight MT Light" panose="0204060206030A020304" pitchFamily="18" charset="0"/>
              </a:rPr>
              <a:t>axını</a:t>
            </a:r>
            <a:r>
              <a:rPr lang="en-US" sz="2800" dirty="0">
                <a:latin typeface="Footlight MT Light" panose="0204060206030A020304" pitchFamily="18" charset="0"/>
              </a:rPr>
              <a:t> </a:t>
            </a:r>
            <a:endParaRPr lang="az-Latn-AZ" sz="2800" dirty="0">
              <a:latin typeface="Footlight MT Light" panose="0204060206030A020304" pitchFamily="18" charset="0"/>
            </a:endParaRPr>
          </a:p>
          <a:p>
            <a:pPr>
              <a:spcBef>
                <a:spcPts val="0"/>
              </a:spcBef>
              <a:spcAft>
                <a:spcPts val="0"/>
              </a:spcAft>
            </a:pPr>
            <a:r>
              <a:rPr lang="en-US" sz="2800" dirty="0" err="1">
                <a:latin typeface="Footlight MT Light" panose="0204060206030A020304" pitchFamily="18" charset="0"/>
              </a:rPr>
              <a:t>yaradır</a:t>
            </a:r>
            <a:r>
              <a:rPr lang="en-US" sz="2800" dirty="0">
                <a:latin typeface="Footlight MT Light" panose="0204060206030A020304" pitchFamily="18" charset="0"/>
              </a:rPr>
              <a:t>.</a:t>
            </a:r>
            <a:endParaRPr lang="en-US" sz="2800" dirty="0">
              <a:latin typeface="Footlight MT Light" panose="0204060206030A020304" pitchFamily="18" charset="0"/>
            </a:endParaRPr>
          </a:p>
        </p:txBody>
      </p:sp>
      <p:sp>
        <p:nvSpPr>
          <p:cNvPr id="6" name="Номер слайда 5"/>
          <p:cNvSpPr>
            <a:spLocks noGrp="1"/>
          </p:cNvSpPr>
          <p:nvPr>
            <p:ph type="sldNum" sz="quarter" idx="12"/>
          </p:nvPr>
        </p:nvSpPr>
        <p:spPr/>
        <p:txBody>
          <a:bodyPr/>
          <a:lstStyle/>
          <a:p>
            <a:pPr rtl="0"/>
            <a:fld id="{DBA1B0FB-D917-4C8C-928F-313BD683BF39}" type="slidenum">
              <a:rPr lang="ru-RU" smtClean="0"/>
            </a:fld>
            <a:endParaRPr lang="ru-RU"/>
          </a:p>
        </p:txBody>
      </p:sp>
      <p:sp>
        <p:nvSpPr>
          <p:cNvPr id="7" name="Стрелка: вправо 6"/>
          <p:cNvSpPr/>
          <p:nvPr/>
        </p:nvSpPr>
        <p:spPr>
          <a:xfrm>
            <a:off x="2918012" y="1297003"/>
            <a:ext cx="1963271" cy="36307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Grp="1" noChangeAspect="1"/>
          </p:cNvPicPr>
          <p:nvPr>
            <p:ph type="pic" sz="quarter" idx="13"/>
          </p:nvPr>
        </p:nvPicPr>
        <p:blipFill rotWithShape="1">
          <a:blip r:embed="rId1"/>
          <a:srcRect t="13223" b="13397"/>
          <a:stretch>
            <a:fillRect/>
          </a:stretch>
        </p:blipFill>
        <p:spPr>
          <a:xfrm>
            <a:off x="0" y="1"/>
            <a:ext cx="12192000" cy="3820886"/>
          </a:xfrm>
        </p:spPr>
      </p:pic>
      <p:sp>
        <p:nvSpPr>
          <p:cNvPr id="13" name="Объект 12"/>
          <p:cNvSpPr>
            <a:spLocks noGrp="1"/>
          </p:cNvSpPr>
          <p:nvPr>
            <p:ph sz="quarter" idx="15"/>
          </p:nvPr>
        </p:nvSpPr>
        <p:spPr>
          <a:xfrm>
            <a:off x="0" y="3873613"/>
            <a:ext cx="12192000" cy="2710543"/>
          </a:xfrm>
        </p:spPr>
        <p:txBody>
          <a:bodyPr/>
          <a:lstStyle/>
          <a:p>
            <a:pPr algn="ctr"/>
            <a:r>
              <a:rPr lang="en-US" sz="2200" dirty="0" err="1">
                <a:latin typeface="Footlight MT Light" panose="0204060206030A020304" pitchFamily="18" charset="0"/>
              </a:rPr>
              <a:t>Həmin</a:t>
            </a:r>
            <a:r>
              <a:rPr lang="en-US" sz="2200" dirty="0">
                <a:latin typeface="Footlight MT Light" panose="0204060206030A020304" pitchFamily="18" charset="0"/>
              </a:rPr>
              <a:t> afferent </a:t>
            </a:r>
            <a:r>
              <a:rPr lang="en-US" sz="2200" dirty="0" err="1">
                <a:latin typeface="Footlight MT Light" panose="0204060206030A020304" pitchFamily="18" charset="0"/>
              </a:rPr>
              <a:t>impuls</a:t>
            </a:r>
            <a:r>
              <a:rPr lang="en-US" sz="2200" dirty="0">
                <a:latin typeface="Footlight MT Light" panose="0204060206030A020304" pitchFamily="18" charset="0"/>
              </a:rPr>
              <a:t> </a:t>
            </a:r>
            <a:r>
              <a:rPr lang="en-US" sz="2200" dirty="0" err="1">
                <a:latin typeface="Footlight MT Light" panose="0204060206030A020304" pitchFamily="18" charset="0"/>
              </a:rPr>
              <a:t>axını</a:t>
            </a:r>
            <a:r>
              <a:rPr lang="en-US" sz="2200" dirty="0">
                <a:latin typeface="Footlight MT Light" panose="0204060206030A020304" pitchFamily="18" charset="0"/>
              </a:rPr>
              <a:t> </a:t>
            </a:r>
            <a:r>
              <a:rPr lang="en-US" sz="2200" dirty="0" err="1">
                <a:latin typeface="Footlight MT Light" panose="0204060206030A020304" pitchFamily="18" charset="0"/>
              </a:rPr>
              <a:t>tez</a:t>
            </a:r>
            <a:r>
              <a:rPr lang="en-US" sz="2200" dirty="0">
                <a:latin typeface="Footlight MT Light" panose="0204060206030A020304" pitchFamily="18" charset="0"/>
              </a:rPr>
              <a:t> </a:t>
            </a:r>
            <a:r>
              <a:rPr lang="en-US" sz="2200" dirty="0" err="1">
                <a:latin typeface="Footlight MT Light" panose="0204060206030A020304" pitchFamily="18" charset="0"/>
              </a:rPr>
              <a:t>ötürücü</a:t>
            </a:r>
            <a:r>
              <a:rPr lang="en-US" sz="2200" dirty="0">
                <a:latin typeface="Footlight MT Light" panose="0204060206030A020304" pitchFamily="18" charset="0"/>
              </a:rPr>
              <a:t> </a:t>
            </a:r>
            <a:r>
              <a:rPr lang="en-US" sz="2200" dirty="0" err="1">
                <a:latin typeface="Footlight MT Light" panose="0204060206030A020304" pitchFamily="18" charset="0"/>
              </a:rPr>
              <a:t>qalın</a:t>
            </a:r>
            <a:r>
              <a:rPr lang="en-US" sz="2200" dirty="0">
                <a:latin typeface="Footlight MT Light" panose="0204060206030A020304" pitchFamily="18" charset="0"/>
              </a:rPr>
              <a:t> </a:t>
            </a:r>
            <a:r>
              <a:rPr lang="en-US" sz="2200" dirty="0" err="1">
                <a:latin typeface="Footlight MT Light" panose="0204060206030A020304" pitchFamily="18" charset="0"/>
              </a:rPr>
              <a:t>mielin</a:t>
            </a:r>
            <a:r>
              <a:rPr lang="en-US" sz="2200" dirty="0">
                <a:latin typeface="Footlight MT Light" panose="0204060206030A020304" pitchFamily="18" charset="0"/>
              </a:rPr>
              <a:t> </a:t>
            </a:r>
            <a:r>
              <a:rPr lang="en-US" sz="2200" dirty="0" err="1">
                <a:latin typeface="Footlight MT Light" panose="0204060206030A020304" pitchFamily="18" charset="0"/>
              </a:rPr>
              <a:t>lifləri</a:t>
            </a:r>
            <a:r>
              <a:rPr lang="en-US" sz="2200" dirty="0">
                <a:latin typeface="Footlight MT Light" panose="0204060206030A020304" pitchFamily="18" charset="0"/>
              </a:rPr>
              <a:t> </a:t>
            </a:r>
            <a:r>
              <a:rPr lang="en-US" sz="2200" dirty="0" err="1">
                <a:latin typeface="Footlight MT Light" panose="0204060206030A020304" pitchFamily="18" charset="0"/>
              </a:rPr>
              <a:t>vasitəsilə</a:t>
            </a:r>
            <a:r>
              <a:rPr lang="en-US" sz="2200" dirty="0">
                <a:latin typeface="Footlight MT Light" panose="0204060206030A020304" pitchFamily="18" charset="0"/>
              </a:rPr>
              <a:t> </a:t>
            </a:r>
            <a:r>
              <a:rPr lang="en-US" sz="2200" dirty="0" err="1">
                <a:latin typeface="Footlight MT Light" panose="0204060206030A020304" pitchFamily="18" charset="0"/>
              </a:rPr>
              <a:t>ötürülərək</a:t>
            </a:r>
            <a:r>
              <a:rPr lang="en-US" sz="2200" dirty="0">
                <a:latin typeface="Footlight MT Light" panose="0204060206030A020304" pitchFamily="18" charset="0"/>
              </a:rPr>
              <a:t> </a:t>
            </a:r>
            <a:r>
              <a:rPr lang="en-US" sz="2200" dirty="0" err="1">
                <a:latin typeface="Footlight MT Light" panose="0204060206030A020304" pitchFamily="18" charset="0"/>
              </a:rPr>
              <a:t>onurğa</a:t>
            </a:r>
            <a:r>
              <a:rPr lang="en-US" sz="2200" dirty="0">
                <a:latin typeface="Footlight MT Light" panose="0204060206030A020304" pitchFamily="18" charset="0"/>
              </a:rPr>
              <a:t> </a:t>
            </a:r>
            <a:r>
              <a:rPr lang="en-US" sz="2200" dirty="0" err="1">
                <a:latin typeface="Footlight MT Light" panose="0204060206030A020304" pitchFamily="18" charset="0"/>
              </a:rPr>
              <a:t>beyninin</a:t>
            </a:r>
            <a:r>
              <a:rPr lang="en-US" sz="2200" dirty="0">
                <a:latin typeface="Footlight MT Light" panose="0204060206030A020304" pitchFamily="18" charset="0"/>
              </a:rPr>
              <a:t> </a:t>
            </a:r>
            <a:r>
              <a:rPr lang="en-US" sz="2200" dirty="0" err="1">
                <a:latin typeface="Footlight MT Light" panose="0204060206030A020304" pitchFamily="18" charset="0"/>
              </a:rPr>
              <a:t>jelatinəbənzər</a:t>
            </a:r>
            <a:r>
              <a:rPr lang="en-US" sz="2200" dirty="0">
                <a:latin typeface="Footlight MT Light" panose="0204060206030A020304" pitchFamily="18" charset="0"/>
              </a:rPr>
              <a:t> </a:t>
            </a:r>
            <a:r>
              <a:rPr lang="en-US" sz="2200" dirty="0" err="1">
                <a:latin typeface="Footlight MT Light" panose="0204060206030A020304" pitchFamily="18" charset="0"/>
              </a:rPr>
              <a:t>substansiyası</a:t>
            </a:r>
            <a:r>
              <a:rPr lang="en-US" sz="2200" dirty="0">
                <a:latin typeface="Footlight MT Light" panose="0204060206030A020304" pitchFamily="18" charset="0"/>
              </a:rPr>
              <a:t> </a:t>
            </a:r>
            <a:r>
              <a:rPr lang="en-US" sz="2200" dirty="0" err="1">
                <a:latin typeface="Footlight MT Light" panose="0204060206030A020304" pitchFamily="18" charset="0"/>
              </a:rPr>
              <a:t>səviyyəsində</a:t>
            </a:r>
            <a:r>
              <a:rPr lang="en-US" sz="2200" dirty="0">
                <a:latin typeface="Footlight MT Light" panose="0204060206030A020304" pitchFamily="18" charset="0"/>
              </a:rPr>
              <a:t> </a:t>
            </a:r>
            <a:r>
              <a:rPr lang="en-US" sz="2200" dirty="0" err="1">
                <a:latin typeface="Footlight MT Light" panose="0204060206030A020304" pitchFamily="18" charset="0"/>
              </a:rPr>
              <a:t>ağrı</a:t>
            </a:r>
            <a:r>
              <a:rPr lang="en-US" sz="2200" dirty="0">
                <a:latin typeface="Footlight MT Light" panose="0204060206030A020304" pitchFamily="18" charset="0"/>
              </a:rPr>
              <a:t> </a:t>
            </a:r>
            <a:r>
              <a:rPr lang="en-US" sz="2200" dirty="0" err="1">
                <a:latin typeface="Footlight MT Light" panose="0204060206030A020304" pitchFamily="18" charset="0"/>
              </a:rPr>
              <a:t>hissini</a:t>
            </a:r>
            <a:r>
              <a:rPr lang="en-US" sz="2200" dirty="0">
                <a:latin typeface="Footlight MT Light" panose="0204060206030A020304" pitchFamily="18" charset="0"/>
              </a:rPr>
              <a:t> </a:t>
            </a:r>
            <a:r>
              <a:rPr lang="en-US" sz="2200" dirty="0" err="1">
                <a:latin typeface="Footlight MT Light" panose="0204060206030A020304" pitchFamily="18" charset="0"/>
              </a:rPr>
              <a:t>blokada</a:t>
            </a:r>
            <a:r>
              <a:rPr lang="en-US" sz="2200" dirty="0">
                <a:latin typeface="Footlight MT Light" panose="0204060206030A020304" pitchFamily="18" charset="0"/>
              </a:rPr>
              <a:t> </a:t>
            </a:r>
            <a:r>
              <a:rPr lang="en-US" sz="2200" dirty="0" err="1">
                <a:latin typeface="Footlight MT Light" panose="0204060206030A020304" pitchFamily="18" charset="0"/>
              </a:rPr>
              <a:t>edir.Ritmiki</a:t>
            </a:r>
            <a:r>
              <a:rPr lang="en-US" sz="2200" dirty="0">
                <a:latin typeface="Footlight MT Light" panose="0204060206030A020304" pitchFamily="18" charset="0"/>
              </a:rPr>
              <a:t> </a:t>
            </a:r>
            <a:r>
              <a:rPr lang="en-US" sz="2200" dirty="0" err="1">
                <a:latin typeface="Footlight MT Light" panose="0204060206030A020304" pitchFamily="18" charset="0"/>
              </a:rPr>
              <a:t>qalxan</a:t>
            </a:r>
            <a:r>
              <a:rPr lang="en-US" sz="2200" dirty="0">
                <a:latin typeface="Footlight MT Light" panose="0204060206030A020304" pitchFamily="18" charset="0"/>
              </a:rPr>
              <a:t> afferent </a:t>
            </a:r>
            <a:r>
              <a:rPr lang="en-US" sz="2200" dirty="0" err="1">
                <a:latin typeface="Footlight MT Light" panose="0204060206030A020304" pitchFamily="18" charset="0"/>
              </a:rPr>
              <a:t>axını</a:t>
            </a:r>
            <a:r>
              <a:rPr lang="en-US" sz="2200" dirty="0">
                <a:latin typeface="Footlight MT Light" panose="0204060206030A020304" pitchFamily="18" charset="0"/>
              </a:rPr>
              <a:t> </a:t>
            </a:r>
            <a:r>
              <a:rPr lang="en-US" sz="2200" dirty="0" err="1">
                <a:latin typeface="Footlight MT Light" panose="0204060206030A020304" pitchFamily="18" charset="0"/>
              </a:rPr>
              <a:t>baş</a:t>
            </a:r>
            <a:r>
              <a:rPr lang="en-US" sz="2200" dirty="0">
                <a:latin typeface="Footlight MT Light" panose="0204060206030A020304" pitchFamily="18" charset="0"/>
              </a:rPr>
              <a:t> </a:t>
            </a:r>
            <a:r>
              <a:rPr lang="en-US" sz="2200" dirty="0" err="1">
                <a:latin typeface="Footlight MT Light" panose="0204060206030A020304" pitchFamily="18" charset="0"/>
              </a:rPr>
              <a:t>beyində</a:t>
            </a:r>
            <a:r>
              <a:rPr lang="en-US" sz="2200" dirty="0">
                <a:latin typeface="Footlight MT Light" panose="0204060206030A020304" pitchFamily="18" charset="0"/>
              </a:rPr>
              <a:t> </a:t>
            </a:r>
            <a:r>
              <a:rPr lang="en-US" sz="2200" dirty="0" err="1">
                <a:latin typeface="Footlight MT Light" panose="0204060206030A020304" pitchFamily="18" charset="0"/>
              </a:rPr>
              <a:t>oyanmış</a:t>
            </a:r>
            <a:r>
              <a:rPr lang="en-US" sz="2200" dirty="0">
                <a:latin typeface="Footlight MT Light" panose="0204060206030A020304" pitchFamily="18" charset="0"/>
              </a:rPr>
              <a:t> dominant </a:t>
            </a:r>
            <a:r>
              <a:rPr lang="en-US" sz="2200" dirty="0" err="1">
                <a:latin typeface="Footlight MT Light" panose="0204060206030A020304" pitchFamily="18" charset="0"/>
              </a:rPr>
              <a:t>ocaq</a:t>
            </a:r>
            <a:r>
              <a:rPr lang="en-US" sz="2200" dirty="0">
                <a:latin typeface="Footlight MT Light" panose="0204060206030A020304" pitchFamily="18" charset="0"/>
              </a:rPr>
              <a:t> </a:t>
            </a:r>
            <a:r>
              <a:rPr lang="en-US" sz="2200" dirty="0" err="1">
                <a:latin typeface="Footlight MT Light" panose="0204060206030A020304" pitchFamily="18" charset="0"/>
              </a:rPr>
              <a:t>formalaşdırır</a:t>
            </a:r>
            <a:r>
              <a:rPr lang="en-US" sz="2200" dirty="0">
                <a:latin typeface="Footlight MT Light" panose="0204060206030A020304" pitchFamily="18" charset="0"/>
              </a:rPr>
              <a:t> </a:t>
            </a:r>
            <a:r>
              <a:rPr lang="en-US" sz="2200" dirty="0" err="1">
                <a:latin typeface="Footlight MT Light" panose="0204060206030A020304" pitchFamily="18" charset="0"/>
              </a:rPr>
              <a:t>ki</a:t>
            </a:r>
            <a:r>
              <a:rPr lang="en-US" sz="2200" dirty="0">
                <a:latin typeface="Footlight MT Light" panose="0204060206030A020304" pitchFamily="18" charset="0"/>
              </a:rPr>
              <a:t>, </a:t>
            </a:r>
            <a:r>
              <a:rPr lang="en-US" sz="2200" dirty="0" err="1">
                <a:latin typeface="Footlight MT Light" panose="0204060206030A020304" pitchFamily="18" charset="0"/>
              </a:rPr>
              <a:t>əks</a:t>
            </a:r>
            <a:r>
              <a:rPr lang="en-US" sz="2200" dirty="0">
                <a:latin typeface="Footlight MT Light" panose="0204060206030A020304" pitchFamily="18" charset="0"/>
              </a:rPr>
              <a:t> </a:t>
            </a:r>
            <a:r>
              <a:rPr lang="en-US" sz="2200" dirty="0" err="1">
                <a:latin typeface="Footlight MT Light" panose="0204060206030A020304" pitchFamily="18" charset="0"/>
              </a:rPr>
              <a:t>induksiya</a:t>
            </a:r>
            <a:r>
              <a:rPr lang="en-US" sz="2200" dirty="0">
                <a:latin typeface="Footlight MT Light" panose="0204060206030A020304" pitchFamily="18" charset="0"/>
              </a:rPr>
              <a:t> </a:t>
            </a:r>
            <a:r>
              <a:rPr lang="en-US" sz="2200" dirty="0" err="1">
                <a:latin typeface="Footlight MT Light" panose="0204060206030A020304" pitchFamily="18" charset="0"/>
              </a:rPr>
              <a:t>qanununa</a:t>
            </a:r>
            <a:r>
              <a:rPr lang="en-US" sz="2200" dirty="0">
                <a:latin typeface="Footlight MT Light" panose="0204060206030A020304" pitchFamily="18" charset="0"/>
              </a:rPr>
              <a:t> </a:t>
            </a:r>
            <a:r>
              <a:rPr lang="en-US" sz="2200" dirty="0" err="1">
                <a:latin typeface="Footlight MT Light" panose="0204060206030A020304" pitchFamily="18" charset="0"/>
              </a:rPr>
              <a:t>görə</a:t>
            </a:r>
            <a:r>
              <a:rPr lang="en-US" sz="2200" dirty="0">
                <a:latin typeface="Footlight MT Light" panose="0204060206030A020304" pitchFamily="18" charset="0"/>
              </a:rPr>
              <a:t> dominant </a:t>
            </a:r>
            <a:r>
              <a:rPr lang="en-US" sz="2200" dirty="0" err="1">
                <a:latin typeface="Footlight MT Light" panose="0204060206030A020304" pitchFamily="18" charset="0"/>
              </a:rPr>
              <a:t>ağrını</a:t>
            </a:r>
            <a:r>
              <a:rPr lang="en-US" sz="2200" dirty="0">
                <a:latin typeface="Footlight MT Light" panose="0204060206030A020304" pitchFamily="18" charset="0"/>
              </a:rPr>
              <a:t> </a:t>
            </a:r>
            <a:r>
              <a:rPr lang="en-US" sz="2200" dirty="0" err="1">
                <a:latin typeface="Footlight MT Light" panose="0204060206030A020304" pitchFamily="18" charset="0"/>
              </a:rPr>
              <a:t>söndürür</a:t>
            </a:r>
            <a:r>
              <a:rPr lang="en-US" sz="2200" dirty="0">
                <a:latin typeface="Footlight MT Light" panose="0204060206030A020304" pitchFamily="18" charset="0"/>
              </a:rPr>
              <a:t>. DDC-</a:t>
            </a:r>
            <a:r>
              <a:rPr lang="en-US" sz="2200" dirty="0" err="1">
                <a:latin typeface="Footlight MT Light" panose="0204060206030A020304" pitchFamily="18" charset="0"/>
              </a:rPr>
              <a:t>nin</a:t>
            </a:r>
            <a:r>
              <a:rPr lang="en-US" sz="2200" dirty="0">
                <a:latin typeface="Footlight MT Light" panose="0204060206030A020304" pitchFamily="18" charset="0"/>
              </a:rPr>
              <a:t> </a:t>
            </a:r>
            <a:r>
              <a:rPr lang="en-US" sz="2200" dirty="0" err="1">
                <a:latin typeface="Footlight MT Light" panose="0204060206030A020304" pitchFamily="18" charset="0"/>
              </a:rPr>
              <a:t>uzun</a:t>
            </a:r>
            <a:r>
              <a:rPr lang="en-US" sz="2200" dirty="0">
                <a:latin typeface="Footlight MT Light" panose="0204060206030A020304" pitchFamily="18" charset="0"/>
              </a:rPr>
              <a:t> </a:t>
            </a:r>
            <a:r>
              <a:rPr lang="en-US" sz="2200" dirty="0" err="1">
                <a:latin typeface="Footlight MT Light" panose="0204060206030A020304" pitchFamily="18" charset="0"/>
              </a:rPr>
              <a:t>müddətli</a:t>
            </a:r>
            <a:r>
              <a:rPr lang="en-US" sz="2200" dirty="0">
                <a:latin typeface="Footlight MT Light" panose="0204060206030A020304" pitchFamily="18" charset="0"/>
              </a:rPr>
              <a:t> </a:t>
            </a:r>
            <a:r>
              <a:rPr lang="en-US" sz="2200" dirty="0" err="1">
                <a:latin typeface="Footlight MT Light" panose="0204060206030A020304" pitchFamily="18" charset="0"/>
              </a:rPr>
              <a:t>ağrıkəsici</a:t>
            </a:r>
            <a:r>
              <a:rPr lang="en-US" sz="2200" dirty="0">
                <a:latin typeface="Footlight MT Light" panose="0204060206030A020304" pitchFamily="18" charset="0"/>
              </a:rPr>
              <a:t> </a:t>
            </a:r>
            <a:r>
              <a:rPr lang="en-US" sz="2200" dirty="0" err="1">
                <a:latin typeface="Footlight MT Light" panose="0204060206030A020304" pitchFamily="18" charset="0"/>
              </a:rPr>
              <a:t>təsiri</a:t>
            </a:r>
            <a:r>
              <a:rPr lang="en-US" sz="2200" dirty="0">
                <a:latin typeface="Footlight MT Light" panose="0204060206030A020304" pitchFamily="18" charset="0"/>
              </a:rPr>
              <a:t> </a:t>
            </a:r>
            <a:r>
              <a:rPr lang="en-US" sz="2200" dirty="0" err="1">
                <a:latin typeface="Footlight MT Light" panose="0204060206030A020304" pitchFamily="18" charset="0"/>
              </a:rPr>
              <a:t>reflektoru</a:t>
            </a:r>
            <a:r>
              <a:rPr lang="en-US" sz="2200" dirty="0">
                <a:latin typeface="Footlight MT Light" panose="0204060206030A020304" pitchFamily="18" charset="0"/>
              </a:rPr>
              <a:t> </a:t>
            </a:r>
            <a:r>
              <a:rPr lang="en-US" sz="2200" dirty="0" err="1">
                <a:latin typeface="Footlight MT Light" panose="0204060206030A020304" pitchFamily="18" charset="0"/>
              </a:rPr>
              <a:t>olaraq</a:t>
            </a:r>
            <a:r>
              <a:rPr lang="en-US" sz="2200" dirty="0">
                <a:latin typeface="Footlight MT Light" panose="0204060206030A020304" pitchFamily="18" charset="0"/>
              </a:rPr>
              <a:t> </a:t>
            </a:r>
            <a:r>
              <a:rPr lang="en-US" sz="2200" dirty="0" err="1">
                <a:latin typeface="Footlight MT Light" panose="0204060206030A020304" pitchFamily="18" charset="0"/>
              </a:rPr>
              <a:t>limbik-retikulyar</a:t>
            </a:r>
            <a:r>
              <a:rPr lang="en-US" sz="2200" dirty="0">
                <a:latin typeface="Footlight MT Light" panose="0204060206030A020304" pitchFamily="18" charset="0"/>
              </a:rPr>
              <a:t> </a:t>
            </a:r>
            <a:r>
              <a:rPr lang="en-US" sz="2200" dirty="0" err="1">
                <a:latin typeface="Footlight MT Light" panose="0204060206030A020304" pitchFamily="18" charset="0"/>
              </a:rPr>
              <a:t>kompleksin</a:t>
            </a:r>
            <a:r>
              <a:rPr lang="en-US" sz="2200" dirty="0">
                <a:latin typeface="Footlight MT Light" panose="0204060206030A020304" pitchFamily="18" charset="0"/>
              </a:rPr>
              <a:t> opioid v</a:t>
            </a:r>
            <a:r>
              <a:rPr lang="az-Latn-AZ" sz="2200" dirty="0">
                <a:latin typeface="Footlight MT Light" panose="0204060206030A020304" pitchFamily="18" charset="0"/>
              </a:rPr>
              <a:t>ə</a:t>
            </a:r>
            <a:r>
              <a:rPr lang="en-US" sz="2200" dirty="0">
                <a:latin typeface="Footlight MT Light" panose="0204060206030A020304" pitchFamily="18" charset="0"/>
              </a:rPr>
              <a:t> </a:t>
            </a:r>
            <a:r>
              <a:rPr lang="en-US" sz="2200" dirty="0" err="1">
                <a:latin typeface="Footlight MT Light" panose="0204060206030A020304" pitchFamily="18" charset="0"/>
              </a:rPr>
              <a:t>serotoninergik</a:t>
            </a:r>
            <a:r>
              <a:rPr lang="en-US" sz="2200" dirty="0">
                <a:latin typeface="Footlight MT Light" panose="0204060206030A020304" pitchFamily="18" charset="0"/>
              </a:rPr>
              <a:t> </a:t>
            </a:r>
            <a:r>
              <a:rPr lang="en-US" sz="2200" dirty="0" err="1">
                <a:latin typeface="Footlight MT Light" panose="0204060206030A020304" pitchFamily="18" charset="0"/>
              </a:rPr>
              <a:t>sistemin</a:t>
            </a:r>
            <a:r>
              <a:rPr lang="en-US" sz="2200" dirty="0">
                <a:latin typeface="Footlight MT Light" panose="0204060206030A020304" pitchFamily="18" charset="0"/>
              </a:rPr>
              <a:t> </a:t>
            </a:r>
            <a:r>
              <a:rPr lang="en-US" sz="2200" dirty="0" err="1">
                <a:latin typeface="Footlight MT Light" panose="0204060206030A020304" pitchFamily="18" charset="0"/>
              </a:rPr>
              <a:t>və</a:t>
            </a:r>
            <a:r>
              <a:rPr lang="en-US" sz="2200" dirty="0">
                <a:latin typeface="Footlight MT Light" panose="0204060206030A020304" pitchFamily="18" charset="0"/>
              </a:rPr>
              <a:t> </a:t>
            </a:r>
            <a:r>
              <a:rPr lang="en-US" sz="2200" dirty="0" err="1">
                <a:latin typeface="Footlight MT Light" panose="0204060206030A020304" pitchFamily="18" charset="0"/>
              </a:rPr>
              <a:t>onurğa</a:t>
            </a:r>
            <a:r>
              <a:rPr lang="en-US" sz="2200" dirty="0">
                <a:latin typeface="Footlight MT Light" panose="0204060206030A020304" pitchFamily="18" charset="0"/>
              </a:rPr>
              <a:t> </a:t>
            </a:r>
            <a:r>
              <a:rPr lang="en-US" sz="2200" dirty="0" err="1">
                <a:latin typeface="Footlight MT Light" panose="0204060206030A020304" pitchFamily="18" charset="0"/>
              </a:rPr>
              <a:t>beyninin</a:t>
            </a:r>
            <a:r>
              <a:rPr lang="en-US" sz="2200" dirty="0">
                <a:latin typeface="Footlight MT Light" panose="0204060206030A020304" pitchFamily="18" charset="0"/>
              </a:rPr>
              <a:t> </a:t>
            </a:r>
            <a:r>
              <a:rPr lang="en-US" sz="2200" dirty="0" err="1">
                <a:latin typeface="Footlight MT Light" panose="0204060206030A020304" pitchFamily="18" charset="0"/>
              </a:rPr>
              <a:t>jelatinabənzər</a:t>
            </a:r>
            <a:r>
              <a:rPr lang="en-US" sz="2200" dirty="0">
                <a:latin typeface="Footlight MT Light" panose="0204060206030A020304" pitchFamily="18" charset="0"/>
              </a:rPr>
              <a:t> </a:t>
            </a:r>
            <a:r>
              <a:rPr lang="en-US" sz="2200" dirty="0" err="1">
                <a:latin typeface="Footlight MT Light" panose="0204060206030A020304" pitchFamily="18" charset="0"/>
              </a:rPr>
              <a:t>substansiyasının</a:t>
            </a:r>
            <a:r>
              <a:rPr lang="en-US" sz="2200" dirty="0">
                <a:latin typeface="Footlight MT Light" panose="0204060206030A020304" pitchFamily="18" charset="0"/>
              </a:rPr>
              <a:t> </a:t>
            </a:r>
            <a:r>
              <a:rPr lang="en-US" sz="2200" dirty="0" err="1">
                <a:latin typeface="Footlight MT Light" panose="0204060206030A020304" pitchFamily="18" charset="0"/>
              </a:rPr>
              <a:t>oyanması</a:t>
            </a:r>
            <a:r>
              <a:rPr lang="en-US" sz="2200" dirty="0">
                <a:latin typeface="Footlight MT Light" panose="0204060206030A020304" pitchFamily="18" charset="0"/>
              </a:rPr>
              <a:t> </a:t>
            </a:r>
            <a:r>
              <a:rPr lang="en-US" sz="2200" dirty="0" err="1">
                <a:latin typeface="Footlight MT Light" panose="0204060206030A020304" pitchFamily="18" charset="0"/>
              </a:rPr>
              <a:t>hesabına</a:t>
            </a:r>
            <a:r>
              <a:rPr lang="en-US" sz="2200" dirty="0">
                <a:latin typeface="Footlight MT Light" panose="0204060206030A020304" pitchFamily="18" charset="0"/>
              </a:rPr>
              <a:t> </a:t>
            </a:r>
            <a:r>
              <a:rPr lang="en-US" sz="2200" dirty="0" err="1">
                <a:latin typeface="Footlight MT Light" panose="0204060206030A020304" pitchFamily="18" charset="0"/>
              </a:rPr>
              <a:t>baş</a:t>
            </a:r>
            <a:r>
              <a:rPr lang="en-US" sz="2200" dirty="0">
                <a:latin typeface="Footlight MT Light" panose="0204060206030A020304" pitchFamily="18" charset="0"/>
              </a:rPr>
              <a:t> </a:t>
            </a:r>
            <a:r>
              <a:rPr lang="en-US" sz="2200" dirty="0" err="1">
                <a:latin typeface="Footlight MT Light" panose="0204060206030A020304" pitchFamily="18" charset="0"/>
              </a:rPr>
              <a:t>verir</a:t>
            </a:r>
            <a:r>
              <a:rPr lang="en-US" sz="2200" dirty="0">
                <a:latin typeface="Footlight MT Light" panose="0204060206030A020304" pitchFamily="18" charset="0"/>
              </a:rPr>
              <a:t>. </a:t>
            </a:r>
            <a:r>
              <a:rPr lang="en-US" sz="2200" dirty="0" err="1">
                <a:latin typeface="Footlight MT Light" panose="0204060206030A020304" pitchFamily="18" charset="0"/>
              </a:rPr>
              <a:t>Əsas</a:t>
            </a:r>
            <a:r>
              <a:rPr lang="en-US" sz="2200" dirty="0">
                <a:latin typeface="Footlight MT Light" panose="0204060206030A020304" pitchFamily="18" charset="0"/>
              </a:rPr>
              <a:t> </a:t>
            </a:r>
            <a:r>
              <a:rPr lang="en-US" sz="2200" dirty="0" err="1">
                <a:latin typeface="Footlight MT Light" panose="0204060206030A020304" pitchFamily="18" charset="0"/>
              </a:rPr>
              <a:t>ağrı</a:t>
            </a:r>
            <a:r>
              <a:rPr lang="en-US" sz="2200" dirty="0">
                <a:latin typeface="Footlight MT Light" panose="0204060206030A020304" pitchFamily="18" charset="0"/>
              </a:rPr>
              <a:t> </a:t>
            </a:r>
            <a:r>
              <a:rPr lang="en-US" sz="2200" dirty="0" err="1">
                <a:latin typeface="Footlight MT Light" panose="0204060206030A020304" pitchFamily="18" charset="0"/>
              </a:rPr>
              <a:t>mediatorlarını</a:t>
            </a:r>
            <a:r>
              <a:rPr lang="en-US" sz="2200" dirty="0">
                <a:latin typeface="Footlight MT Light" panose="0204060206030A020304" pitchFamily="18" charset="0"/>
              </a:rPr>
              <a:t> </a:t>
            </a:r>
            <a:r>
              <a:rPr lang="en-US" sz="2200" dirty="0" err="1">
                <a:latin typeface="Footlight MT Light" panose="0204060206030A020304" pitchFamily="18" charset="0"/>
              </a:rPr>
              <a:t>parçalayan</a:t>
            </a:r>
            <a:r>
              <a:rPr lang="en-US" sz="2200" dirty="0">
                <a:latin typeface="Footlight MT Light" panose="0204060206030A020304" pitchFamily="18" charset="0"/>
              </a:rPr>
              <a:t> </a:t>
            </a:r>
            <a:r>
              <a:rPr lang="en-US" sz="2200" dirty="0" err="1">
                <a:latin typeface="Footlight MT Light" panose="0204060206030A020304" pitchFamily="18" charset="0"/>
              </a:rPr>
              <a:t>fermentlərin</a:t>
            </a:r>
            <a:r>
              <a:rPr lang="en-US" sz="2200" dirty="0">
                <a:latin typeface="Footlight MT Light" panose="0204060206030A020304" pitchFamily="18" charset="0"/>
              </a:rPr>
              <a:t> (</a:t>
            </a:r>
            <a:r>
              <a:rPr lang="en-US" sz="2200" dirty="0" err="1">
                <a:latin typeface="Footlight MT Light" panose="0204060206030A020304" pitchFamily="18" charset="0"/>
              </a:rPr>
              <a:t>histaminaza</a:t>
            </a:r>
            <a:r>
              <a:rPr lang="en-US" sz="2200" dirty="0">
                <a:latin typeface="Footlight MT Light" panose="0204060206030A020304" pitchFamily="18" charset="0"/>
              </a:rPr>
              <a:t>, </a:t>
            </a:r>
            <a:r>
              <a:rPr lang="en-US" sz="2200" dirty="0" err="1">
                <a:latin typeface="Footlight MT Light" panose="0204060206030A020304" pitchFamily="18" charset="0"/>
              </a:rPr>
              <a:t>asetilxolinesteraza</a:t>
            </a:r>
            <a:r>
              <a:rPr lang="en-US" sz="2200" dirty="0">
                <a:latin typeface="Footlight MT Light" panose="0204060206030A020304" pitchFamily="18" charset="0"/>
              </a:rPr>
              <a:t>) </a:t>
            </a:r>
            <a:r>
              <a:rPr lang="en-US" sz="2200" dirty="0" err="1">
                <a:latin typeface="Footlight MT Light" panose="0204060206030A020304" pitchFamily="18" charset="0"/>
              </a:rPr>
              <a:t>aktivliyinin</a:t>
            </a:r>
            <a:r>
              <a:rPr lang="en-US" sz="2200" dirty="0">
                <a:latin typeface="Footlight MT Light" panose="0204060206030A020304" pitchFamily="18" charset="0"/>
              </a:rPr>
              <a:t> </a:t>
            </a:r>
            <a:r>
              <a:rPr lang="en-US" sz="2200" dirty="0" err="1">
                <a:latin typeface="Footlight MT Light" panose="0204060206030A020304" pitchFamily="18" charset="0"/>
              </a:rPr>
              <a:t>yüksəlməsi</a:t>
            </a:r>
            <a:r>
              <a:rPr lang="en-US" sz="2200" dirty="0">
                <a:latin typeface="Footlight MT Light" panose="0204060206030A020304" pitchFamily="18" charset="0"/>
              </a:rPr>
              <a:t>, </a:t>
            </a:r>
            <a:r>
              <a:rPr lang="en-US" sz="2200" dirty="0" err="1">
                <a:latin typeface="Footlight MT Light" panose="0204060206030A020304" pitchFamily="18" charset="0"/>
              </a:rPr>
              <a:t>endorfinlərin</a:t>
            </a:r>
            <a:r>
              <a:rPr lang="en-US" sz="2200" dirty="0">
                <a:latin typeface="Footlight MT Light" panose="0204060206030A020304" pitchFamily="18" charset="0"/>
              </a:rPr>
              <a:t> </a:t>
            </a:r>
            <a:r>
              <a:rPr lang="en-US" sz="2200" dirty="0" err="1">
                <a:latin typeface="Footlight MT Light" panose="0204060206030A020304" pitchFamily="18" charset="0"/>
              </a:rPr>
              <a:t>ifrazının</a:t>
            </a:r>
            <a:r>
              <a:rPr lang="en-US" sz="2200" dirty="0">
                <a:latin typeface="Footlight MT Light" panose="0204060206030A020304" pitchFamily="18" charset="0"/>
              </a:rPr>
              <a:t> </a:t>
            </a:r>
            <a:r>
              <a:rPr lang="en-US" sz="2200" dirty="0" err="1">
                <a:latin typeface="Footlight MT Light" panose="0204060206030A020304" pitchFamily="18" charset="0"/>
              </a:rPr>
              <a:t>güclənməsi</a:t>
            </a:r>
            <a:r>
              <a:rPr lang="en-US" sz="2200" dirty="0">
                <a:latin typeface="Footlight MT Light" panose="0204060206030A020304" pitchFamily="18" charset="0"/>
              </a:rPr>
              <a:t>, </a:t>
            </a:r>
            <a:r>
              <a:rPr lang="en-US" sz="2200" dirty="0" err="1">
                <a:latin typeface="Footlight MT Light" panose="0204060206030A020304" pitchFamily="18" charset="0"/>
              </a:rPr>
              <a:t>kininazların</a:t>
            </a:r>
            <a:r>
              <a:rPr lang="en-US" sz="2200" dirty="0">
                <a:latin typeface="Footlight MT Light" panose="0204060206030A020304" pitchFamily="18" charset="0"/>
              </a:rPr>
              <a:t> </a:t>
            </a:r>
            <a:r>
              <a:rPr lang="en-US" sz="2200" dirty="0" err="1">
                <a:latin typeface="Footlight MT Light" panose="0204060206030A020304" pitchFamily="18" charset="0"/>
              </a:rPr>
              <a:t>səviyyəsinin</a:t>
            </a:r>
            <a:r>
              <a:rPr lang="en-US" sz="2200" dirty="0">
                <a:latin typeface="Footlight MT Light" panose="0204060206030A020304" pitchFamily="18" charset="0"/>
              </a:rPr>
              <a:t> </a:t>
            </a:r>
            <a:r>
              <a:rPr lang="en-US" sz="2200" dirty="0" err="1">
                <a:latin typeface="Footlight MT Light" panose="0204060206030A020304" pitchFamily="18" charset="0"/>
              </a:rPr>
              <a:t>artması</a:t>
            </a:r>
            <a:r>
              <a:rPr lang="en-US" sz="2200" dirty="0">
                <a:latin typeface="Footlight MT Light" panose="0204060206030A020304" pitchFamily="18" charset="0"/>
              </a:rPr>
              <a:t> </a:t>
            </a:r>
            <a:r>
              <a:rPr lang="en-US" sz="2200" dirty="0" err="1">
                <a:latin typeface="Footlight MT Light" panose="0204060206030A020304" pitchFamily="18" charset="0"/>
              </a:rPr>
              <a:t>müşahidə</a:t>
            </a:r>
            <a:r>
              <a:rPr lang="en-US" sz="2200" dirty="0">
                <a:latin typeface="Footlight MT Light" panose="0204060206030A020304" pitchFamily="18" charset="0"/>
              </a:rPr>
              <a:t> </a:t>
            </a:r>
            <a:r>
              <a:rPr lang="en-US" sz="2200" dirty="0" err="1">
                <a:latin typeface="Footlight MT Light" panose="0204060206030A020304" pitchFamily="18" charset="0"/>
              </a:rPr>
              <a:t>olunur</a:t>
            </a:r>
            <a:r>
              <a:rPr lang="en-US" sz="2200" dirty="0">
                <a:latin typeface="Footlight MT Light" panose="0204060206030A020304" pitchFamily="18" charset="0"/>
              </a:rPr>
              <a:t>.</a:t>
            </a:r>
            <a:endParaRPr lang="en-US" sz="2200" dirty="0">
              <a:latin typeface="Footlight MT Light" panose="0204060206030A020304" pitchFamily="18" charset="0"/>
            </a:endParaRPr>
          </a:p>
          <a:p>
            <a:endParaRPr lang="en-US" dirty="0"/>
          </a:p>
        </p:txBody>
      </p:sp>
      <p:sp>
        <p:nvSpPr>
          <p:cNvPr id="6" name="Номер слайда 5"/>
          <p:cNvSpPr>
            <a:spLocks noGrp="1"/>
          </p:cNvSpPr>
          <p:nvPr>
            <p:ph type="sldNum" sz="quarter" idx="12"/>
          </p:nvPr>
        </p:nvSpPr>
        <p:spPr/>
        <p:txBody>
          <a:bodyPr/>
          <a:lstStyle/>
          <a:p>
            <a:pPr rtl="0"/>
            <a:fld id="{DBA1B0FB-D917-4C8C-928F-313BD683BF39}" type="slidenum">
              <a:rPr lang="ru-RU" smtClean="0"/>
            </a:fld>
            <a:endParaRPr lang="ru-RU"/>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980203" y="2074119"/>
            <a:ext cx="3937319" cy="2555874"/>
          </a:xfrm>
        </p:spPr>
        <p:txBody>
          <a:bodyPr/>
          <a:lstStyle/>
          <a:p>
            <a:pPr algn="ctr"/>
            <a:r>
              <a:rPr lang="en-US" dirty="0">
                <a:latin typeface="Footlight MT Light" panose="0204060206030A020304" pitchFamily="18" charset="0"/>
              </a:rPr>
              <a:t> DDC </a:t>
            </a:r>
            <a:r>
              <a:rPr lang="en-US" dirty="0" err="1">
                <a:latin typeface="Footlight MT Light" panose="0204060206030A020304" pitchFamily="18" charset="0"/>
              </a:rPr>
              <a:t>təsirindən</a:t>
            </a:r>
            <a:r>
              <a:rPr lang="en-US" dirty="0">
                <a:latin typeface="Footlight MT Light" panose="0204060206030A020304" pitchFamily="18" charset="0"/>
              </a:rPr>
              <a:t> </a:t>
            </a:r>
            <a:r>
              <a:rPr lang="en-US" dirty="0" err="1">
                <a:latin typeface="Footlight MT Light" panose="0204060206030A020304" pitchFamily="18" charset="0"/>
              </a:rPr>
              <a:t>elektrodların</a:t>
            </a:r>
            <a:r>
              <a:rPr lang="en-US" dirty="0">
                <a:latin typeface="Footlight MT Light" panose="0204060206030A020304" pitchFamily="18" charset="0"/>
              </a:rPr>
              <a:t> </a:t>
            </a:r>
            <a:r>
              <a:rPr lang="en-US" dirty="0" err="1">
                <a:latin typeface="Footlight MT Light" panose="0204060206030A020304" pitchFamily="18" charset="0"/>
              </a:rPr>
              <a:t>altında</a:t>
            </a:r>
            <a:r>
              <a:rPr lang="en-US" dirty="0">
                <a:latin typeface="Footlight MT Light" panose="0204060206030A020304" pitchFamily="18" charset="0"/>
              </a:rPr>
              <a:t> </a:t>
            </a:r>
            <a:r>
              <a:rPr lang="en-US" dirty="0" err="1">
                <a:latin typeface="Footlight MT Light" panose="0204060206030A020304" pitchFamily="18" charset="0"/>
              </a:rPr>
              <a:t>olan</a:t>
            </a:r>
            <a:r>
              <a:rPr lang="en-US" dirty="0">
                <a:latin typeface="Footlight MT Light" panose="0204060206030A020304" pitchFamily="18" charset="0"/>
              </a:rPr>
              <a:t> </a:t>
            </a:r>
            <a:r>
              <a:rPr lang="en-US" dirty="0" err="1">
                <a:latin typeface="Footlight MT Light" panose="0204060206030A020304" pitchFamily="18" charset="0"/>
              </a:rPr>
              <a:t>toxumaların</a:t>
            </a:r>
            <a:r>
              <a:rPr lang="en-US" dirty="0">
                <a:latin typeface="Footlight MT Light" panose="0204060206030A020304" pitchFamily="18" charset="0"/>
              </a:rPr>
              <a:t> </a:t>
            </a:r>
            <a:r>
              <a:rPr lang="en-US" dirty="0" err="1">
                <a:latin typeface="Footlight MT Light" panose="0204060206030A020304" pitchFamily="18" charset="0"/>
              </a:rPr>
              <a:t>kolloid</a:t>
            </a:r>
            <a:r>
              <a:rPr lang="en-US" dirty="0">
                <a:latin typeface="Footlight MT Light" panose="0204060206030A020304" pitchFamily="18" charset="0"/>
              </a:rPr>
              <a:t> </a:t>
            </a:r>
            <a:r>
              <a:rPr lang="en-US" dirty="0" err="1">
                <a:latin typeface="Footlight MT Light" panose="0204060206030A020304" pitchFamily="18" charset="0"/>
              </a:rPr>
              <a:t>vəziyyəti</a:t>
            </a:r>
            <a:r>
              <a:rPr lang="en-US" dirty="0">
                <a:latin typeface="Footlight MT Light" panose="0204060206030A020304" pitchFamily="18" charset="0"/>
              </a:rPr>
              <a:t> </a:t>
            </a:r>
            <a:r>
              <a:rPr lang="en-US" dirty="0" err="1">
                <a:latin typeface="Footlight MT Light" panose="0204060206030A020304" pitchFamily="18" charset="0"/>
              </a:rPr>
              <a:t>dəyişilir</a:t>
            </a:r>
            <a:r>
              <a:rPr lang="en-US" dirty="0">
                <a:latin typeface="Footlight MT Light" panose="0204060206030A020304" pitchFamily="18" charset="0"/>
              </a:rPr>
              <a:t>, </a:t>
            </a:r>
            <a:r>
              <a:rPr lang="en-US" dirty="0" err="1">
                <a:latin typeface="Footlight MT Light" panose="0204060206030A020304" pitchFamily="18" charset="0"/>
              </a:rPr>
              <a:t>alçaq</a:t>
            </a:r>
            <a:r>
              <a:rPr lang="en-US" dirty="0">
                <a:latin typeface="Footlight MT Light" panose="0204060206030A020304" pitchFamily="18" charset="0"/>
              </a:rPr>
              <a:t> </a:t>
            </a:r>
            <a:r>
              <a:rPr lang="en-US" dirty="0" err="1">
                <a:latin typeface="Footlight MT Light" panose="0204060206030A020304" pitchFamily="18" charset="0"/>
              </a:rPr>
              <a:t>tezlikli</a:t>
            </a:r>
            <a:r>
              <a:rPr lang="en-US" dirty="0">
                <a:latin typeface="Footlight MT Light" panose="0204060206030A020304" pitchFamily="18" charset="0"/>
              </a:rPr>
              <a:t> </a:t>
            </a:r>
            <a:r>
              <a:rPr lang="en-US" dirty="0" err="1">
                <a:latin typeface="Footlight MT Light" panose="0204060206030A020304" pitchFamily="18" charset="0"/>
              </a:rPr>
              <a:t>vibrasiya</a:t>
            </a:r>
            <a:r>
              <a:rPr lang="en-US" dirty="0">
                <a:latin typeface="Footlight MT Light" panose="0204060206030A020304" pitchFamily="18" charset="0"/>
              </a:rPr>
              <a:t> </a:t>
            </a:r>
            <a:r>
              <a:rPr lang="en-US" dirty="0" err="1">
                <a:latin typeface="Footlight MT Light" panose="0204060206030A020304" pitchFamily="18" charset="0"/>
              </a:rPr>
              <a:t>nəticəsində</a:t>
            </a:r>
            <a:r>
              <a:rPr lang="en-US" dirty="0">
                <a:latin typeface="Footlight MT Light" panose="0204060206030A020304" pitchFamily="18" charset="0"/>
              </a:rPr>
              <a:t> </a:t>
            </a:r>
            <a:r>
              <a:rPr lang="en-US" dirty="0" err="1">
                <a:latin typeface="Footlight MT Light" panose="0204060206030A020304" pitchFamily="18" charset="0"/>
              </a:rPr>
              <a:t>hüceyrə</a:t>
            </a:r>
            <a:r>
              <a:rPr lang="en-US" dirty="0">
                <a:latin typeface="Footlight MT Light" panose="0204060206030A020304" pitchFamily="18" charset="0"/>
              </a:rPr>
              <a:t> </a:t>
            </a:r>
            <a:r>
              <a:rPr lang="en-US" dirty="0" err="1">
                <a:latin typeface="Footlight MT Light" panose="0204060206030A020304" pitchFamily="18" charset="0"/>
              </a:rPr>
              <a:t>membranının</a:t>
            </a:r>
            <a:r>
              <a:rPr lang="en-US" dirty="0">
                <a:latin typeface="Footlight MT Light" panose="0204060206030A020304" pitchFamily="18" charset="0"/>
              </a:rPr>
              <a:t> </a:t>
            </a:r>
            <a:r>
              <a:rPr lang="en-US" dirty="0" err="1">
                <a:latin typeface="Footlight MT Light" panose="0204060206030A020304" pitchFamily="18" charset="0"/>
              </a:rPr>
              <a:t>keçiriciliyi</a:t>
            </a:r>
            <a:r>
              <a:rPr lang="en-US" dirty="0">
                <a:latin typeface="Footlight MT Light" panose="0204060206030A020304" pitchFamily="18" charset="0"/>
              </a:rPr>
              <a:t> </a:t>
            </a:r>
            <a:r>
              <a:rPr lang="en-US" dirty="0" err="1">
                <a:latin typeface="Footlight MT Light" panose="0204060206030A020304" pitchFamily="18" charset="0"/>
              </a:rPr>
              <a:t>dəyişilir</a:t>
            </a:r>
            <a:r>
              <a:rPr lang="en-US" dirty="0">
                <a:latin typeface="Footlight MT Light" panose="0204060206030A020304" pitchFamily="18" charset="0"/>
              </a:rPr>
              <a:t>, </a:t>
            </a:r>
            <a:r>
              <a:rPr lang="en-US" dirty="0" err="1">
                <a:latin typeface="Footlight MT Light" panose="0204060206030A020304" pitchFamily="18" charset="0"/>
              </a:rPr>
              <a:t>venoz</a:t>
            </a:r>
            <a:r>
              <a:rPr lang="en-US" dirty="0">
                <a:latin typeface="Footlight MT Light" panose="0204060206030A020304" pitchFamily="18" charset="0"/>
              </a:rPr>
              <a:t> </a:t>
            </a:r>
            <a:r>
              <a:rPr lang="en-US" dirty="0" err="1">
                <a:latin typeface="Footlight MT Light" panose="0204060206030A020304" pitchFamily="18" charset="0"/>
              </a:rPr>
              <a:t>axının</a:t>
            </a:r>
            <a:r>
              <a:rPr lang="en-US" dirty="0">
                <a:latin typeface="Footlight MT Light" panose="0204060206030A020304" pitchFamily="18" charset="0"/>
              </a:rPr>
              <a:t> </a:t>
            </a:r>
            <a:r>
              <a:rPr lang="en-US" dirty="0" err="1">
                <a:latin typeface="Footlight MT Light" panose="0204060206030A020304" pitchFamily="18" charset="0"/>
              </a:rPr>
              <a:t>miqdarı</a:t>
            </a:r>
            <a:r>
              <a:rPr lang="en-US" dirty="0">
                <a:latin typeface="Footlight MT Light" panose="0204060206030A020304" pitchFamily="18" charset="0"/>
              </a:rPr>
              <a:t> </a:t>
            </a:r>
            <a:r>
              <a:rPr lang="en-US" dirty="0" err="1">
                <a:latin typeface="Footlight MT Light" panose="0204060206030A020304" pitchFamily="18" charset="0"/>
              </a:rPr>
              <a:t>artır</a:t>
            </a:r>
            <a:r>
              <a:rPr lang="en-US" dirty="0">
                <a:latin typeface="Footlight MT Light" panose="0204060206030A020304" pitchFamily="18" charset="0"/>
              </a:rPr>
              <a:t> </a:t>
            </a:r>
            <a:r>
              <a:rPr lang="en-US" dirty="0" err="1">
                <a:latin typeface="Footlight MT Light" panose="0204060206030A020304" pitchFamily="18" charset="0"/>
              </a:rPr>
              <a:t>ki</a:t>
            </a:r>
            <a:r>
              <a:rPr lang="en-US" dirty="0">
                <a:latin typeface="Footlight MT Light" panose="0204060206030A020304" pitchFamily="18" charset="0"/>
              </a:rPr>
              <a:t>, </a:t>
            </a:r>
            <a:r>
              <a:rPr lang="en-US" dirty="0" err="1">
                <a:latin typeface="Footlight MT Light" panose="0204060206030A020304" pitchFamily="18" charset="0"/>
              </a:rPr>
              <a:t>bu</a:t>
            </a:r>
            <a:r>
              <a:rPr lang="en-US" dirty="0">
                <a:latin typeface="Footlight MT Light" panose="0204060206030A020304" pitchFamily="18" charset="0"/>
              </a:rPr>
              <a:t> da </a:t>
            </a:r>
            <a:r>
              <a:rPr lang="en-US" dirty="0" err="1">
                <a:latin typeface="Footlight MT Light" panose="0204060206030A020304" pitchFamily="18" charset="0"/>
              </a:rPr>
              <a:t>ödemin</a:t>
            </a:r>
            <a:r>
              <a:rPr lang="en-US" dirty="0">
                <a:latin typeface="Footlight MT Light" panose="0204060206030A020304" pitchFamily="18" charset="0"/>
              </a:rPr>
              <a:t> </a:t>
            </a:r>
            <a:r>
              <a:rPr lang="en-US" dirty="0" err="1">
                <a:latin typeface="Footlight MT Light" panose="0204060206030A020304" pitchFamily="18" charset="0"/>
              </a:rPr>
              <a:t>ləğvinə</a:t>
            </a:r>
            <a:r>
              <a:rPr lang="en-US" dirty="0">
                <a:latin typeface="Footlight MT Light" panose="0204060206030A020304" pitchFamily="18" charset="0"/>
              </a:rPr>
              <a:t> </a:t>
            </a:r>
            <a:r>
              <a:rPr lang="en-US" dirty="0" err="1">
                <a:latin typeface="Footlight MT Light" panose="0204060206030A020304" pitchFamily="18" charset="0"/>
              </a:rPr>
              <a:t>şərait</a:t>
            </a:r>
            <a:r>
              <a:rPr lang="en-US" dirty="0">
                <a:latin typeface="Footlight MT Light" panose="0204060206030A020304" pitchFamily="18" charset="0"/>
              </a:rPr>
              <a:t> </a:t>
            </a:r>
            <a:r>
              <a:rPr lang="en-US" dirty="0" err="1">
                <a:latin typeface="Footlight MT Light" panose="0204060206030A020304" pitchFamily="18" charset="0"/>
              </a:rPr>
              <a:t>yaradır</a:t>
            </a:r>
            <a:r>
              <a:rPr lang="en-US" dirty="0">
                <a:latin typeface="Footlight MT Light" panose="0204060206030A020304" pitchFamily="18" charset="0"/>
              </a:rPr>
              <a:t>.</a:t>
            </a:r>
            <a:endParaRPr lang="en-US" dirty="0">
              <a:latin typeface="Footlight MT Light" panose="0204060206030A020304" pitchFamily="18" charset="0"/>
            </a:endParaRPr>
          </a:p>
        </p:txBody>
      </p:sp>
      <p:sp>
        <p:nvSpPr>
          <p:cNvPr id="6" name="Номер слайда 5"/>
          <p:cNvSpPr>
            <a:spLocks noGrp="1"/>
          </p:cNvSpPr>
          <p:nvPr>
            <p:ph type="sldNum" sz="quarter" idx="12"/>
          </p:nvPr>
        </p:nvSpPr>
        <p:spPr/>
        <p:txBody>
          <a:bodyPr/>
          <a:lstStyle/>
          <a:p>
            <a:pPr rtl="0"/>
            <a:fld id="{DBA1B0FB-D917-4C8C-928F-313BD683BF39}" type="slidenum">
              <a:rPr lang="ru-RU" smtClean="0"/>
            </a:fld>
            <a:endParaRPr lang="ru-RU"/>
          </a:p>
        </p:txBody>
      </p:sp>
      <p:graphicFrame>
        <p:nvGraphicFramePr>
          <p:cNvPr id="7" name="Схема 6"/>
          <p:cNvGraphicFramePr/>
          <p:nvPr/>
        </p:nvGraphicFramePr>
        <p:xfrm>
          <a:off x="-3175477" y="196900"/>
          <a:ext cx="14816613" cy="64642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E3FD9B4F-C20A-46A6-96E3-8CE2BA7FD018}"/>
                                            </p:graphicEl>
                                          </p:spTgt>
                                        </p:tgtEl>
                                        <p:attrNameLst>
                                          <p:attrName>style.visibility</p:attrName>
                                        </p:attrNameLst>
                                      </p:cBhvr>
                                      <p:to>
                                        <p:strVal val="visible"/>
                                      </p:to>
                                    </p:set>
                                    <p:anim calcmode="lin" valueType="num">
                                      <p:cBhvr additive="base">
                                        <p:cTn id="7" dur="500" fill="hold"/>
                                        <p:tgtEl>
                                          <p:spTgt spid="7">
                                            <p:graphicEl>
                                              <a:dgm id="{E3FD9B4F-C20A-46A6-96E3-8CE2BA7FD01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E3FD9B4F-C20A-46A6-96E3-8CE2BA7FD01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dgm id="{0C7D0100-7179-4CD4-BE92-B1D9EDD49016}"/>
                                            </p:graphicEl>
                                          </p:spTgt>
                                        </p:tgtEl>
                                        <p:attrNameLst>
                                          <p:attrName>style.visibility</p:attrName>
                                        </p:attrNameLst>
                                      </p:cBhvr>
                                      <p:to>
                                        <p:strVal val="visible"/>
                                      </p:to>
                                    </p:set>
                                    <p:anim calcmode="lin" valueType="num">
                                      <p:cBhvr additive="base">
                                        <p:cTn id="13" dur="500" fill="hold"/>
                                        <p:tgtEl>
                                          <p:spTgt spid="7">
                                            <p:graphicEl>
                                              <a:dgm id="{0C7D0100-7179-4CD4-BE92-B1D9EDD49016}"/>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dgm id="{0C7D0100-7179-4CD4-BE92-B1D9EDD49016}"/>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graphicEl>
                                              <a:dgm id="{2AD49F84-43E9-44C2-923D-B785EF1052F2}"/>
                                            </p:graphicEl>
                                          </p:spTgt>
                                        </p:tgtEl>
                                        <p:attrNameLst>
                                          <p:attrName>style.visibility</p:attrName>
                                        </p:attrNameLst>
                                      </p:cBhvr>
                                      <p:to>
                                        <p:strVal val="visible"/>
                                      </p:to>
                                    </p:set>
                                    <p:anim calcmode="lin" valueType="num">
                                      <p:cBhvr additive="base">
                                        <p:cTn id="17" dur="500" fill="hold"/>
                                        <p:tgtEl>
                                          <p:spTgt spid="7">
                                            <p:graphicEl>
                                              <a:dgm id="{2AD49F84-43E9-44C2-923D-B785EF1052F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graphicEl>
                                              <a:dgm id="{2AD49F84-43E9-44C2-923D-B785EF1052F2}"/>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graphicEl>
                                              <a:dgm id="{9983CC40-8DB1-4F54-B391-A76155E1F16C}"/>
                                            </p:graphicEl>
                                          </p:spTgt>
                                        </p:tgtEl>
                                        <p:attrNameLst>
                                          <p:attrName>style.visibility</p:attrName>
                                        </p:attrNameLst>
                                      </p:cBhvr>
                                      <p:to>
                                        <p:strVal val="visible"/>
                                      </p:to>
                                    </p:set>
                                    <p:anim calcmode="lin" valueType="num">
                                      <p:cBhvr additive="base">
                                        <p:cTn id="23" dur="500" fill="hold"/>
                                        <p:tgtEl>
                                          <p:spTgt spid="7">
                                            <p:graphicEl>
                                              <a:dgm id="{9983CC40-8DB1-4F54-B391-A76155E1F16C}"/>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graphicEl>
                                              <a:dgm id="{9983CC40-8DB1-4F54-B391-A76155E1F16C}"/>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graphicEl>
                                              <a:dgm id="{58DBD656-15DA-4D20-A61C-55EF2177851B}"/>
                                            </p:graphicEl>
                                          </p:spTgt>
                                        </p:tgtEl>
                                        <p:attrNameLst>
                                          <p:attrName>style.visibility</p:attrName>
                                        </p:attrNameLst>
                                      </p:cBhvr>
                                      <p:to>
                                        <p:strVal val="visible"/>
                                      </p:to>
                                    </p:set>
                                    <p:anim calcmode="lin" valueType="num">
                                      <p:cBhvr additive="base">
                                        <p:cTn id="27" dur="500" fill="hold"/>
                                        <p:tgtEl>
                                          <p:spTgt spid="7">
                                            <p:graphicEl>
                                              <a:dgm id="{58DBD656-15DA-4D20-A61C-55EF2177851B}"/>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graphicEl>
                                              <a:dgm id="{58DBD656-15DA-4D20-A61C-55EF2177851B}"/>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graphicEl>
                                              <a:dgm id="{074016E7-4563-4CA8-ACD4-17A6F3F5AC16}"/>
                                            </p:graphicEl>
                                          </p:spTgt>
                                        </p:tgtEl>
                                        <p:attrNameLst>
                                          <p:attrName>style.visibility</p:attrName>
                                        </p:attrNameLst>
                                      </p:cBhvr>
                                      <p:to>
                                        <p:strVal val="visible"/>
                                      </p:to>
                                    </p:set>
                                    <p:anim calcmode="lin" valueType="num">
                                      <p:cBhvr additive="base">
                                        <p:cTn id="33" dur="500" fill="hold"/>
                                        <p:tgtEl>
                                          <p:spTgt spid="7">
                                            <p:graphicEl>
                                              <a:dgm id="{074016E7-4563-4CA8-ACD4-17A6F3F5AC16}"/>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graphicEl>
                                              <a:dgm id="{074016E7-4563-4CA8-ACD4-17A6F3F5AC16}"/>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graphicEl>
                                              <a:dgm id="{76D15E85-CA99-4418-B24F-403F3EF7D5B4}"/>
                                            </p:graphicEl>
                                          </p:spTgt>
                                        </p:tgtEl>
                                        <p:attrNameLst>
                                          <p:attrName>style.visibility</p:attrName>
                                        </p:attrNameLst>
                                      </p:cBhvr>
                                      <p:to>
                                        <p:strVal val="visible"/>
                                      </p:to>
                                    </p:set>
                                    <p:anim calcmode="lin" valueType="num">
                                      <p:cBhvr additive="base">
                                        <p:cTn id="37" dur="500" fill="hold"/>
                                        <p:tgtEl>
                                          <p:spTgt spid="7">
                                            <p:graphicEl>
                                              <a:dgm id="{76D15E85-CA99-4418-B24F-403F3EF7D5B4}"/>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graphicEl>
                                              <a:dgm id="{76D15E85-CA99-4418-B24F-403F3EF7D5B4}"/>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graphicEl>
                                              <a:dgm id="{3A5750A5-691B-40E7-9D2D-80B3AB7F6588}"/>
                                            </p:graphicEl>
                                          </p:spTgt>
                                        </p:tgtEl>
                                        <p:attrNameLst>
                                          <p:attrName>style.visibility</p:attrName>
                                        </p:attrNameLst>
                                      </p:cBhvr>
                                      <p:to>
                                        <p:strVal val="visible"/>
                                      </p:to>
                                    </p:set>
                                    <p:anim calcmode="lin" valueType="num">
                                      <p:cBhvr additive="base">
                                        <p:cTn id="43" dur="500" fill="hold"/>
                                        <p:tgtEl>
                                          <p:spTgt spid="7">
                                            <p:graphicEl>
                                              <a:dgm id="{3A5750A5-691B-40E7-9D2D-80B3AB7F6588}"/>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graphicEl>
                                              <a:dgm id="{3A5750A5-691B-40E7-9D2D-80B3AB7F6588}"/>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graphicEl>
                                              <a:dgm id="{9557B535-86CD-4BFC-925F-BC91BFA3762C}"/>
                                            </p:graphicEl>
                                          </p:spTgt>
                                        </p:tgtEl>
                                        <p:attrNameLst>
                                          <p:attrName>style.visibility</p:attrName>
                                        </p:attrNameLst>
                                      </p:cBhvr>
                                      <p:to>
                                        <p:strVal val="visible"/>
                                      </p:to>
                                    </p:set>
                                    <p:anim calcmode="lin" valueType="num">
                                      <p:cBhvr additive="base">
                                        <p:cTn id="47" dur="500" fill="hold"/>
                                        <p:tgtEl>
                                          <p:spTgt spid="7">
                                            <p:graphicEl>
                                              <a:dgm id="{9557B535-86CD-4BFC-925F-BC91BFA3762C}"/>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graphicEl>
                                              <a:dgm id="{9557B535-86CD-4BFC-925F-BC91BFA3762C}"/>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
                                            <p:txEl>
                                              <p:pRg st="0" end="0"/>
                                            </p:txEl>
                                          </p:spTgt>
                                        </p:tgtEl>
                                        <p:attrNameLst>
                                          <p:attrName>style.visibility</p:attrName>
                                        </p:attrNameLst>
                                      </p:cBhvr>
                                      <p:to>
                                        <p:strVal val="visible"/>
                                      </p:to>
                                    </p:set>
                                    <p:animEffect transition="in" filter="barn(inVertical)">
                                      <p:cBhvr>
                                        <p:cTn id="5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одзаголовок 22"/>
          <p:cNvSpPr>
            <a:spLocks noGrp="1"/>
          </p:cNvSpPr>
          <p:nvPr>
            <p:ph type="subTitle" idx="1"/>
          </p:nvPr>
        </p:nvSpPr>
        <p:spPr>
          <a:xfrm>
            <a:off x="253326" y="0"/>
            <a:ext cx="6302922" cy="5613290"/>
          </a:xfrm>
        </p:spPr>
        <p:txBody>
          <a:bodyPr rtlCol="0"/>
          <a:lstStyle/>
          <a:p>
            <a:r>
              <a:rPr lang="en-US" dirty="0">
                <a:latin typeface="Footlight MT Light" panose="0204060206030A020304" pitchFamily="18" charset="0"/>
              </a:rPr>
              <a:t>DDC </a:t>
            </a:r>
            <a:r>
              <a:rPr lang="en-US" dirty="0" err="1">
                <a:latin typeface="Footlight MT Light" panose="0204060206030A020304" pitchFamily="18" charset="0"/>
              </a:rPr>
              <a:t>toxumaların</a:t>
            </a:r>
            <a:r>
              <a:rPr lang="en-US" dirty="0">
                <a:latin typeface="Footlight MT Light" panose="0204060206030A020304" pitchFamily="18" charset="0"/>
              </a:rPr>
              <a:t> </a:t>
            </a:r>
            <a:r>
              <a:rPr lang="en-US" dirty="0" err="1">
                <a:latin typeface="Footlight MT Light" panose="0204060206030A020304" pitchFamily="18" charset="0"/>
              </a:rPr>
              <a:t>qan</a:t>
            </a:r>
            <a:r>
              <a:rPr lang="en-US" dirty="0">
                <a:latin typeface="Footlight MT Light" panose="0204060206030A020304" pitchFamily="18" charset="0"/>
              </a:rPr>
              <a:t> </a:t>
            </a:r>
            <a:r>
              <a:rPr lang="en-US" dirty="0" err="1">
                <a:latin typeface="Footlight MT Light" panose="0204060206030A020304" pitchFamily="18" charset="0"/>
              </a:rPr>
              <a:t>təchizatına</a:t>
            </a:r>
            <a:r>
              <a:rPr lang="en-US" dirty="0">
                <a:latin typeface="Footlight MT Light" panose="0204060206030A020304" pitchFamily="18" charset="0"/>
              </a:rPr>
              <a:t> </a:t>
            </a:r>
            <a:r>
              <a:rPr lang="en-US" dirty="0" err="1">
                <a:latin typeface="Footlight MT Light" panose="0204060206030A020304" pitchFamily="18" charset="0"/>
              </a:rPr>
              <a:t>fəal</a:t>
            </a:r>
            <a:r>
              <a:rPr lang="en-US" dirty="0">
                <a:latin typeface="Footlight MT Light" panose="0204060206030A020304" pitchFamily="18" charset="0"/>
              </a:rPr>
              <a:t> </a:t>
            </a:r>
            <a:r>
              <a:rPr lang="en-US" dirty="0" err="1">
                <a:latin typeface="Footlight MT Light" panose="0204060206030A020304" pitchFamily="18" charset="0"/>
              </a:rPr>
              <a:t>təsir</a:t>
            </a:r>
            <a:r>
              <a:rPr lang="en-US" dirty="0">
                <a:latin typeface="Footlight MT Light" panose="0204060206030A020304" pitchFamily="18" charset="0"/>
              </a:rPr>
              <a:t> </a:t>
            </a:r>
            <a:r>
              <a:rPr lang="en-US" dirty="0" err="1">
                <a:latin typeface="Footlight MT Light" panose="0204060206030A020304" pitchFamily="18" charset="0"/>
              </a:rPr>
              <a:t>göstərir</a:t>
            </a:r>
            <a:r>
              <a:rPr lang="en-US" dirty="0">
                <a:latin typeface="Footlight MT Light" panose="0204060206030A020304" pitchFamily="18" charset="0"/>
              </a:rPr>
              <a:t>. </a:t>
            </a:r>
            <a:endParaRPr lang="az-Latn-AZ" dirty="0">
              <a:latin typeface="Footlight MT Light" panose="0204060206030A020304" pitchFamily="18" charset="0"/>
            </a:endParaRPr>
          </a:p>
          <a:p>
            <a:pPr marL="342900" indent="-342900">
              <a:buFont typeface="Wingdings" panose="05000000000000000000" pitchFamily="2" charset="2"/>
              <a:buChar char="Ø"/>
            </a:pPr>
            <a:r>
              <a:rPr lang="en-US" dirty="0" err="1">
                <a:latin typeface="Footlight MT Light" panose="0204060206030A020304" pitchFamily="18" charset="0"/>
              </a:rPr>
              <a:t>Elektrodların</a:t>
            </a:r>
            <a:r>
              <a:rPr lang="en-US" dirty="0">
                <a:latin typeface="Footlight MT Light" panose="0204060206030A020304" pitchFamily="18" charset="0"/>
              </a:rPr>
              <a:t> </a:t>
            </a:r>
            <a:r>
              <a:rPr lang="en-US" dirty="0" err="1">
                <a:latin typeface="Footlight MT Light" panose="0204060206030A020304" pitchFamily="18" charset="0"/>
              </a:rPr>
              <a:t>köndələn</a:t>
            </a:r>
            <a:r>
              <a:rPr lang="en-US" dirty="0">
                <a:latin typeface="Footlight MT Light" panose="0204060206030A020304" pitchFamily="18" charset="0"/>
              </a:rPr>
              <a:t> </a:t>
            </a:r>
            <a:r>
              <a:rPr lang="en-US" dirty="0" err="1">
                <a:latin typeface="Footlight MT Light" panose="0204060206030A020304" pitchFamily="18" charset="0"/>
              </a:rPr>
              <a:t>yerləşdirilməsi</a:t>
            </a:r>
            <a:r>
              <a:rPr lang="en-US" dirty="0">
                <a:latin typeface="Footlight MT Light" panose="0204060206030A020304" pitchFamily="18" charset="0"/>
              </a:rPr>
              <a:t> </a:t>
            </a:r>
            <a:r>
              <a:rPr lang="en-US" dirty="0" err="1">
                <a:latin typeface="Footlight MT Light" panose="0204060206030A020304" pitchFamily="18" charset="0"/>
              </a:rPr>
              <a:t>zamanı</a:t>
            </a:r>
            <a:r>
              <a:rPr lang="en-US" dirty="0">
                <a:latin typeface="Footlight MT Light" panose="0204060206030A020304" pitchFamily="18" charset="0"/>
              </a:rPr>
              <a:t> </a:t>
            </a:r>
            <a:r>
              <a:rPr lang="en-US" dirty="0" err="1">
                <a:latin typeface="Footlight MT Light" panose="0204060206030A020304" pitchFamily="18" charset="0"/>
              </a:rPr>
              <a:t>kapilyar</a:t>
            </a:r>
            <a:r>
              <a:rPr lang="en-US" dirty="0">
                <a:latin typeface="Footlight MT Light" panose="0204060206030A020304" pitchFamily="18" charset="0"/>
              </a:rPr>
              <a:t> </a:t>
            </a:r>
            <a:r>
              <a:rPr lang="en-US" dirty="0" err="1">
                <a:latin typeface="Footlight MT Light" panose="0204060206030A020304" pitchFamily="18" charset="0"/>
              </a:rPr>
              <a:t>qan</a:t>
            </a:r>
            <a:r>
              <a:rPr lang="en-US" dirty="0">
                <a:latin typeface="Footlight MT Light" panose="0204060206030A020304" pitchFamily="18" charset="0"/>
              </a:rPr>
              <a:t> </a:t>
            </a:r>
            <a:r>
              <a:rPr lang="en-US" dirty="0" err="1">
                <a:latin typeface="Footlight MT Light" panose="0204060206030A020304" pitchFamily="18" charset="0"/>
              </a:rPr>
              <a:t>dövranı</a:t>
            </a:r>
            <a:r>
              <a:rPr lang="en-US" dirty="0">
                <a:latin typeface="Footlight MT Light" panose="0204060206030A020304" pitchFamily="18" charset="0"/>
              </a:rPr>
              <a:t> </a:t>
            </a:r>
            <a:r>
              <a:rPr lang="en-US" dirty="0" err="1">
                <a:latin typeface="Footlight MT Light" panose="0204060206030A020304" pitchFamily="18" charset="0"/>
              </a:rPr>
              <a:t>yaxşılaşır</a:t>
            </a:r>
            <a:r>
              <a:rPr lang="en-US" dirty="0">
                <a:latin typeface="Footlight MT Light" panose="0204060206030A020304" pitchFamily="18" charset="0"/>
              </a:rPr>
              <a:t>, </a:t>
            </a:r>
            <a:r>
              <a:rPr lang="en-US" dirty="0" err="1">
                <a:latin typeface="Footlight MT Light" panose="0204060206030A020304" pitchFamily="18" charset="0"/>
              </a:rPr>
              <a:t>damar</a:t>
            </a:r>
            <a:r>
              <a:rPr lang="en-US" dirty="0">
                <a:latin typeface="Footlight MT Light" panose="0204060206030A020304" pitchFamily="18" charset="0"/>
              </a:rPr>
              <a:t> </a:t>
            </a:r>
            <a:r>
              <a:rPr lang="en-US" dirty="0" err="1">
                <a:latin typeface="Footlight MT Light" panose="0204060206030A020304" pitchFamily="18" charset="0"/>
              </a:rPr>
              <a:t>spazmı</a:t>
            </a:r>
            <a:r>
              <a:rPr lang="en-US" dirty="0">
                <a:latin typeface="Footlight MT Light" panose="0204060206030A020304" pitchFamily="18" charset="0"/>
              </a:rPr>
              <a:t> </a:t>
            </a:r>
            <a:r>
              <a:rPr lang="en-US" dirty="0" err="1">
                <a:latin typeface="Footlight MT Light" panose="0204060206030A020304" pitchFamily="18" charset="0"/>
              </a:rPr>
              <a:t>azalır</a:t>
            </a:r>
            <a:r>
              <a:rPr lang="en-US" dirty="0">
                <a:latin typeface="Footlight MT Light" panose="0204060206030A020304" pitchFamily="18" charset="0"/>
              </a:rPr>
              <a:t>, </a:t>
            </a:r>
            <a:r>
              <a:rPr lang="en-US" dirty="0" err="1">
                <a:latin typeface="Footlight MT Light" panose="0204060206030A020304" pitchFamily="18" charset="0"/>
              </a:rPr>
              <a:t>boylama</a:t>
            </a:r>
            <a:r>
              <a:rPr lang="en-US" dirty="0">
                <a:latin typeface="Footlight MT Light" panose="0204060206030A020304" pitchFamily="18" charset="0"/>
              </a:rPr>
              <a:t> </a:t>
            </a:r>
            <a:r>
              <a:rPr lang="en-US" dirty="0" err="1">
                <a:latin typeface="Footlight MT Light" panose="0204060206030A020304" pitchFamily="18" charset="0"/>
              </a:rPr>
              <a:t>istifadədə</a:t>
            </a:r>
            <a:r>
              <a:rPr lang="en-US" dirty="0">
                <a:latin typeface="Footlight MT Light" panose="0204060206030A020304" pitchFamily="18" charset="0"/>
              </a:rPr>
              <a:t> </a:t>
            </a:r>
            <a:r>
              <a:rPr lang="en-US" dirty="0" err="1">
                <a:latin typeface="Footlight MT Light" panose="0204060206030A020304" pitchFamily="18" charset="0"/>
              </a:rPr>
              <a:t>qan</a:t>
            </a:r>
            <a:r>
              <a:rPr lang="en-US" dirty="0">
                <a:latin typeface="Footlight MT Light" panose="0204060206030A020304" pitchFamily="18" charset="0"/>
              </a:rPr>
              <a:t> </a:t>
            </a:r>
            <a:r>
              <a:rPr lang="en-US" dirty="0" err="1">
                <a:latin typeface="Footlight MT Light" panose="0204060206030A020304" pitchFamily="18" charset="0"/>
              </a:rPr>
              <a:t>dövranının</a:t>
            </a:r>
            <a:r>
              <a:rPr lang="en-US" dirty="0">
                <a:latin typeface="Footlight MT Light" panose="0204060206030A020304" pitchFamily="18" charset="0"/>
              </a:rPr>
              <a:t> </a:t>
            </a:r>
            <a:r>
              <a:rPr lang="en-US" dirty="0" err="1">
                <a:latin typeface="Footlight MT Light" panose="0204060206030A020304" pitchFamily="18" charset="0"/>
              </a:rPr>
              <a:t>sürəti</a:t>
            </a:r>
            <a:r>
              <a:rPr lang="en-US" dirty="0">
                <a:latin typeface="Footlight MT Light" panose="0204060206030A020304" pitchFamily="18" charset="0"/>
              </a:rPr>
              <a:t> 2-3 </a:t>
            </a:r>
            <a:r>
              <a:rPr lang="en-US" dirty="0" err="1">
                <a:latin typeface="Footlight MT Light" panose="0204060206030A020304" pitchFamily="18" charset="0"/>
              </a:rPr>
              <a:t>dəfə</a:t>
            </a:r>
            <a:r>
              <a:rPr lang="en-US" dirty="0">
                <a:latin typeface="Footlight MT Light" panose="0204060206030A020304" pitchFamily="18" charset="0"/>
              </a:rPr>
              <a:t> </a:t>
            </a:r>
            <a:r>
              <a:rPr lang="en-US" dirty="0" err="1">
                <a:latin typeface="Footlight MT Light" panose="0204060206030A020304" pitchFamily="18" charset="0"/>
              </a:rPr>
              <a:t>artır</a:t>
            </a:r>
            <a:r>
              <a:rPr lang="en-US" dirty="0">
                <a:latin typeface="Footlight MT Light" panose="0204060206030A020304" pitchFamily="18" charset="0"/>
              </a:rPr>
              <a:t>, </a:t>
            </a:r>
            <a:r>
              <a:rPr lang="en-US" dirty="0" err="1">
                <a:latin typeface="Footlight MT Light" panose="0204060206030A020304" pitchFamily="18" charset="0"/>
              </a:rPr>
              <a:t>kollateral</a:t>
            </a:r>
            <a:r>
              <a:rPr lang="en-US" dirty="0">
                <a:latin typeface="Footlight MT Light" panose="0204060206030A020304" pitchFamily="18" charset="0"/>
              </a:rPr>
              <a:t> </a:t>
            </a:r>
            <a:r>
              <a:rPr lang="en-US" dirty="0" err="1">
                <a:latin typeface="Footlight MT Light" panose="0204060206030A020304" pitchFamily="18" charset="0"/>
              </a:rPr>
              <a:t>qan</a:t>
            </a:r>
            <a:r>
              <a:rPr lang="en-US" dirty="0">
                <a:latin typeface="Footlight MT Light" panose="0204060206030A020304" pitchFamily="18" charset="0"/>
              </a:rPr>
              <a:t> </a:t>
            </a:r>
            <a:r>
              <a:rPr lang="en-US" dirty="0" err="1">
                <a:latin typeface="Footlight MT Light" panose="0204060206030A020304" pitchFamily="18" charset="0"/>
              </a:rPr>
              <a:t>dövranı</a:t>
            </a:r>
            <a:r>
              <a:rPr lang="en-US" dirty="0">
                <a:latin typeface="Footlight MT Light" panose="0204060206030A020304" pitchFamily="18" charset="0"/>
              </a:rPr>
              <a:t> </a:t>
            </a:r>
            <a:r>
              <a:rPr lang="en-US" dirty="0" err="1">
                <a:latin typeface="Footlight MT Light" panose="0204060206030A020304" pitchFamily="18" charset="0"/>
              </a:rPr>
              <a:t>stimullaşır</a:t>
            </a:r>
            <a:r>
              <a:rPr lang="en-US" dirty="0">
                <a:latin typeface="Footlight MT Light" panose="0204060206030A020304" pitchFamily="18" charset="0"/>
              </a:rPr>
              <a:t>.</a:t>
            </a:r>
            <a:endParaRPr lang="az-Latn-AZ" dirty="0">
              <a:latin typeface="Footlight MT Light" panose="0204060206030A020304" pitchFamily="18" charset="0"/>
            </a:endParaRPr>
          </a:p>
          <a:p>
            <a:pPr marL="342900" indent="-342900">
              <a:buFont typeface="Wingdings" panose="05000000000000000000" pitchFamily="2" charset="2"/>
              <a:buChar char="Ø"/>
            </a:pPr>
            <a:r>
              <a:rPr lang="en-US" dirty="0">
                <a:latin typeface="Footlight MT Light" panose="0204060206030A020304" pitchFamily="18" charset="0"/>
              </a:rPr>
              <a:t> </a:t>
            </a:r>
            <a:r>
              <a:rPr lang="en-US" dirty="0" err="1">
                <a:latin typeface="Footlight MT Light" panose="0204060206030A020304" pitchFamily="18" charset="0"/>
              </a:rPr>
              <a:t>Cərəyanın</a:t>
            </a:r>
            <a:r>
              <a:rPr lang="en-US" dirty="0">
                <a:latin typeface="Footlight MT Light" panose="0204060206030A020304" pitchFamily="18" charset="0"/>
              </a:rPr>
              <a:t> </a:t>
            </a:r>
            <a:r>
              <a:rPr lang="en-US" dirty="0" err="1">
                <a:latin typeface="Footlight MT Light" panose="0204060206030A020304" pitchFamily="18" charset="0"/>
              </a:rPr>
              <a:t>təsirindən</a:t>
            </a:r>
            <a:r>
              <a:rPr lang="en-US" dirty="0">
                <a:latin typeface="Footlight MT Light" panose="0204060206030A020304" pitchFamily="18" charset="0"/>
              </a:rPr>
              <a:t> </a:t>
            </a:r>
            <a:r>
              <a:rPr lang="en-US" dirty="0" err="1">
                <a:latin typeface="Footlight MT Light" panose="0204060206030A020304" pitchFamily="18" charset="0"/>
              </a:rPr>
              <a:t>irinli</a:t>
            </a:r>
            <a:r>
              <a:rPr lang="en-US" dirty="0">
                <a:latin typeface="Footlight MT Light" panose="0204060206030A020304" pitchFamily="18" charset="0"/>
              </a:rPr>
              <a:t> </a:t>
            </a:r>
            <a:r>
              <a:rPr lang="en-US" dirty="0" err="1">
                <a:latin typeface="Footlight MT Light" panose="0204060206030A020304" pitchFamily="18" charset="0"/>
              </a:rPr>
              <a:t>yaraların</a:t>
            </a:r>
            <a:r>
              <a:rPr lang="en-US" dirty="0">
                <a:latin typeface="Footlight MT Light" panose="0204060206030A020304" pitchFamily="18" charset="0"/>
              </a:rPr>
              <a:t>, </a:t>
            </a:r>
            <a:r>
              <a:rPr lang="en-US" dirty="0" err="1">
                <a:latin typeface="Footlight MT Light" panose="0204060206030A020304" pitchFamily="18" charset="0"/>
              </a:rPr>
              <a:t>xoraların</a:t>
            </a:r>
            <a:r>
              <a:rPr lang="en-US" dirty="0">
                <a:latin typeface="Footlight MT Light" panose="0204060206030A020304" pitchFamily="18" charset="0"/>
              </a:rPr>
              <a:t>, </a:t>
            </a:r>
            <a:r>
              <a:rPr lang="en-US" dirty="0" err="1">
                <a:latin typeface="Footlight MT Light" panose="0204060206030A020304" pitchFamily="18" charset="0"/>
              </a:rPr>
              <a:t>yataq</a:t>
            </a:r>
            <a:r>
              <a:rPr lang="en-US" dirty="0">
                <a:latin typeface="Footlight MT Light" panose="0204060206030A020304" pitchFamily="18" charset="0"/>
              </a:rPr>
              <a:t> </a:t>
            </a:r>
            <a:r>
              <a:rPr lang="en-US" dirty="0" err="1">
                <a:latin typeface="Footlight MT Light" panose="0204060206030A020304" pitchFamily="18" charset="0"/>
              </a:rPr>
              <a:t>yaralarının</a:t>
            </a:r>
            <a:r>
              <a:rPr lang="en-US" dirty="0">
                <a:latin typeface="Footlight MT Light" panose="0204060206030A020304" pitchFamily="18" charset="0"/>
              </a:rPr>
              <a:t> </a:t>
            </a:r>
            <a:r>
              <a:rPr lang="en-US" dirty="0" err="1">
                <a:latin typeface="Footlight MT Light" panose="0204060206030A020304" pitchFamily="18" charset="0"/>
              </a:rPr>
              <a:t>təmizlənməsi</a:t>
            </a:r>
            <a:r>
              <a:rPr lang="en-US" dirty="0">
                <a:latin typeface="Footlight MT Light" panose="0204060206030A020304" pitchFamily="18" charset="0"/>
              </a:rPr>
              <a:t>, </a:t>
            </a:r>
            <a:r>
              <a:rPr lang="en-US" dirty="0" err="1">
                <a:latin typeface="Footlight MT Light" panose="0204060206030A020304" pitchFamily="18" charset="0"/>
              </a:rPr>
              <a:t>toxumaların</a:t>
            </a:r>
            <a:r>
              <a:rPr lang="en-US" dirty="0">
                <a:latin typeface="Footlight MT Light" panose="0204060206030A020304" pitchFamily="18" charset="0"/>
              </a:rPr>
              <a:t> </a:t>
            </a:r>
            <a:r>
              <a:rPr lang="en-US" dirty="0" err="1">
                <a:latin typeface="Footlight MT Light" panose="0204060206030A020304" pitchFamily="18" charset="0"/>
              </a:rPr>
              <a:t>reperativ</a:t>
            </a:r>
            <a:r>
              <a:rPr lang="en-US" dirty="0">
                <a:latin typeface="Footlight MT Light" panose="0204060206030A020304" pitchFamily="18" charset="0"/>
              </a:rPr>
              <a:t> </a:t>
            </a:r>
            <a:r>
              <a:rPr lang="en-US" dirty="0" err="1">
                <a:latin typeface="Footlight MT Light" panose="0204060206030A020304" pitchFamily="18" charset="0"/>
              </a:rPr>
              <a:t>regenerasiyası</a:t>
            </a:r>
            <a:r>
              <a:rPr lang="az-Latn-AZ" dirty="0">
                <a:latin typeface="Footlight MT Light" panose="0204060206030A020304" pitchFamily="18" charset="0"/>
              </a:rPr>
              <a:t> </a:t>
            </a:r>
            <a:r>
              <a:rPr lang="en-US" dirty="0" err="1">
                <a:latin typeface="Footlight MT Light" panose="0204060206030A020304" pitchFamily="18" charset="0"/>
              </a:rPr>
              <a:t>sürətlənir</a:t>
            </a:r>
            <a:r>
              <a:rPr lang="en-US" dirty="0">
                <a:latin typeface="Footlight MT Light" panose="0204060206030A020304" pitchFamily="18" charset="0"/>
              </a:rPr>
              <a:t>, </a:t>
            </a:r>
            <a:r>
              <a:rPr lang="en-US" dirty="0" err="1">
                <a:latin typeface="Footlight MT Light" panose="0204060206030A020304" pitchFamily="18" charset="0"/>
              </a:rPr>
              <a:t>toxumalardakı</a:t>
            </a:r>
            <a:r>
              <a:rPr lang="en-US" dirty="0">
                <a:latin typeface="Footlight MT Light" panose="0204060206030A020304" pitchFamily="18" charset="0"/>
              </a:rPr>
              <a:t> </a:t>
            </a:r>
            <a:r>
              <a:rPr lang="en-US" dirty="0" err="1">
                <a:latin typeface="Footlight MT Light" panose="0204060206030A020304" pitchFamily="18" charset="0"/>
              </a:rPr>
              <a:t>iltihabi</a:t>
            </a:r>
            <a:r>
              <a:rPr lang="en-US" dirty="0">
                <a:latin typeface="Footlight MT Light" panose="0204060206030A020304" pitchFamily="18" charset="0"/>
              </a:rPr>
              <a:t> </a:t>
            </a:r>
            <a:r>
              <a:rPr lang="en-US" dirty="0" err="1">
                <a:latin typeface="Footlight MT Light" panose="0204060206030A020304" pitchFamily="18" charset="0"/>
              </a:rPr>
              <a:t>proseslərə</a:t>
            </a:r>
            <a:r>
              <a:rPr lang="en-US" dirty="0">
                <a:latin typeface="Footlight MT Light" panose="0204060206030A020304" pitchFamily="18" charset="0"/>
              </a:rPr>
              <a:t> </a:t>
            </a:r>
            <a:r>
              <a:rPr lang="en-US" dirty="0" err="1">
                <a:latin typeface="Footlight MT Light" panose="0204060206030A020304" pitchFamily="18" charset="0"/>
              </a:rPr>
              <a:t>müsbət</a:t>
            </a:r>
            <a:r>
              <a:rPr lang="en-US" dirty="0">
                <a:latin typeface="Footlight MT Light" panose="0204060206030A020304" pitchFamily="18" charset="0"/>
              </a:rPr>
              <a:t> </a:t>
            </a:r>
            <a:r>
              <a:rPr lang="en-US" dirty="0" err="1">
                <a:latin typeface="Footlight MT Light" panose="0204060206030A020304" pitchFamily="18" charset="0"/>
              </a:rPr>
              <a:t>təsir</a:t>
            </a:r>
            <a:r>
              <a:rPr lang="en-US" dirty="0">
                <a:latin typeface="Footlight MT Light" panose="0204060206030A020304" pitchFamily="18" charset="0"/>
              </a:rPr>
              <a:t> </a:t>
            </a:r>
            <a:r>
              <a:rPr lang="en-US" dirty="0" err="1">
                <a:latin typeface="Footlight MT Light" panose="0204060206030A020304" pitchFamily="18" charset="0"/>
              </a:rPr>
              <a:t>göstərir</a:t>
            </a:r>
            <a:r>
              <a:rPr lang="en-US" dirty="0">
                <a:latin typeface="Footlight MT Light" panose="0204060206030A020304" pitchFamily="18" charset="0"/>
              </a:rPr>
              <a:t>. </a:t>
            </a:r>
            <a:endParaRPr lang="az-Latn-AZ" dirty="0">
              <a:latin typeface="Footlight MT Light" panose="0204060206030A020304" pitchFamily="18" charset="0"/>
            </a:endParaRPr>
          </a:p>
          <a:p>
            <a:pPr marL="342900" indent="-342900">
              <a:buFont typeface="Wingdings" panose="05000000000000000000" pitchFamily="2" charset="2"/>
              <a:buChar char="Ø"/>
            </a:pPr>
            <a:r>
              <a:rPr lang="en-US" dirty="0">
                <a:latin typeface="Footlight MT Light" panose="0204060206030A020304" pitchFamily="18" charset="0"/>
              </a:rPr>
              <a:t>DDC </a:t>
            </a:r>
            <a:r>
              <a:rPr lang="en-US" dirty="0" err="1">
                <a:latin typeface="Footlight MT Light" panose="0204060206030A020304" pitchFamily="18" charset="0"/>
              </a:rPr>
              <a:t>bir</a:t>
            </a:r>
            <a:r>
              <a:rPr lang="en-US" dirty="0">
                <a:latin typeface="Footlight MT Light" panose="0204060206030A020304" pitchFamily="18" charset="0"/>
              </a:rPr>
              <a:t> </a:t>
            </a:r>
            <a:r>
              <a:rPr lang="en-US" dirty="0" err="1">
                <a:latin typeface="Footlight MT Light" panose="0204060206030A020304" pitchFamily="18" charset="0"/>
              </a:rPr>
              <a:t>çox</a:t>
            </a:r>
            <a:r>
              <a:rPr lang="en-US" dirty="0">
                <a:latin typeface="Footlight MT Light" panose="0204060206030A020304" pitchFamily="18" charset="0"/>
              </a:rPr>
              <a:t> </a:t>
            </a:r>
            <a:r>
              <a:rPr lang="en-US" dirty="0" err="1">
                <a:latin typeface="Footlight MT Light" panose="0204060206030A020304" pitchFamily="18" charset="0"/>
              </a:rPr>
              <a:t>daxili</a:t>
            </a:r>
            <a:r>
              <a:rPr lang="en-US" dirty="0">
                <a:latin typeface="Footlight MT Light" panose="0204060206030A020304" pitchFamily="18" charset="0"/>
              </a:rPr>
              <a:t> </a:t>
            </a:r>
            <a:r>
              <a:rPr lang="en-US" dirty="0" err="1">
                <a:latin typeface="Footlight MT Light" panose="0204060206030A020304" pitchFamily="18" charset="0"/>
              </a:rPr>
              <a:t>üzvlərə</a:t>
            </a:r>
            <a:r>
              <a:rPr lang="en-US" dirty="0">
                <a:latin typeface="Footlight MT Light" panose="0204060206030A020304" pitchFamily="18" charset="0"/>
              </a:rPr>
              <a:t> (</a:t>
            </a:r>
            <a:r>
              <a:rPr lang="en-US" dirty="0" err="1">
                <a:latin typeface="Footlight MT Light" panose="0204060206030A020304" pitchFamily="18" charset="0"/>
              </a:rPr>
              <a:t>endokrin</a:t>
            </a:r>
            <a:r>
              <a:rPr lang="en-US" dirty="0">
                <a:latin typeface="Footlight MT Light" panose="0204060206030A020304" pitchFamily="18" charset="0"/>
              </a:rPr>
              <a:t> </a:t>
            </a:r>
            <a:r>
              <a:rPr lang="en-US" dirty="0" err="1">
                <a:latin typeface="Footlight MT Light" panose="0204060206030A020304" pitchFamily="18" charset="0"/>
              </a:rPr>
              <a:t>vəziləri</a:t>
            </a:r>
            <a:r>
              <a:rPr lang="en-US" dirty="0">
                <a:latin typeface="Footlight MT Light" panose="0204060206030A020304" pitchFamily="18" charset="0"/>
              </a:rPr>
              <a:t>, </a:t>
            </a:r>
            <a:r>
              <a:rPr lang="en-US" dirty="0" err="1">
                <a:latin typeface="Footlight MT Light" panose="0204060206030A020304" pitchFamily="18" charset="0"/>
              </a:rPr>
              <a:t>mədə</a:t>
            </a:r>
            <a:r>
              <a:rPr lang="en-US" dirty="0">
                <a:latin typeface="Footlight MT Light" panose="0204060206030A020304" pitchFamily="18" charset="0"/>
              </a:rPr>
              <a:t>, </a:t>
            </a:r>
            <a:r>
              <a:rPr lang="en-US" dirty="0" err="1">
                <a:latin typeface="Footlight MT Light" panose="0204060206030A020304" pitchFamily="18" charset="0"/>
              </a:rPr>
              <a:t>mədəaltı</a:t>
            </a:r>
            <a:r>
              <a:rPr lang="en-US" dirty="0">
                <a:latin typeface="Footlight MT Light" panose="0204060206030A020304" pitchFamily="18" charset="0"/>
              </a:rPr>
              <a:t> </a:t>
            </a:r>
            <a:r>
              <a:rPr lang="en-US" dirty="0" err="1">
                <a:latin typeface="Footlight MT Light" panose="0204060206030A020304" pitchFamily="18" charset="0"/>
              </a:rPr>
              <a:t>vəz</a:t>
            </a:r>
            <a:r>
              <a:rPr lang="en-US" dirty="0">
                <a:latin typeface="Footlight MT Light" panose="0204060206030A020304" pitchFamily="18" charset="0"/>
              </a:rPr>
              <a:t>, </a:t>
            </a:r>
            <a:r>
              <a:rPr lang="en-US" dirty="0" err="1">
                <a:latin typeface="Footlight MT Light" panose="0204060206030A020304" pitchFamily="18" charset="0"/>
              </a:rPr>
              <a:t>böyrəklər</a:t>
            </a:r>
            <a:r>
              <a:rPr lang="en-US" dirty="0">
                <a:latin typeface="Footlight MT Light" panose="0204060206030A020304" pitchFamily="18" charset="0"/>
              </a:rPr>
              <a:t> </a:t>
            </a:r>
            <a:r>
              <a:rPr lang="en-US" dirty="0" err="1">
                <a:latin typeface="Footlight MT Light" panose="0204060206030A020304" pitchFamily="18" charset="0"/>
              </a:rPr>
              <a:t>və</a:t>
            </a:r>
            <a:r>
              <a:rPr lang="en-US" dirty="0">
                <a:latin typeface="Footlight MT Light" panose="0204060206030A020304" pitchFamily="18" charset="0"/>
              </a:rPr>
              <a:t> b.) </a:t>
            </a:r>
            <a:r>
              <a:rPr lang="en-US" dirty="0" err="1">
                <a:latin typeface="Footlight MT Light" panose="0204060206030A020304" pitchFamily="18" charset="0"/>
              </a:rPr>
              <a:t>aktiv</a:t>
            </a:r>
            <a:r>
              <a:rPr lang="en-US" dirty="0">
                <a:latin typeface="Footlight MT Light" panose="0204060206030A020304" pitchFamily="18" charset="0"/>
              </a:rPr>
              <a:t> </a:t>
            </a:r>
            <a:r>
              <a:rPr lang="en-US" dirty="0" err="1">
                <a:latin typeface="Footlight MT Light" panose="0204060206030A020304" pitchFamily="18" charset="0"/>
              </a:rPr>
              <a:t>təsir</a:t>
            </a:r>
            <a:r>
              <a:rPr lang="en-US" dirty="0">
                <a:latin typeface="Footlight MT Light" panose="0204060206030A020304" pitchFamily="18" charset="0"/>
              </a:rPr>
              <a:t> </a:t>
            </a:r>
            <a:r>
              <a:rPr lang="en-US" dirty="0" err="1">
                <a:latin typeface="Footlight MT Light" panose="0204060206030A020304" pitchFamily="18" charset="0"/>
              </a:rPr>
              <a:t>göstərir</a:t>
            </a:r>
            <a:r>
              <a:rPr lang="en-US" dirty="0">
                <a:latin typeface="Footlight MT Light" panose="0204060206030A020304" pitchFamily="18" charset="0"/>
              </a:rPr>
              <a:t>.</a:t>
            </a:r>
            <a:endParaRPr lang="en-US" dirty="0">
              <a:latin typeface="Footlight MT Light" panose="0204060206030A020304" pitchFamily="18" charset="0"/>
            </a:endParaRPr>
          </a:p>
        </p:txBody>
      </p:sp>
      <p:pic>
        <p:nvPicPr>
          <p:cNvPr id="27" name="Рисунок 26" descr="Цифровой фон точек данных"/>
          <p:cNvPicPr>
            <a:picLocks noGrp="1" noChangeAspect="1"/>
          </p:cNvPicPr>
          <p:nvPr>
            <p:ph type="pic" sz="quarter" idx="15"/>
          </p:nvPr>
        </p:nvPicPr>
        <p:blipFill rotWithShape="1">
          <a:blip r:embed="rId1" cstate="screen">
            <a:extLst>
              <a:ext uri="{28A0092B-C50C-407E-A947-70E740481C1C}">
                <a14:useLocalDpi xmlns:a14="http://schemas.microsoft.com/office/drawing/2010/main" val="0"/>
              </a:ext>
            </a:extLst>
          </a:blip>
          <a:srcRect/>
          <a:stretch>
            <a:fillRect/>
          </a:stretch>
        </p:blipFill>
        <p:spPr>
          <a:xfrm>
            <a:off x="6556248" y="548640"/>
            <a:ext cx="5084064" cy="2880360"/>
          </a:xfrm>
        </p:spPr>
      </p:pic>
      <p:pic>
        <p:nvPicPr>
          <p:cNvPr id="33" name="Рисунок 32" descr="Цифровой фон точек данных"/>
          <p:cNvPicPr>
            <a:picLocks noGrp="1" noChangeAspect="1"/>
          </p:cNvPicPr>
          <p:nvPr>
            <p:ph type="pic" sz="quarter" idx="16"/>
          </p:nvPr>
        </p:nvPicPr>
        <p:blipFill rotWithShape="1">
          <a:blip r:embed="rId2" cstate="screen">
            <a:extLst>
              <a:ext uri="{28A0092B-C50C-407E-A947-70E740481C1C}">
                <a14:useLocalDpi xmlns:a14="http://schemas.microsoft.com/office/drawing/2010/main" val="0"/>
              </a:ext>
            </a:extLst>
          </a:blip>
          <a:srcRect/>
          <a:stretch>
            <a:fillRect/>
          </a:stretch>
        </p:blipFill>
        <p:spPr>
          <a:xfrm>
            <a:off x="6556248" y="3429000"/>
            <a:ext cx="5084064" cy="2880360"/>
          </a:xfrm>
        </p:spPr>
      </p:pic>
      <p:sp>
        <p:nvSpPr>
          <p:cNvPr id="6" name="Номер слайда 5"/>
          <p:cNvSpPr>
            <a:spLocks noGrp="1"/>
          </p:cNvSpPr>
          <p:nvPr>
            <p:ph type="sldNum" sz="quarter" idx="12"/>
          </p:nvPr>
        </p:nvSpPr>
        <p:spPr>
          <a:xfrm>
            <a:off x="9948863" y="6507212"/>
            <a:ext cx="1692274" cy="153888"/>
          </a:xfrm>
        </p:spPr>
        <p:txBody>
          <a:bodyPr rtlCol="0"/>
          <a:lstStyle/>
          <a:p>
            <a:pPr rtl="0"/>
            <a:fld id="{DBA1B0FB-D917-4C8C-928F-313BD683BF39}" type="slidenum">
              <a:rPr lang="ru-RU" smtClean="0"/>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22"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rtl="0"/>
            <a:fld id="{DBA1B0FB-D917-4C8C-928F-313BD683BF39}" type="slidenum">
              <a:rPr lang="ru-RU" smtClean="0"/>
            </a:fld>
            <a:endParaRPr lang="ru-RU"/>
          </a:p>
        </p:txBody>
      </p:sp>
      <p:sp>
        <p:nvSpPr>
          <p:cNvPr id="7" name="Прямоугольник: скругленные углы 6"/>
          <p:cNvSpPr/>
          <p:nvPr/>
        </p:nvSpPr>
        <p:spPr>
          <a:xfrm>
            <a:off x="6942758" y="492736"/>
            <a:ext cx="4094289" cy="1824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Footlight MT Light" panose="0204060206030A020304" pitchFamily="18" charset="0"/>
              </a:rPr>
              <a:t>Diadinamiki</a:t>
            </a:r>
            <a:r>
              <a:rPr lang="en-US" sz="3200" dirty="0">
                <a:latin typeface="Footlight MT Light" panose="0204060206030A020304" pitchFamily="18" charset="0"/>
              </a:rPr>
              <a:t> </a:t>
            </a:r>
            <a:r>
              <a:rPr lang="en-US" sz="3200" dirty="0" err="1">
                <a:latin typeface="Footlight MT Light" panose="0204060206030A020304" pitchFamily="18" charset="0"/>
              </a:rPr>
              <a:t>cərəyanın</a:t>
            </a:r>
            <a:r>
              <a:rPr lang="en-US" sz="3200" dirty="0">
                <a:latin typeface="Footlight MT Light" panose="0204060206030A020304" pitchFamily="18" charset="0"/>
              </a:rPr>
              <a:t> </a:t>
            </a:r>
            <a:r>
              <a:rPr lang="en-US" sz="3200" dirty="0" err="1">
                <a:latin typeface="Footlight MT Light" panose="0204060206030A020304" pitchFamily="18" charset="0"/>
              </a:rPr>
              <a:t>əzələ</a:t>
            </a:r>
            <a:r>
              <a:rPr lang="en-US" sz="3200" dirty="0">
                <a:latin typeface="Footlight MT Light" panose="0204060206030A020304" pitchFamily="18" charset="0"/>
              </a:rPr>
              <a:t> </a:t>
            </a:r>
            <a:r>
              <a:rPr lang="en-US" sz="3200" dirty="0" err="1">
                <a:latin typeface="Footlight MT Light" panose="0204060206030A020304" pitchFamily="18" charset="0"/>
              </a:rPr>
              <a:t>tonusuna</a:t>
            </a:r>
            <a:r>
              <a:rPr lang="en-US" sz="3200" dirty="0">
                <a:latin typeface="Footlight MT Light" panose="0204060206030A020304" pitchFamily="18" charset="0"/>
              </a:rPr>
              <a:t> </a:t>
            </a:r>
            <a:r>
              <a:rPr lang="en-US" sz="3200" dirty="0" err="1">
                <a:latin typeface="Footlight MT Light" panose="0204060206030A020304" pitchFamily="18" charset="0"/>
              </a:rPr>
              <a:t>təsiri</a:t>
            </a:r>
            <a:r>
              <a:rPr lang="en-US" sz="3200" dirty="0">
                <a:latin typeface="Footlight MT Light" panose="0204060206030A020304" pitchFamily="18" charset="0"/>
              </a:rPr>
              <a:t> </a:t>
            </a:r>
            <a:endParaRPr lang="en-US" sz="3200" dirty="0">
              <a:latin typeface="Footlight MT Light" panose="0204060206030A020304" pitchFamily="18" charset="0"/>
            </a:endParaRPr>
          </a:p>
        </p:txBody>
      </p:sp>
      <p:graphicFrame>
        <p:nvGraphicFramePr>
          <p:cNvPr id="8" name="Схема 7"/>
          <p:cNvGraphicFramePr/>
          <p:nvPr/>
        </p:nvGraphicFramePr>
        <p:xfrm>
          <a:off x="669051" y="-697755"/>
          <a:ext cx="4309895" cy="46917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16" name="Схема 15"/>
          <p:cNvGraphicFramePr/>
          <p:nvPr/>
        </p:nvGraphicFramePr>
        <p:xfrm>
          <a:off x="4683855" y="2810435"/>
          <a:ext cx="8128000" cy="397123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Стрелка: вниз 18"/>
          <p:cNvSpPr/>
          <p:nvPr/>
        </p:nvSpPr>
        <p:spPr>
          <a:xfrm>
            <a:off x="7321924" y="2395603"/>
            <a:ext cx="363070" cy="336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Стрелка: вниз 19"/>
          <p:cNvSpPr/>
          <p:nvPr/>
        </p:nvSpPr>
        <p:spPr>
          <a:xfrm>
            <a:off x="10219765" y="2395603"/>
            <a:ext cx="363070" cy="336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Стрелка: влево 21"/>
          <p:cNvSpPr/>
          <p:nvPr/>
        </p:nvSpPr>
        <p:spPr>
          <a:xfrm>
            <a:off x="5299804" y="1304365"/>
            <a:ext cx="1383383" cy="5851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2"/>
          <p:cNvPicPr>
            <a:picLocks noChangeAspect="1"/>
          </p:cNvPicPr>
          <p:nvPr/>
        </p:nvPicPr>
        <p:blipFill>
          <a:blip r:embed="rId11"/>
          <a:stretch>
            <a:fillRect/>
          </a:stretch>
        </p:blipFill>
        <p:spPr>
          <a:xfrm>
            <a:off x="483104" y="3229228"/>
            <a:ext cx="5147808" cy="343187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graphicEl>
                                              <a:dgm id="{004B0A15-7BAC-4B34-9E9D-4202EA15548D}"/>
                                            </p:graphicEl>
                                          </p:spTgt>
                                        </p:tgtEl>
                                        <p:attrNameLst>
                                          <p:attrName>style.visibility</p:attrName>
                                        </p:attrNameLst>
                                      </p:cBhvr>
                                      <p:to>
                                        <p:strVal val="visible"/>
                                      </p:to>
                                    </p:set>
                                    <p:anim calcmode="lin" valueType="num">
                                      <p:cBhvr additive="base">
                                        <p:cTn id="19" dur="500" fill="hold"/>
                                        <p:tgtEl>
                                          <p:spTgt spid="8">
                                            <p:graphicEl>
                                              <a:dgm id="{004B0A15-7BAC-4B34-9E9D-4202EA15548D}"/>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graphicEl>
                                              <a:dgm id="{004B0A15-7BAC-4B34-9E9D-4202EA15548D}"/>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graphicEl>
                                              <a:dgm id="{7B0E1EAD-5226-41D4-808C-BBC7DB1AED02}"/>
                                            </p:graphicEl>
                                          </p:spTgt>
                                        </p:tgtEl>
                                        <p:attrNameLst>
                                          <p:attrName>style.visibility</p:attrName>
                                        </p:attrNameLst>
                                      </p:cBhvr>
                                      <p:to>
                                        <p:strVal val="visible"/>
                                      </p:to>
                                    </p:set>
                                    <p:anim calcmode="lin" valueType="num">
                                      <p:cBhvr additive="base">
                                        <p:cTn id="25" dur="500" fill="hold"/>
                                        <p:tgtEl>
                                          <p:spTgt spid="8">
                                            <p:graphicEl>
                                              <a:dgm id="{7B0E1EAD-5226-41D4-808C-BBC7DB1AED02}"/>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
                                            <p:graphicEl>
                                              <a:dgm id="{7B0E1EAD-5226-41D4-808C-BBC7DB1AED02}"/>
                                            </p:graphic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8">
                                            <p:graphicEl>
                                              <a:dgm id="{92561415-B12B-4534-B9A3-39AD9AFD5C6E}"/>
                                            </p:graphicEl>
                                          </p:spTgt>
                                        </p:tgtEl>
                                        <p:attrNameLst>
                                          <p:attrName>style.visibility</p:attrName>
                                        </p:attrNameLst>
                                      </p:cBhvr>
                                      <p:to>
                                        <p:strVal val="visible"/>
                                      </p:to>
                                    </p:set>
                                    <p:anim calcmode="lin" valueType="num">
                                      <p:cBhvr additive="base">
                                        <p:cTn id="29" dur="500" fill="hold"/>
                                        <p:tgtEl>
                                          <p:spTgt spid="8">
                                            <p:graphicEl>
                                              <a:dgm id="{92561415-B12B-4534-B9A3-39AD9AFD5C6E}"/>
                                            </p:graphic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8">
                                            <p:graphicEl>
                                              <a:dgm id="{92561415-B12B-4534-B9A3-39AD9AFD5C6E}"/>
                                            </p:graphic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
                                            <p:graphicEl>
                                              <a:dgm id="{64F84C9F-8F95-45BF-B6CA-BD118D3DF524}"/>
                                            </p:graphicEl>
                                          </p:spTgt>
                                        </p:tgtEl>
                                        <p:attrNameLst>
                                          <p:attrName>style.visibility</p:attrName>
                                        </p:attrNameLst>
                                      </p:cBhvr>
                                      <p:to>
                                        <p:strVal val="visible"/>
                                      </p:to>
                                    </p:set>
                                    <p:anim calcmode="lin" valueType="num">
                                      <p:cBhvr additive="base">
                                        <p:cTn id="35" dur="500" fill="hold"/>
                                        <p:tgtEl>
                                          <p:spTgt spid="8">
                                            <p:graphicEl>
                                              <a:dgm id="{64F84C9F-8F95-45BF-B6CA-BD118D3DF524}"/>
                                            </p:graphic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
                                            <p:graphicEl>
                                              <a:dgm id="{64F84C9F-8F95-45BF-B6CA-BD118D3DF524}"/>
                                            </p:graphic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8">
                                            <p:graphicEl>
                                              <a:dgm id="{40F4182D-F2BD-4E2D-9603-73F741DC4F3D}"/>
                                            </p:graphicEl>
                                          </p:spTgt>
                                        </p:tgtEl>
                                        <p:attrNameLst>
                                          <p:attrName>style.visibility</p:attrName>
                                        </p:attrNameLst>
                                      </p:cBhvr>
                                      <p:to>
                                        <p:strVal val="visible"/>
                                      </p:to>
                                    </p:set>
                                    <p:anim calcmode="lin" valueType="num">
                                      <p:cBhvr additive="base">
                                        <p:cTn id="39" dur="500" fill="hold"/>
                                        <p:tgtEl>
                                          <p:spTgt spid="8">
                                            <p:graphicEl>
                                              <a:dgm id="{40F4182D-F2BD-4E2D-9603-73F741DC4F3D}"/>
                                            </p:graphic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8">
                                            <p:graphicEl>
                                              <a:dgm id="{40F4182D-F2BD-4E2D-9603-73F741DC4F3D}"/>
                                            </p:graphic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8">
                                            <p:graphicEl>
                                              <a:dgm id="{5BE81573-320B-461F-A32A-A92E2990B425}"/>
                                            </p:graphicEl>
                                          </p:spTgt>
                                        </p:tgtEl>
                                        <p:attrNameLst>
                                          <p:attrName>style.visibility</p:attrName>
                                        </p:attrNameLst>
                                      </p:cBhvr>
                                      <p:to>
                                        <p:strVal val="visible"/>
                                      </p:to>
                                    </p:set>
                                    <p:anim calcmode="lin" valueType="num">
                                      <p:cBhvr additive="base">
                                        <p:cTn id="45" dur="500" fill="hold"/>
                                        <p:tgtEl>
                                          <p:spTgt spid="8">
                                            <p:graphicEl>
                                              <a:dgm id="{5BE81573-320B-461F-A32A-A92E2990B425}"/>
                                            </p:graphic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8">
                                            <p:graphicEl>
                                              <a:dgm id="{5BE81573-320B-461F-A32A-A92E2990B425}"/>
                                            </p:graphic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8">
                                            <p:graphicEl>
                                              <a:dgm id="{17E0E28E-67D5-4C1B-94CE-FEA7CC012CF4}"/>
                                            </p:graphicEl>
                                          </p:spTgt>
                                        </p:tgtEl>
                                        <p:attrNameLst>
                                          <p:attrName>style.visibility</p:attrName>
                                        </p:attrNameLst>
                                      </p:cBhvr>
                                      <p:to>
                                        <p:strVal val="visible"/>
                                      </p:to>
                                    </p:set>
                                    <p:anim calcmode="lin" valueType="num">
                                      <p:cBhvr additive="base">
                                        <p:cTn id="49" dur="500" fill="hold"/>
                                        <p:tgtEl>
                                          <p:spTgt spid="8">
                                            <p:graphicEl>
                                              <a:dgm id="{17E0E28E-67D5-4C1B-94CE-FEA7CC012CF4}"/>
                                            </p:graphic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
                                            <p:graphicEl>
                                              <a:dgm id="{17E0E28E-67D5-4C1B-94CE-FEA7CC012CF4}"/>
                                            </p:graphic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16">
                                            <p:graphicEl>
                                              <a:dgm id="{C6879314-6451-49A9-89C4-0F883FDB749B}"/>
                                            </p:graphicEl>
                                          </p:spTgt>
                                        </p:tgtEl>
                                        <p:attrNameLst>
                                          <p:attrName>style.visibility</p:attrName>
                                        </p:attrNameLst>
                                      </p:cBhvr>
                                      <p:to>
                                        <p:strVal val="visible"/>
                                      </p:to>
                                    </p:set>
                                    <p:anim calcmode="lin" valueType="num">
                                      <p:cBhvr additive="base">
                                        <p:cTn id="67" dur="500" fill="hold"/>
                                        <p:tgtEl>
                                          <p:spTgt spid="16">
                                            <p:graphicEl>
                                              <a:dgm id="{C6879314-6451-49A9-89C4-0F883FDB749B}"/>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16">
                                            <p:graphicEl>
                                              <a:dgm id="{C6879314-6451-49A9-89C4-0F883FDB749B}"/>
                                            </p:graphicEl>
                                          </p:spTgt>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16">
                                            <p:graphicEl>
                                              <a:dgm id="{FD6EE57F-990A-4D12-BC02-93C46798DEAB}"/>
                                            </p:graphicEl>
                                          </p:spTgt>
                                        </p:tgtEl>
                                        <p:attrNameLst>
                                          <p:attrName>style.visibility</p:attrName>
                                        </p:attrNameLst>
                                      </p:cBhvr>
                                      <p:to>
                                        <p:strVal val="visible"/>
                                      </p:to>
                                    </p:set>
                                    <p:anim calcmode="lin" valueType="num">
                                      <p:cBhvr additive="base">
                                        <p:cTn id="71" dur="500" fill="hold"/>
                                        <p:tgtEl>
                                          <p:spTgt spid="16">
                                            <p:graphicEl>
                                              <a:dgm id="{FD6EE57F-990A-4D12-BC02-93C46798DEAB}"/>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16">
                                            <p:graphicEl>
                                              <a:dgm id="{FD6EE57F-990A-4D12-BC02-93C46798DEAB}"/>
                                            </p:graphicEl>
                                          </p:spTgt>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1" fill="hold" grpId="0" nodeType="clickEffect">
                                  <p:stCondLst>
                                    <p:cond delay="0"/>
                                  </p:stCondLst>
                                  <p:childTnLst>
                                    <p:set>
                                      <p:cBhvr>
                                        <p:cTn id="76" dur="1" fill="hold">
                                          <p:stCondLst>
                                            <p:cond delay="0"/>
                                          </p:stCondLst>
                                        </p:cTn>
                                        <p:tgtEl>
                                          <p:spTgt spid="16">
                                            <p:graphicEl>
                                              <a:dgm id="{D1736CE1-5273-4C60-AFA9-BDD8205F7032}"/>
                                            </p:graphicEl>
                                          </p:spTgt>
                                        </p:tgtEl>
                                        <p:attrNameLst>
                                          <p:attrName>style.visibility</p:attrName>
                                        </p:attrNameLst>
                                      </p:cBhvr>
                                      <p:to>
                                        <p:strVal val="visible"/>
                                      </p:to>
                                    </p:set>
                                    <p:anim calcmode="lin" valueType="num">
                                      <p:cBhvr additive="base">
                                        <p:cTn id="77" dur="500" fill="hold"/>
                                        <p:tgtEl>
                                          <p:spTgt spid="16">
                                            <p:graphicEl>
                                              <a:dgm id="{D1736CE1-5273-4C60-AFA9-BDD8205F7032}"/>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16">
                                            <p:graphicEl>
                                              <a:dgm id="{D1736CE1-5273-4C60-AFA9-BDD8205F7032}"/>
                                            </p:graphicEl>
                                          </p:spTgt>
                                        </p:tgtEl>
                                        <p:attrNameLst>
                                          <p:attrName>ppt_y</p:attrName>
                                        </p:attrNameLst>
                                      </p:cBhvr>
                                      <p:tavLst>
                                        <p:tav tm="0">
                                          <p:val>
                                            <p:strVal val="0-#ppt_h/2"/>
                                          </p:val>
                                        </p:tav>
                                        <p:tav tm="100000">
                                          <p:val>
                                            <p:strVal val="#ppt_y"/>
                                          </p:val>
                                        </p:tav>
                                      </p:tavLst>
                                    </p:anim>
                                  </p:childTnLst>
                                </p:cTn>
                              </p:par>
                              <p:par>
                                <p:cTn id="79" presetID="2" presetClass="entr" presetSubtype="1" fill="hold" grpId="0" nodeType="withEffect">
                                  <p:stCondLst>
                                    <p:cond delay="0"/>
                                  </p:stCondLst>
                                  <p:childTnLst>
                                    <p:set>
                                      <p:cBhvr>
                                        <p:cTn id="80" dur="1" fill="hold">
                                          <p:stCondLst>
                                            <p:cond delay="0"/>
                                          </p:stCondLst>
                                        </p:cTn>
                                        <p:tgtEl>
                                          <p:spTgt spid="16">
                                            <p:graphicEl>
                                              <a:dgm id="{9FC5EB21-35C5-4CDB-A72D-C879485ECB8D}"/>
                                            </p:graphicEl>
                                          </p:spTgt>
                                        </p:tgtEl>
                                        <p:attrNameLst>
                                          <p:attrName>style.visibility</p:attrName>
                                        </p:attrNameLst>
                                      </p:cBhvr>
                                      <p:to>
                                        <p:strVal val="visible"/>
                                      </p:to>
                                    </p:set>
                                    <p:anim calcmode="lin" valueType="num">
                                      <p:cBhvr additive="base">
                                        <p:cTn id="81" dur="500" fill="hold"/>
                                        <p:tgtEl>
                                          <p:spTgt spid="16">
                                            <p:graphicEl>
                                              <a:dgm id="{9FC5EB21-35C5-4CDB-A72D-C879485ECB8D}"/>
                                            </p:graphicEl>
                                          </p:spTgt>
                                        </p:tgtEl>
                                        <p:attrNameLst>
                                          <p:attrName>ppt_x</p:attrName>
                                        </p:attrNameLst>
                                      </p:cBhvr>
                                      <p:tavLst>
                                        <p:tav tm="0">
                                          <p:val>
                                            <p:strVal val="#ppt_x"/>
                                          </p:val>
                                        </p:tav>
                                        <p:tav tm="100000">
                                          <p:val>
                                            <p:strVal val="#ppt_x"/>
                                          </p:val>
                                        </p:tav>
                                      </p:tavLst>
                                    </p:anim>
                                    <p:anim calcmode="lin" valueType="num">
                                      <p:cBhvr additive="base">
                                        <p:cTn id="82" dur="500" fill="hold"/>
                                        <p:tgtEl>
                                          <p:spTgt spid="16">
                                            <p:graphicEl>
                                              <a:dgm id="{9FC5EB21-35C5-4CDB-A72D-C879485ECB8D}"/>
                                            </p:graphicEl>
                                          </p:spTgt>
                                        </p:tgtEl>
                                        <p:attrNameLst>
                                          <p:attrName>ppt_y</p:attrName>
                                        </p:attrNameLst>
                                      </p:cBhvr>
                                      <p:tavLst>
                                        <p:tav tm="0">
                                          <p:val>
                                            <p:strVal val="0-#ppt_h/2"/>
                                          </p:val>
                                        </p:tav>
                                        <p:tav tm="100000">
                                          <p:val>
                                            <p:strVal val="#ppt_y"/>
                                          </p:val>
                                        </p:tav>
                                      </p:tavLst>
                                    </p:anim>
                                  </p:childTnLst>
                                </p:cTn>
                              </p:par>
                              <p:par>
                                <p:cTn id="83" presetID="2" presetClass="entr" presetSubtype="1" fill="hold" grpId="0" nodeType="withEffect">
                                  <p:stCondLst>
                                    <p:cond delay="0"/>
                                  </p:stCondLst>
                                  <p:childTnLst>
                                    <p:set>
                                      <p:cBhvr>
                                        <p:cTn id="84" dur="1" fill="hold">
                                          <p:stCondLst>
                                            <p:cond delay="0"/>
                                          </p:stCondLst>
                                        </p:cTn>
                                        <p:tgtEl>
                                          <p:spTgt spid="16">
                                            <p:graphicEl>
                                              <a:dgm id="{F75D4E58-9998-4CC1-AD9E-5A765FDFE01B}"/>
                                            </p:graphicEl>
                                          </p:spTgt>
                                        </p:tgtEl>
                                        <p:attrNameLst>
                                          <p:attrName>style.visibility</p:attrName>
                                        </p:attrNameLst>
                                      </p:cBhvr>
                                      <p:to>
                                        <p:strVal val="visible"/>
                                      </p:to>
                                    </p:set>
                                    <p:anim calcmode="lin" valueType="num">
                                      <p:cBhvr additive="base">
                                        <p:cTn id="85" dur="500" fill="hold"/>
                                        <p:tgtEl>
                                          <p:spTgt spid="16">
                                            <p:graphicEl>
                                              <a:dgm id="{F75D4E58-9998-4CC1-AD9E-5A765FDFE01B}"/>
                                            </p:graphicEl>
                                          </p:spTgt>
                                        </p:tgtEl>
                                        <p:attrNameLst>
                                          <p:attrName>ppt_x</p:attrName>
                                        </p:attrNameLst>
                                      </p:cBhvr>
                                      <p:tavLst>
                                        <p:tav tm="0">
                                          <p:val>
                                            <p:strVal val="#ppt_x"/>
                                          </p:val>
                                        </p:tav>
                                        <p:tav tm="100000">
                                          <p:val>
                                            <p:strVal val="#ppt_x"/>
                                          </p:val>
                                        </p:tav>
                                      </p:tavLst>
                                    </p:anim>
                                    <p:anim calcmode="lin" valueType="num">
                                      <p:cBhvr additive="base">
                                        <p:cTn id="86" dur="500" fill="hold"/>
                                        <p:tgtEl>
                                          <p:spTgt spid="16">
                                            <p:graphicEl>
                                              <a:dgm id="{F75D4E58-9998-4CC1-AD9E-5A765FDFE01B}"/>
                                            </p:graphicEl>
                                          </p:spTgt>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 fill="hold" grpId="0" nodeType="clickEffect">
                                  <p:stCondLst>
                                    <p:cond delay="0"/>
                                  </p:stCondLst>
                                  <p:childTnLst>
                                    <p:set>
                                      <p:cBhvr>
                                        <p:cTn id="90" dur="1" fill="hold">
                                          <p:stCondLst>
                                            <p:cond delay="0"/>
                                          </p:stCondLst>
                                        </p:cTn>
                                        <p:tgtEl>
                                          <p:spTgt spid="16">
                                            <p:graphicEl>
                                              <a:dgm id="{306B411B-F1DF-4F8B-8242-D70CCA7801BD}"/>
                                            </p:graphicEl>
                                          </p:spTgt>
                                        </p:tgtEl>
                                        <p:attrNameLst>
                                          <p:attrName>style.visibility</p:attrName>
                                        </p:attrNameLst>
                                      </p:cBhvr>
                                      <p:to>
                                        <p:strVal val="visible"/>
                                      </p:to>
                                    </p:set>
                                    <p:anim calcmode="lin" valueType="num">
                                      <p:cBhvr additive="base">
                                        <p:cTn id="91" dur="500" fill="hold"/>
                                        <p:tgtEl>
                                          <p:spTgt spid="16">
                                            <p:graphicEl>
                                              <a:dgm id="{306B411B-F1DF-4F8B-8242-D70CCA7801BD}"/>
                                            </p:graphicEl>
                                          </p:spTgt>
                                        </p:tgtEl>
                                        <p:attrNameLst>
                                          <p:attrName>ppt_x</p:attrName>
                                        </p:attrNameLst>
                                      </p:cBhvr>
                                      <p:tavLst>
                                        <p:tav tm="0">
                                          <p:val>
                                            <p:strVal val="#ppt_x"/>
                                          </p:val>
                                        </p:tav>
                                        <p:tav tm="100000">
                                          <p:val>
                                            <p:strVal val="#ppt_x"/>
                                          </p:val>
                                        </p:tav>
                                      </p:tavLst>
                                    </p:anim>
                                    <p:anim calcmode="lin" valueType="num">
                                      <p:cBhvr additive="base">
                                        <p:cTn id="92" dur="500" fill="hold"/>
                                        <p:tgtEl>
                                          <p:spTgt spid="16">
                                            <p:graphicEl>
                                              <a:dgm id="{306B411B-F1DF-4F8B-8242-D70CCA7801BD}"/>
                                            </p:graphicEl>
                                          </p:spTgt>
                                        </p:tgtEl>
                                        <p:attrNameLst>
                                          <p:attrName>ppt_y</p:attrName>
                                        </p:attrNameLst>
                                      </p:cBhvr>
                                      <p:tavLst>
                                        <p:tav tm="0">
                                          <p:val>
                                            <p:strVal val="0-#ppt_h/2"/>
                                          </p:val>
                                        </p:tav>
                                        <p:tav tm="100000">
                                          <p:val>
                                            <p:strVal val="#ppt_y"/>
                                          </p:val>
                                        </p:tav>
                                      </p:tavLst>
                                    </p:anim>
                                  </p:childTnLst>
                                </p:cTn>
                              </p:par>
                              <p:par>
                                <p:cTn id="93" presetID="2" presetClass="entr" presetSubtype="1" fill="hold" grpId="0" nodeType="withEffect">
                                  <p:stCondLst>
                                    <p:cond delay="0"/>
                                  </p:stCondLst>
                                  <p:childTnLst>
                                    <p:set>
                                      <p:cBhvr>
                                        <p:cTn id="94" dur="1" fill="hold">
                                          <p:stCondLst>
                                            <p:cond delay="0"/>
                                          </p:stCondLst>
                                        </p:cTn>
                                        <p:tgtEl>
                                          <p:spTgt spid="16">
                                            <p:graphicEl>
                                              <a:dgm id="{FE8EEE06-55D0-4280-952A-41E6B165E474}"/>
                                            </p:graphicEl>
                                          </p:spTgt>
                                        </p:tgtEl>
                                        <p:attrNameLst>
                                          <p:attrName>style.visibility</p:attrName>
                                        </p:attrNameLst>
                                      </p:cBhvr>
                                      <p:to>
                                        <p:strVal val="visible"/>
                                      </p:to>
                                    </p:set>
                                    <p:anim calcmode="lin" valueType="num">
                                      <p:cBhvr additive="base">
                                        <p:cTn id="95" dur="500" fill="hold"/>
                                        <p:tgtEl>
                                          <p:spTgt spid="16">
                                            <p:graphicEl>
                                              <a:dgm id="{FE8EEE06-55D0-4280-952A-41E6B165E474}"/>
                                            </p:graphicEl>
                                          </p:spTgt>
                                        </p:tgtEl>
                                        <p:attrNameLst>
                                          <p:attrName>ppt_x</p:attrName>
                                        </p:attrNameLst>
                                      </p:cBhvr>
                                      <p:tavLst>
                                        <p:tav tm="0">
                                          <p:val>
                                            <p:strVal val="#ppt_x"/>
                                          </p:val>
                                        </p:tav>
                                        <p:tav tm="100000">
                                          <p:val>
                                            <p:strVal val="#ppt_x"/>
                                          </p:val>
                                        </p:tav>
                                      </p:tavLst>
                                    </p:anim>
                                    <p:anim calcmode="lin" valueType="num">
                                      <p:cBhvr additive="base">
                                        <p:cTn id="96" dur="500" fill="hold"/>
                                        <p:tgtEl>
                                          <p:spTgt spid="16">
                                            <p:graphicEl>
                                              <a:dgm id="{FE8EEE06-55D0-4280-952A-41E6B165E474}"/>
                                            </p:graphicEl>
                                          </p:spTgt>
                                        </p:tgtEl>
                                        <p:attrNameLst>
                                          <p:attrName>ppt_y</p:attrName>
                                        </p:attrNameLst>
                                      </p:cBhvr>
                                      <p:tavLst>
                                        <p:tav tm="0">
                                          <p:val>
                                            <p:strVal val="0-#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1" fill="hold" grpId="0" nodeType="clickEffect">
                                  <p:stCondLst>
                                    <p:cond delay="0"/>
                                  </p:stCondLst>
                                  <p:childTnLst>
                                    <p:set>
                                      <p:cBhvr>
                                        <p:cTn id="100" dur="1" fill="hold">
                                          <p:stCondLst>
                                            <p:cond delay="0"/>
                                          </p:stCondLst>
                                        </p:cTn>
                                        <p:tgtEl>
                                          <p:spTgt spid="16">
                                            <p:graphicEl>
                                              <a:dgm id="{9A6F8FD9-7BE7-4C14-B0A7-AC0A52781A96}"/>
                                            </p:graphicEl>
                                          </p:spTgt>
                                        </p:tgtEl>
                                        <p:attrNameLst>
                                          <p:attrName>style.visibility</p:attrName>
                                        </p:attrNameLst>
                                      </p:cBhvr>
                                      <p:to>
                                        <p:strVal val="visible"/>
                                      </p:to>
                                    </p:set>
                                    <p:anim calcmode="lin" valueType="num">
                                      <p:cBhvr additive="base">
                                        <p:cTn id="101" dur="500" fill="hold"/>
                                        <p:tgtEl>
                                          <p:spTgt spid="16">
                                            <p:graphicEl>
                                              <a:dgm id="{9A6F8FD9-7BE7-4C14-B0A7-AC0A52781A96}"/>
                                            </p:graphic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6">
                                            <p:graphicEl>
                                              <a:dgm id="{9A6F8FD9-7BE7-4C14-B0A7-AC0A52781A96}"/>
                                            </p:graphicEl>
                                          </p:spTgt>
                                        </p:tgtEl>
                                        <p:attrNameLst>
                                          <p:attrName>ppt_y</p:attrName>
                                        </p:attrNameLst>
                                      </p:cBhvr>
                                      <p:tavLst>
                                        <p:tav tm="0">
                                          <p:val>
                                            <p:strVal val="0-#ppt_h/2"/>
                                          </p:val>
                                        </p:tav>
                                        <p:tav tm="100000">
                                          <p:val>
                                            <p:strVal val="#ppt_y"/>
                                          </p:val>
                                        </p:tav>
                                      </p:tavLst>
                                    </p:anim>
                                  </p:childTnLst>
                                </p:cTn>
                              </p:par>
                              <p:par>
                                <p:cTn id="103" presetID="2" presetClass="entr" presetSubtype="1" fill="hold" grpId="0" nodeType="withEffect">
                                  <p:stCondLst>
                                    <p:cond delay="0"/>
                                  </p:stCondLst>
                                  <p:childTnLst>
                                    <p:set>
                                      <p:cBhvr>
                                        <p:cTn id="104" dur="1" fill="hold">
                                          <p:stCondLst>
                                            <p:cond delay="0"/>
                                          </p:stCondLst>
                                        </p:cTn>
                                        <p:tgtEl>
                                          <p:spTgt spid="16">
                                            <p:graphicEl>
                                              <a:dgm id="{92E2160A-95D4-46C5-8129-90CC7C3C3957}"/>
                                            </p:graphicEl>
                                          </p:spTgt>
                                        </p:tgtEl>
                                        <p:attrNameLst>
                                          <p:attrName>style.visibility</p:attrName>
                                        </p:attrNameLst>
                                      </p:cBhvr>
                                      <p:to>
                                        <p:strVal val="visible"/>
                                      </p:to>
                                    </p:set>
                                    <p:anim calcmode="lin" valueType="num">
                                      <p:cBhvr additive="base">
                                        <p:cTn id="105" dur="500" fill="hold"/>
                                        <p:tgtEl>
                                          <p:spTgt spid="16">
                                            <p:graphicEl>
                                              <a:dgm id="{92E2160A-95D4-46C5-8129-90CC7C3C3957}"/>
                                            </p:graphicEl>
                                          </p:spTgt>
                                        </p:tgtEl>
                                        <p:attrNameLst>
                                          <p:attrName>ppt_x</p:attrName>
                                        </p:attrNameLst>
                                      </p:cBhvr>
                                      <p:tavLst>
                                        <p:tav tm="0">
                                          <p:val>
                                            <p:strVal val="#ppt_x"/>
                                          </p:val>
                                        </p:tav>
                                        <p:tav tm="100000">
                                          <p:val>
                                            <p:strVal val="#ppt_x"/>
                                          </p:val>
                                        </p:tav>
                                      </p:tavLst>
                                    </p:anim>
                                    <p:anim calcmode="lin" valueType="num">
                                      <p:cBhvr additive="base">
                                        <p:cTn id="106" dur="500" fill="hold"/>
                                        <p:tgtEl>
                                          <p:spTgt spid="16">
                                            <p:graphicEl>
                                              <a:dgm id="{92E2160A-95D4-46C5-8129-90CC7C3C3957}"/>
                                            </p:graphicEl>
                                          </p:spTgt>
                                        </p:tgtEl>
                                        <p:attrNameLst>
                                          <p:attrName>ppt_y</p:attrName>
                                        </p:attrNameLst>
                                      </p:cBhvr>
                                      <p:tavLst>
                                        <p:tav tm="0">
                                          <p:val>
                                            <p:strVal val="0-#ppt_h/2"/>
                                          </p:val>
                                        </p:tav>
                                        <p:tav tm="100000">
                                          <p:val>
                                            <p:strVal val="#ppt_y"/>
                                          </p:val>
                                        </p:tav>
                                      </p:tavLst>
                                    </p:anim>
                                  </p:childTnLst>
                                </p:cTn>
                              </p:par>
                              <p:par>
                                <p:cTn id="107" presetID="2" presetClass="entr" presetSubtype="1" fill="hold" grpId="0" nodeType="withEffect">
                                  <p:stCondLst>
                                    <p:cond delay="0"/>
                                  </p:stCondLst>
                                  <p:childTnLst>
                                    <p:set>
                                      <p:cBhvr>
                                        <p:cTn id="108" dur="1" fill="hold">
                                          <p:stCondLst>
                                            <p:cond delay="0"/>
                                          </p:stCondLst>
                                        </p:cTn>
                                        <p:tgtEl>
                                          <p:spTgt spid="16">
                                            <p:graphicEl>
                                              <a:dgm id="{27074565-915F-4889-B5DD-8CB04361A8D5}"/>
                                            </p:graphicEl>
                                          </p:spTgt>
                                        </p:tgtEl>
                                        <p:attrNameLst>
                                          <p:attrName>style.visibility</p:attrName>
                                        </p:attrNameLst>
                                      </p:cBhvr>
                                      <p:to>
                                        <p:strVal val="visible"/>
                                      </p:to>
                                    </p:set>
                                    <p:anim calcmode="lin" valueType="num">
                                      <p:cBhvr additive="base">
                                        <p:cTn id="109" dur="500" fill="hold"/>
                                        <p:tgtEl>
                                          <p:spTgt spid="16">
                                            <p:graphicEl>
                                              <a:dgm id="{27074565-915F-4889-B5DD-8CB04361A8D5}"/>
                                            </p:graphic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6">
                                            <p:graphicEl>
                                              <a:dgm id="{27074565-915F-4889-B5DD-8CB04361A8D5}"/>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8" grpId="0">
        <p:bldSub>
          <a:bldDgm bld="one"/>
        </p:bldSub>
      </p:bldGraphic>
      <p:bldGraphic spid="16" grpId="0">
        <p:bldSub>
          <a:bldDgm bld="one"/>
        </p:bldSub>
      </p:bldGraphic>
      <p:bldP spid="19" grpId="0" animBg="1"/>
      <p:bldP spid="20"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Grp="1" noChangeAspect="1"/>
          </p:cNvPicPr>
          <p:nvPr>
            <p:ph type="pic" sz="quarter" idx="13"/>
          </p:nvPr>
        </p:nvPicPr>
        <p:blipFill rotWithShape="1">
          <a:blip r:embed="rId1"/>
          <a:srcRect l="11139" r="6027"/>
          <a:stretch>
            <a:fillRect/>
          </a:stretch>
        </p:blipFill>
        <p:spPr>
          <a:xfrm>
            <a:off x="5593976" y="488628"/>
            <a:ext cx="6692153" cy="5880744"/>
          </a:xfrm>
          <a:prstGeom prst="ellipse">
            <a:avLst/>
          </a:prstGeom>
          <a:ln>
            <a:noFill/>
          </a:ln>
          <a:effectLst>
            <a:softEdge rad="112500"/>
          </a:effectLst>
        </p:spPr>
      </p:pic>
      <p:sp>
        <p:nvSpPr>
          <p:cNvPr id="3" name="Подзаголовок 2"/>
          <p:cNvSpPr>
            <a:spLocks noGrp="1"/>
          </p:cNvSpPr>
          <p:nvPr>
            <p:ph sz="quarter" idx="15"/>
          </p:nvPr>
        </p:nvSpPr>
        <p:spPr>
          <a:xfrm>
            <a:off x="222717" y="0"/>
            <a:ext cx="6272865" cy="2351087"/>
          </a:xfrm>
        </p:spPr>
        <p:txBody>
          <a:bodyPr/>
          <a:lstStyle/>
          <a:p>
            <a:r>
              <a:rPr lang="en-US" sz="2800" dirty="0" err="1">
                <a:latin typeface="Footlight MT Light" panose="0204060206030A020304" pitchFamily="18" charset="0"/>
              </a:rPr>
              <a:t>Diadinamiki</a:t>
            </a:r>
            <a:r>
              <a:rPr lang="en-US" sz="2800" dirty="0">
                <a:latin typeface="Footlight MT Light" panose="0204060206030A020304" pitchFamily="18" charset="0"/>
              </a:rPr>
              <a:t> </a:t>
            </a:r>
            <a:r>
              <a:rPr lang="en-US" sz="2800" dirty="0" err="1">
                <a:latin typeface="Footlight MT Light" panose="0204060206030A020304" pitchFamily="18" charset="0"/>
              </a:rPr>
              <a:t>cərəyan</a:t>
            </a:r>
            <a:r>
              <a:rPr lang="en-US" sz="2800" dirty="0">
                <a:latin typeface="Footlight MT Light" panose="0204060206030A020304" pitchFamily="18" charset="0"/>
              </a:rPr>
              <a:t> </a:t>
            </a:r>
            <a:r>
              <a:rPr lang="en-US" sz="2800" dirty="0" err="1">
                <a:latin typeface="Footlight MT Light" panose="0204060206030A020304" pitchFamily="18" charset="0"/>
              </a:rPr>
              <a:t>sabit</a:t>
            </a:r>
            <a:r>
              <a:rPr lang="en-US" sz="2800" dirty="0">
                <a:latin typeface="Footlight MT Light" panose="0204060206030A020304" pitchFamily="18" charset="0"/>
              </a:rPr>
              <a:t> </a:t>
            </a:r>
            <a:r>
              <a:rPr lang="en-US" sz="2800" dirty="0" err="1">
                <a:latin typeface="Footlight MT Light" panose="0204060206030A020304" pitchFamily="18" charset="0"/>
              </a:rPr>
              <a:t>istiqamətli</a:t>
            </a:r>
            <a:r>
              <a:rPr lang="en-US" sz="2800" dirty="0">
                <a:latin typeface="Footlight MT Light" panose="0204060206030A020304" pitchFamily="18" charset="0"/>
              </a:rPr>
              <a:t> </a:t>
            </a:r>
            <a:r>
              <a:rPr lang="en-US" sz="2800" dirty="0" err="1">
                <a:latin typeface="Footlight MT Light" panose="0204060206030A020304" pitchFamily="18" charset="0"/>
              </a:rPr>
              <a:t>cərəyan</a:t>
            </a:r>
            <a:r>
              <a:rPr lang="en-US" sz="2800" dirty="0">
                <a:latin typeface="Footlight MT Light" panose="0204060206030A020304" pitchFamily="18" charset="0"/>
              </a:rPr>
              <a:t> </a:t>
            </a:r>
            <a:r>
              <a:rPr lang="en-US" sz="2800" dirty="0" err="1">
                <a:latin typeface="Footlight MT Light" panose="0204060206030A020304" pitchFamily="18" charset="0"/>
              </a:rPr>
              <a:t>olduğundan</a:t>
            </a:r>
            <a:r>
              <a:rPr lang="en-US" sz="2800" dirty="0">
                <a:latin typeface="Footlight MT Light" panose="0204060206030A020304" pitchFamily="18" charset="0"/>
              </a:rPr>
              <a:t> </a:t>
            </a:r>
            <a:r>
              <a:rPr lang="en-US" sz="2800" dirty="0" err="1">
                <a:latin typeface="Footlight MT Light" panose="0204060206030A020304" pitchFamily="18" charset="0"/>
              </a:rPr>
              <a:t>onun</a:t>
            </a:r>
            <a:r>
              <a:rPr lang="en-US" sz="2800" dirty="0">
                <a:latin typeface="Footlight MT Light" panose="0204060206030A020304" pitchFamily="18" charset="0"/>
              </a:rPr>
              <a:t> </a:t>
            </a:r>
            <a:r>
              <a:rPr lang="en-US" sz="2800" dirty="0" err="1">
                <a:latin typeface="Footlight MT Light" panose="0204060206030A020304" pitchFamily="18" charset="0"/>
              </a:rPr>
              <a:t>ionları</a:t>
            </a:r>
            <a:r>
              <a:rPr lang="en-US" sz="2800" dirty="0">
                <a:latin typeface="Footlight MT Light" panose="0204060206030A020304" pitchFamily="18" charset="0"/>
              </a:rPr>
              <a:t> </a:t>
            </a:r>
            <a:r>
              <a:rPr lang="en-US" sz="2800" dirty="0" err="1">
                <a:latin typeface="Footlight MT Light" panose="0204060206030A020304" pitchFamily="18" charset="0"/>
              </a:rPr>
              <a:t>bir</a:t>
            </a:r>
            <a:r>
              <a:rPr lang="en-US" sz="2800" dirty="0">
                <a:latin typeface="Footlight MT Light" panose="0204060206030A020304" pitchFamily="18" charset="0"/>
              </a:rPr>
              <a:t> </a:t>
            </a:r>
            <a:r>
              <a:rPr lang="en-US" sz="2800" dirty="0" err="1">
                <a:latin typeface="Footlight MT Light" panose="0204060206030A020304" pitchFamily="18" charset="0"/>
              </a:rPr>
              <a:t>istiqamətli</a:t>
            </a:r>
            <a:r>
              <a:rPr lang="en-US" sz="2800" dirty="0">
                <a:latin typeface="Footlight MT Light" panose="0204060206030A020304" pitchFamily="18" charset="0"/>
              </a:rPr>
              <a:t> </a:t>
            </a:r>
            <a:r>
              <a:rPr lang="en-US" sz="2800" dirty="0" err="1">
                <a:latin typeface="Footlight MT Light" panose="0204060206030A020304" pitchFamily="18" charset="0"/>
              </a:rPr>
              <a:t>hərəkət</a:t>
            </a:r>
            <a:r>
              <a:rPr lang="en-US" sz="2800" dirty="0">
                <a:latin typeface="Footlight MT Light" panose="0204060206030A020304" pitchFamily="18" charset="0"/>
              </a:rPr>
              <a:t> </a:t>
            </a:r>
            <a:r>
              <a:rPr lang="en-US" sz="2800" dirty="0" err="1">
                <a:latin typeface="Footlight MT Light" panose="0204060206030A020304" pitchFamily="18" charset="0"/>
              </a:rPr>
              <a:t>etdirmək</a:t>
            </a:r>
            <a:r>
              <a:rPr lang="en-US" sz="2800" dirty="0">
                <a:latin typeface="Footlight MT Light" panose="0204060206030A020304" pitchFamily="18" charset="0"/>
              </a:rPr>
              <a:t> </a:t>
            </a:r>
            <a:r>
              <a:rPr lang="en-US" sz="2800" dirty="0" err="1">
                <a:latin typeface="Footlight MT Light" panose="0204060206030A020304" pitchFamily="18" charset="0"/>
              </a:rPr>
              <a:t>qabiliyyəti</a:t>
            </a:r>
            <a:r>
              <a:rPr lang="en-US" sz="2800" dirty="0">
                <a:latin typeface="Footlight MT Light" panose="0204060206030A020304" pitchFamily="18" charset="0"/>
              </a:rPr>
              <a:t> </a:t>
            </a:r>
            <a:r>
              <a:rPr lang="en-US" sz="2800" dirty="0" err="1">
                <a:latin typeface="Footlight MT Light" panose="0204060206030A020304" pitchFamily="18" charset="0"/>
              </a:rPr>
              <a:t>vardır</a:t>
            </a:r>
            <a:r>
              <a:rPr lang="en-US" sz="2800" dirty="0">
                <a:latin typeface="Footlight MT Light" panose="0204060206030A020304" pitchFamily="18" charset="0"/>
              </a:rPr>
              <a:t> </a:t>
            </a:r>
            <a:r>
              <a:rPr lang="en-US" sz="2800" dirty="0" err="1">
                <a:latin typeface="Footlight MT Light" panose="0204060206030A020304" pitchFamily="18" charset="0"/>
              </a:rPr>
              <a:t>ki</a:t>
            </a:r>
            <a:r>
              <a:rPr lang="en-US" sz="2800" dirty="0">
                <a:latin typeface="Footlight MT Light" panose="0204060206030A020304" pitchFamily="18" charset="0"/>
              </a:rPr>
              <a:t>, </a:t>
            </a:r>
            <a:r>
              <a:rPr lang="en-US" sz="2800" dirty="0" err="1">
                <a:latin typeface="Footlight MT Light" panose="0204060206030A020304" pitchFamily="18" charset="0"/>
              </a:rPr>
              <a:t>bu</a:t>
            </a:r>
            <a:r>
              <a:rPr lang="en-US" sz="2800" dirty="0">
                <a:latin typeface="Footlight MT Light" panose="0204060206030A020304" pitchFamily="18" charset="0"/>
              </a:rPr>
              <a:t> </a:t>
            </a:r>
            <a:r>
              <a:rPr lang="en-US" sz="2800" dirty="0" err="1">
                <a:latin typeface="Footlight MT Light" panose="0204060206030A020304" pitchFamily="18" charset="0"/>
              </a:rPr>
              <a:t>xüsusiyyətindən</a:t>
            </a:r>
            <a:r>
              <a:rPr lang="en-US" sz="2800" dirty="0">
                <a:latin typeface="Footlight MT Light" panose="0204060206030A020304" pitchFamily="18" charset="0"/>
              </a:rPr>
              <a:t> </a:t>
            </a:r>
            <a:r>
              <a:rPr lang="en-US" sz="2800" dirty="0" err="1">
                <a:latin typeface="Footlight MT Light" panose="0204060206030A020304" pitchFamily="18" charset="0"/>
              </a:rPr>
              <a:t>də</a:t>
            </a:r>
            <a:r>
              <a:rPr lang="en-US" sz="2800" dirty="0">
                <a:latin typeface="Footlight MT Light" panose="0204060206030A020304" pitchFamily="18" charset="0"/>
              </a:rPr>
              <a:t> </a:t>
            </a:r>
            <a:r>
              <a:rPr lang="en-US" sz="2800" dirty="0" err="1">
                <a:latin typeface="Footlight MT Light" panose="0204060206030A020304" pitchFamily="18" charset="0"/>
              </a:rPr>
              <a:t>dərman</a:t>
            </a:r>
            <a:r>
              <a:rPr lang="en-US" sz="2800" dirty="0">
                <a:latin typeface="Footlight MT Light" panose="0204060206030A020304" pitchFamily="18" charset="0"/>
              </a:rPr>
              <a:t> </a:t>
            </a:r>
            <a:r>
              <a:rPr lang="en-US" sz="2800" dirty="0" err="1">
                <a:latin typeface="Footlight MT Light" panose="0204060206030A020304" pitchFamily="18" charset="0"/>
              </a:rPr>
              <a:t>maddələrinin</a:t>
            </a:r>
            <a:r>
              <a:rPr lang="en-US" sz="2800" dirty="0">
                <a:latin typeface="Footlight MT Light" panose="0204060206030A020304" pitchFamily="18" charset="0"/>
              </a:rPr>
              <a:t> </a:t>
            </a:r>
            <a:r>
              <a:rPr lang="en-US" sz="2800" dirty="0" err="1">
                <a:latin typeface="Footlight MT Light" panose="0204060206030A020304" pitchFamily="18" charset="0"/>
              </a:rPr>
              <a:t>elektroforezi</a:t>
            </a:r>
            <a:r>
              <a:rPr lang="en-US" sz="2800" dirty="0">
                <a:latin typeface="Footlight MT Light" panose="0204060206030A020304" pitchFamily="18" charset="0"/>
              </a:rPr>
              <a:t> </a:t>
            </a:r>
            <a:r>
              <a:rPr lang="en-US" sz="2800" dirty="0" err="1">
                <a:latin typeface="Footlight MT Light" panose="0204060206030A020304" pitchFamily="18" charset="0"/>
              </a:rPr>
              <a:t>şəklində</a:t>
            </a:r>
            <a:r>
              <a:rPr lang="en-US" sz="2800" dirty="0">
                <a:latin typeface="Footlight MT Light" panose="0204060206030A020304" pitchFamily="18" charset="0"/>
              </a:rPr>
              <a:t> (</a:t>
            </a:r>
            <a:r>
              <a:rPr lang="en-US" sz="2800" dirty="0" err="1">
                <a:latin typeface="Footlight MT Light" panose="0204060206030A020304" pitchFamily="18" charset="0"/>
              </a:rPr>
              <a:t>diadinamoforez</a:t>
            </a:r>
            <a:r>
              <a:rPr lang="en-US" sz="2800" dirty="0">
                <a:latin typeface="Footlight MT Light" panose="0204060206030A020304" pitchFamily="18" charset="0"/>
              </a:rPr>
              <a:t>) </a:t>
            </a:r>
            <a:r>
              <a:rPr lang="en-US" sz="2800" dirty="0" err="1">
                <a:latin typeface="Footlight MT Light" panose="0204060206030A020304" pitchFamily="18" charset="0"/>
              </a:rPr>
              <a:t>istifadə</a:t>
            </a:r>
            <a:r>
              <a:rPr lang="en-US" sz="2800" dirty="0">
                <a:latin typeface="Footlight MT Light" panose="0204060206030A020304" pitchFamily="18" charset="0"/>
              </a:rPr>
              <a:t> </a:t>
            </a:r>
            <a:r>
              <a:rPr lang="en-US" sz="2800" dirty="0" err="1">
                <a:latin typeface="Footlight MT Light" panose="0204060206030A020304" pitchFamily="18" charset="0"/>
              </a:rPr>
              <a:t>edirlər</a:t>
            </a:r>
            <a:r>
              <a:rPr lang="en-US" sz="2800" dirty="0">
                <a:latin typeface="Footlight MT Light" panose="0204060206030A020304" pitchFamily="18" charset="0"/>
              </a:rPr>
              <a:t>. </a:t>
            </a:r>
            <a:r>
              <a:rPr lang="en-US" sz="2800" dirty="0" err="1">
                <a:latin typeface="Footlight MT Light" panose="0204060206030A020304" pitchFamily="18" charset="0"/>
              </a:rPr>
              <a:t>Daxil</a:t>
            </a:r>
            <a:r>
              <a:rPr lang="en-US" sz="2800" dirty="0">
                <a:latin typeface="Footlight MT Light" panose="0204060206030A020304" pitchFamily="18" charset="0"/>
              </a:rPr>
              <a:t> </a:t>
            </a:r>
            <a:r>
              <a:rPr lang="en-US" sz="2800" dirty="0" err="1">
                <a:latin typeface="Footlight MT Light" panose="0204060206030A020304" pitchFamily="18" charset="0"/>
              </a:rPr>
              <a:t>edilən</a:t>
            </a:r>
            <a:r>
              <a:rPr lang="en-US" sz="2800" dirty="0">
                <a:latin typeface="Footlight MT Light" panose="0204060206030A020304" pitchFamily="18" charset="0"/>
              </a:rPr>
              <a:t> </a:t>
            </a:r>
            <a:r>
              <a:rPr lang="en-US" sz="2800" dirty="0" err="1">
                <a:latin typeface="Footlight MT Light" panose="0204060206030A020304" pitchFamily="18" charset="0"/>
              </a:rPr>
              <a:t>dərmanın</a:t>
            </a:r>
            <a:r>
              <a:rPr lang="en-US" sz="2800" dirty="0">
                <a:latin typeface="Footlight MT Light" panose="0204060206030A020304" pitchFamily="18" charset="0"/>
              </a:rPr>
              <a:t> </a:t>
            </a:r>
            <a:r>
              <a:rPr lang="en-US" sz="2800" dirty="0" err="1">
                <a:latin typeface="Footlight MT Light" panose="0204060206030A020304" pitchFamily="18" charset="0"/>
              </a:rPr>
              <a:t>miqdarına</a:t>
            </a:r>
            <a:r>
              <a:rPr lang="en-US" sz="2800" dirty="0">
                <a:latin typeface="Footlight MT Light" panose="0204060206030A020304" pitchFamily="18" charset="0"/>
              </a:rPr>
              <a:t> </a:t>
            </a:r>
            <a:r>
              <a:rPr lang="en-US" sz="2800" dirty="0" err="1">
                <a:latin typeface="Footlight MT Light" panose="0204060206030A020304" pitchFamily="18" charset="0"/>
              </a:rPr>
              <a:t>görə</a:t>
            </a:r>
            <a:r>
              <a:rPr lang="en-US" sz="2800" dirty="0">
                <a:latin typeface="Footlight MT Light" panose="0204060206030A020304" pitchFamily="18" charset="0"/>
              </a:rPr>
              <a:t> </a:t>
            </a:r>
            <a:r>
              <a:rPr lang="en-US" sz="2800" dirty="0" err="1">
                <a:latin typeface="Footlight MT Light" panose="0204060206030A020304" pitchFamily="18" charset="0"/>
              </a:rPr>
              <a:t>qalvanik</a:t>
            </a:r>
            <a:r>
              <a:rPr lang="en-US" sz="2800" dirty="0">
                <a:latin typeface="Footlight MT Light" panose="0204060206030A020304" pitchFamily="18" charset="0"/>
              </a:rPr>
              <a:t> </a:t>
            </a:r>
            <a:r>
              <a:rPr lang="en-US" sz="2800" dirty="0" err="1">
                <a:latin typeface="Footlight MT Light" panose="0204060206030A020304" pitchFamily="18" charset="0"/>
              </a:rPr>
              <a:t>cərəyandan</a:t>
            </a:r>
            <a:r>
              <a:rPr lang="en-US" sz="2800" dirty="0">
                <a:latin typeface="Footlight MT Light" panose="0204060206030A020304" pitchFamily="18" charset="0"/>
              </a:rPr>
              <a:t> </a:t>
            </a:r>
            <a:r>
              <a:rPr lang="en-US" sz="2800" dirty="0" err="1">
                <a:latin typeface="Footlight MT Light" panose="0204060206030A020304" pitchFamily="18" charset="0"/>
              </a:rPr>
              <a:t>geri</a:t>
            </a:r>
            <a:r>
              <a:rPr lang="en-US" sz="2800" dirty="0">
                <a:latin typeface="Footlight MT Light" panose="0204060206030A020304" pitchFamily="18" charset="0"/>
              </a:rPr>
              <a:t> </a:t>
            </a:r>
            <a:r>
              <a:rPr lang="en-US" sz="2800" dirty="0" err="1">
                <a:latin typeface="Footlight MT Light" panose="0204060206030A020304" pitchFamily="18" charset="0"/>
              </a:rPr>
              <a:t>qalsa</a:t>
            </a:r>
            <a:r>
              <a:rPr lang="en-US" sz="2800" dirty="0">
                <a:latin typeface="Footlight MT Light" panose="0204060206030A020304" pitchFamily="18" charset="0"/>
              </a:rPr>
              <a:t> da, </a:t>
            </a:r>
            <a:r>
              <a:rPr lang="en-US" sz="2800" dirty="0" err="1">
                <a:latin typeface="Footlight MT Light" panose="0204060206030A020304" pitchFamily="18" charset="0"/>
              </a:rPr>
              <a:t>onu</a:t>
            </a:r>
            <a:r>
              <a:rPr lang="en-US" sz="2800" dirty="0">
                <a:latin typeface="Footlight MT Light" panose="0204060206030A020304" pitchFamily="18" charset="0"/>
              </a:rPr>
              <a:t> </a:t>
            </a:r>
            <a:r>
              <a:rPr lang="en-US" sz="2800" dirty="0" err="1">
                <a:latin typeface="Footlight MT Light" panose="0204060206030A020304" pitchFamily="18" charset="0"/>
              </a:rPr>
              <a:t>daha</a:t>
            </a:r>
            <a:r>
              <a:rPr lang="en-US" sz="2800" dirty="0">
                <a:latin typeface="Footlight MT Light" panose="0204060206030A020304" pitchFamily="18" charset="0"/>
              </a:rPr>
              <a:t> </a:t>
            </a:r>
            <a:r>
              <a:rPr lang="en-US" sz="2800" dirty="0" err="1">
                <a:latin typeface="Footlight MT Light" panose="0204060206030A020304" pitchFamily="18" charset="0"/>
              </a:rPr>
              <a:t>dərin</a:t>
            </a:r>
            <a:r>
              <a:rPr lang="en-US" sz="2800" dirty="0">
                <a:latin typeface="Footlight MT Light" panose="0204060206030A020304" pitchFamily="18" charset="0"/>
              </a:rPr>
              <a:t> </a:t>
            </a:r>
            <a:r>
              <a:rPr lang="en-US" sz="2800" dirty="0" err="1">
                <a:latin typeface="Footlight MT Light" panose="0204060206030A020304" pitchFamily="18" charset="0"/>
              </a:rPr>
              <a:t>qatlara</a:t>
            </a:r>
            <a:r>
              <a:rPr lang="en-US" sz="2800" dirty="0">
                <a:latin typeface="Footlight MT Light" panose="0204060206030A020304" pitchFamily="18" charset="0"/>
              </a:rPr>
              <a:t> </a:t>
            </a:r>
            <a:r>
              <a:rPr lang="en-US" sz="2800" dirty="0" err="1">
                <a:latin typeface="Footlight MT Light" panose="0204060206030A020304" pitchFamily="18" charset="0"/>
              </a:rPr>
              <a:t>keçirdiyindən</a:t>
            </a:r>
            <a:r>
              <a:rPr lang="en-US" sz="2800" dirty="0">
                <a:latin typeface="Footlight MT Light" panose="0204060206030A020304" pitchFamily="18" charset="0"/>
              </a:rPr>
              <a:t> </a:t>
            </a:r>
            <a:r>
              <a:rPr lang="en-US" sz="2800" dirty="0" err="1">
                <a:latin typeface="Footlight MT Light" panose="0204060206030A020304" pitchFamily="18" charset="0"/>
              </a:rPr>
              <a:t>ondan</a:t>
            </a:r>
            <a:r>
              <a:rPr lang="en-US" sz="2800" dirty="0">
                <a:latin typeface="Footlight MT Light" panose="0204060206030A020304" pitchFamily="18" charset="0"/>
              </a:rPr>
              <a:t> </a:t>
            </a:r>
            <a:r>
              <a:rPr lang="en-US" sz="2800" dirty="0" err="1">
                <a:latin typeface="Footlight MT Light" panose="0204060206030A020304" pitchFamily="18" charset="0"/>
              </a:rPr>
              <a:t>çox</a:t>
            </a:r>
            <a:r>
              <a:rPr lang="en-US" sz="2800" dirty="0">
                <a:latin typeface="Footlight MT Light" panose="0204060206030A020304" pitchFamily="18" charset="0"/>
              </a:rPr>
              <a:t> </a:t>
            </a:r>
            <a:r>
              <a:rPr lang="en-US" sz="2800" dirty="0" err="1">
                <a:latin typeface="Footlight MT Light" panose="0204060206030A020304" pitchFamily="18" charset="0"/>
              </a:rPr>
              <a:t>geniş</a:t>
            </a:r>
            <a:r>
              <a:rPr lang="en-US" sz="2800" dirty="0">
                <a:latin typeface="Footlight MT Light" panose="0204060206030A020304" pitchFamily="18" charset="0"/>
              </a:rPr>
              <a:t> </a:t>
            </a:r>
            <a:r>
              <a:rPr lang="en-US" sz="2800" dirty="0" err="1">
                <a:latin typeface="Footlight MT Light" panose="0204060206030A020304" pitchFamily="18" charset="0"/>
              </a:rPr>
              <a:t>istifadə</a:t>
            </a:r>
            <a:r>
              <a:rPr lang="en-US" sz="2800" dirty="0">
                <a:latin typeface="Footlight MT Light" panose="0204060206030A020304" pitchFamily="18" charset="0"/>
              </a:rPr>
              <a:t> </a:t>
            </a:r>
            <a:r>
              <a:rPr lang="en-US" sz="2800" dirty="0" err="1">
                <a:latin typeface="Footlight MT Light" panose="0204060206030A020304" pitchFamily="18" charset="0"/>
              </a:rPr>
              <a:t>edirlər</a:t>
            </a:r>
            <a:r>
              <a:rPr lang="en-US" sz="2800" dirty="0">
                <a:latin typeface="Footlight MT Light" panose="0204060206030A020304" pitchFamily="18" charset="0"/>
              </a:rPr>
              <a:t>. DDC-</a:t>
            </a:r>
            <a:r>
              <a:rPr lang="en-US" sz="2800" dirty="0" err="1">
                <a:latin typeface="Footlight MT Light" panose="0204060206030A020304" pitchFamily="18" charset="0"/>
              </a:rPr>
              <a:t>elektroforezdən</a:t>
            </a:r>
            <a:r>
              <a:rPr lang="en-US" sz="2800" dirty="0">
                <a:latin typeface="Footlight MT Light" panose="0204060206030A020304" pitchFamily="18" charset="0"/>
              </a:rPr>
              <a:t> </a:t>
            </a:r>
            <a:r>
              <a:rPr lang="en-US" sz="2800" dirty="0" err="1">
                <a:latin typeface="Footlight MT Light" panose="0204060206030A020304" pitchFamily="18" charset="0"/>
              </a:rPr>
              <a:t>əsasən</a:t>
            </a:r>
            <a:r>
              <a:rPr lang="en-US" sz="2800" dirty="0">
                <a:latin typeface="Footlight MT Light" panose="0204060206030A020304" pitchFamily="18" charset="0"/>
              </a:rPr>
              <a:t> </a:t>
            </a:r>
            <a:r>
              <a:rPr lang="en-US" sz="2800" dirty="0" err="1">
                <a:latin typeface="Footlight MT Light" panose="0204060206030A020304" pitchFamily="18" charset="0"/>
              </a:rPr>
              <a:t>dərində</a:t>
            </a:r>
            <a:r>
              <a:rPr lang="en-US" sz="2800" dirty="0">
                <a:latin typeface="Footlight MT Light" panose="0204060206030A020304" pitchFamily="18" charset="0"/>
              </a:rPr>
              <a:t> </a:t>
            </a:r>
            <a:r>
              <a:rPr lang="en-US" sz="2800" dirty="0" err="1">
                <a:latin typeface="Footlight MT Light" panose="0204060206030A020304" pitchFamily="18" charset="0"/>
              </a:rPr>
              <a:t>yerləşən</a:t>
            </a:r>
            <a:r>
              <a:rPr lang="en-US" sz="2800" dirty="0">
                <a:latin typeface="Footlight MT Light" panose="0204060206030A020304" pitchFamily="18" charset="0"/>
              </a:rPr>
              <a:t> </a:t>
            </a:r>
            <a:r>
              <a:rPr lang="en-US" sz="2800" dirty="0" err="1">
                <a:latin typeface="Footlight MT Light" panose="0204060206030A020304" pitchFamily="18" charset="0"/>
              </a:rPr>
              <a:t>patologiyalar</a:t>
            </a:r>
            <a:r>
              <a:rPr lang="en-US" sz="2800" dirty="0">
                <a:latin typeface="Footlight MT Light" panose="0204060206030A020304" pitchFamily="18" charset="0"/>
              </a:rPr>
              <a:t> </a:t>
            </a:r>
            <a:r>
              <a:rPr lang="az-Latn-AZ" sz="2800" dirty="0">
                <a:latin typeface="Footlight MT Light" panose="0204060206030A020304" pitchFamily="18" charset="0"/>
              </a:rPr>
              <a:t>və</a:t>
            </a:r>
            <a:r>
              <a:rPr lang="en-US" sz="2800" dirty="0">
                <a:latin typeface="Footlight MT Light" panose="0204060206030A020304" pitchFamily="18" charset="0"/>
              </a:rPr>
              <a:t> </a:t>
            </a:r>
            <a:r>
              <a:rPr lang="en-US" sz="2800" dirty="0" err="1">
                <a:latin typeface="Footlight MT Light" panose="0204060206030A020304" pitchFamily="18" charset="0"/>
              </a:rPr>
              <a:t>vegetativ</a:t>
            </a:r>
            <a:r>
              <a:rPr lang="en-US" sz="2800" dirty="0">
                <a:latin typeface="Footlight MT Light" panose="0204060206030A020304" pitchFamily="18" charset="0"/>
              </a:rPr>
              <a:t> </a:t>
            </a:r>
            <a:r>
              <a:rPr lang="en-US" sz="2800" dirty="0" err="1">
                <a:latin typeface="Footlight MT Light" panose="0204060206030A020304" pitchFamily="18" charset="0"/>
              </a:rPr>
              <a:t>damar</a:t>
            </a:r>
            <a:r>
              <a:rPr lang="en-US" sz="2800" dirty="0">
                <a:latin typeface="Footlight MT Light" panose="0204060206030A020304" pitchFamily="18" charset="0"/>
              </a:rPr>
              <a:t> </a:t>
            </a:r>
            <a:r>
              <a:rPr lang="en-US" sz="2800" dirty="0" err="1">
                <a:latin typeface="Footlight MT Light" panose="0204060206030A020304" pitchFamily="18" charset="0"/>
              </a:rPr>
              <a:t>pozğunluqlarında</a:t>
            </a:r>
            <a:r>
              <a:rPr lang="en-US" sz="2800" dirty="0">
                <a:latin typeface="Footlight MT Light" panose="0204060206030A020304" pitchFamily="18" charset="0"/>
              </a:rPr>
              <a:t> </a:t>
            </a:r>
            <a:r>
              <a:rPr lang="en-US" sz="2800" dirty="0" err="1">
                <a:latin typeface="Footlight MT Light" panose="0204060206030A020304" pitchFamily="18" charset="0"/>
              </a:rPr>
              <a:t>təyin</a:t>
            </a:r>
            <a:r>
              <a:rPr lang="en-US" sz="2800" dirty="0">
                <a:latin typeface="Footlight MT Light" panose="0204060206030A020304" pitchFamily="18" charset="0"/>
              </a:rPr>
              <a:t> </a:t>
            </a:r>
            <a:r>
              <a:rPr lang="en-US" sz="2800" dirty="0" err="1">
                <a:latin typeface="Footlight MT Light" panose="0204060206030A020304" pitchFamily="18" charset="0"/>
              </a:rPr>
              <a:t>etmək</a:t>
            </a:r>
            <a:r>
              <a:rPr lang="en-US" sz="2800" dirty="0">
                <a:latin typeface="Footlight MT Light" panose="0204060206030A020304" pitchFamily="18" charset="0"/>
              </a:rPr>
              <a:t> </a:t>
            </a:r>
            <a:r>
              <a:rPr lang="en-US" sz="2800" dirty="0" err="1">
                <a:latin typeface="Footlight MT Light" panose="0204060206030A020304" pitchFamily="18" charset="0"/>
              </a:rPr>
              <a:t>daha</a:t>
            </a:r>
            <a:r>
              <a:rPr lang="en-US" sz="2800" dirty="0">
                <a:latin typeface="Footlight MT Light" panose="0204060206030A020304" pitchFamily="18" charset="0"/>
              </a:rPr>
              <a:t> </a:t>
            </a:r>
            <a:r>
              <a:rPr lang="en-US" sz="2800" dirty="0" err="1">
                <a:latin typeface="Footlight MT Light" panose="0204060206030A020304" pitchFamily="18" charset="0"/>
              </a:rPr>
              <a:t>məqsədəuyğun</a:t>
            </a:r>
            <a:r>
              <a:rPr lang="en-US" sz="2800" dirty="0">
                <a:latin typeface="Footlight MT Light" panose="0204060206030A020304" pitchFamily="18" charset="0"/>
              </a:rPr>
              <a:t> </a:t>
            </a:r>
            <a:r>
              <a:rPr lang="en-US" sz="2800" dirty="0" err="1">
                <a:latin typeface="Footlight MT Light" panose="0204060206030A020304" pitchFamily="18" charset="0"/>
              </a:rPr>
              <a:t>hesab</a:t>
            </a:r>
            <a:r>
              <a:rPr lang="en-US" sz="2800" dirty="0">
                <a:latin typeface="Footlight MT Light" panose="0204060206030A020304" pitchFamily="18" charset="0"/>
              </a:rPr>
              <a:t> </a:t>
            </a:r>
            <a:r>
              <a:rPr lang="en-US" sz="2800" dirty="0" err="1">
                <a:latin typeface="Footlight MT Light" panose="0204060206030A020304" pitchFamily="18" charset="0"/>
              </a:rPr>
              <a:t>olunur</a:t>
            </a:r>
            <a:r>
              <a:rPr lang="en-US" sz="2800" dirty="0">
                <a:latin typeface="Footlight MT Light" panose="0204060206030A020304" pitchFamily="18" charset="0"/>
              </a:rPr>
              <a:t>.</a:t>
            </a:r>
            <a:endParaRPr lang="en-US" sz="2800" dirty="0">
              <a:latin typeface="Footlight MT Light" panose="0204060206030A020304" pitchFamily="18" charset="0"/>
            </a:endParaRPr>
          </a:p>
        </p:txBody>
      </p:sp>
      <p:sp>
        <p:nvSpPr>
          <p:cNvPr id="6" name="Номер слайда 5"/>
          <p:cNvSpPr>
            <a:spLocks noGrp="1"/>
          </p:cNvSpPr>
          <p:nvPr>
            <p:ph type="sldNum" sz="quarter" idx="12"/>
          </p:nvPr>
        </p:nvSpPr>
        <p:spPr/>
        <p:txBody>
          <a:bodyPr/>
          <a:lstStyle/>
          <a:p>
            <a:pPr rtl="0"/>
            <a:fld id="{DBA1B0FB-D917-4C8C-928F-313BD683BF39}"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rtl="0"/>
            <a:fld id="{DBA1B0FB-D917-4C8C-928F-313BD683BF39}" type="slidenum">
              <a:rPr lang="ru-RU" smtClean="0"/>
            </a:fld>
            <a:endParaRPr lang="ru-RU"/>
          </a:p>
        </p:txBody>
      </p:sp>
      <p:graphicFrame>
        <p:nvGraphicFramePr>
          <p:cNvPr id="8" name="Схема 7"/>
          <p:cNvGraphicFramePr/>
          <p:nvPr/>
        </p:nvGraphicFramePr>
        <p:xfrm>
          <a:off x="855007" y="47064"/>
          <a:ext cx="11072533" cy="676387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 name="TextBox 10"/>
          <p:cNvSpPr txBox="1"/>
          <p:nvPr/>
        </p:nvSpPr>
        <p:spPr>
          <a:xfrm rot="16200000">
            <a:off x="-1492626" y="2828834"/>
            <a:ext cx="4491321" cy="1200329"/>
          </a:xfrm>
          <a:prstGeom prst="rect">
            <a:avLst/>
          </a:prstGeom>
          <a:noFill/>
        </p:spPr>
        <p:txBody>
          <a:bodyPr wrap="square" rtlCol="0">
            <a:spAutoFit/>
          </a:bodyPr>
          <a:lstStyle/>
          <a:p>
            <a:r>
              <a:rPr lang="az-Latn-AZ" sz="7200" dirty="0">
                <a:latin typeface="Footlight MT Light" panose="0204060206030A020304" pitchFamily="18" charset="0"/>
              </a:rPr>
              <a:t>Göstərişlər</a:t>
            </a:r>
            <a:endParaRPr lang="en-US" dirty="0">
              <a:latin typeface="Footlight MT Light" panose="0204060206030A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graphicEl>
                                              <a:dgm id="{7D3EF876-16BA-4C6C-B445-01F153F45196}"/>
                                            </p:graphicEl>
                                          </p:spTgt>
                                        </p:tgtEl>
                                        <p:attrNameLst>
                                          <p:attrName>style.visibility</p:attrName>
                                        </p:attrNameLst>
                                      </p:cBhvr>
                                      <p:to>
                                        <p:strVal val="visible"/>
                                      </p:to>
                                    </p:set>
                                    <p:animEffect transition="in" filter="barn(outVertical)">
                                      <p:cBhvr>
                                        <p:cTn id="7" dur="500"/>
                                        <p:tgtEl>
                                          <p:spTgt spid="8">
                                            <p:graphicEl>
                                              <a:dgm id="{7D3EF876-16BA-4C6C-B445-01F153F45196}"/>
                                            </p:graphic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8">
                                            <p:graphicEl>
                                              <a:dgm id="{8A1ADD5A-5437-464D-9449-D2157A754E9E}"/>
                                            </p:graphicEl>
                                          </p:spTgt>
                                        </p:tgtEl>
                                        <p:attrNameLst>
                                          <p:attrName>style.visibility</p:attrName>
                                        </p:attrNameLst>
                                      </p:cBhvr>
                                      <p:to>
                                        <p:strVal val="visible"/>
                                      </p:to>
                                    </p:set>
                                    <p:animEffect transition="in" filter="barn(outVertical)">
                                      <p:cBhvr>
                                        <p:cTn id="10" dur="500"/>
                                        <p:tgtEl>
                                          <p:spTgt spid="8">
                                            <p:graphicEl>
                                              <a:dgm id="{8A1ADD5A-5437-464D-9449-D2157A754E9E}"/>
                                            </p:graphicEl>
                                          </p:spTgt>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8">
                                            <p:graphicEl>
                                              <a:dgm id="{44EE23F3-EAE0-456B-9F4E-A337D306128D}"/>
                                            </p:graphicEl>
                                          </p:spTgt>
                                        </p:tgtEl>
                                        <p:attrNameLst>
                                          <p:attrName>style.visibility</p:attrName>
                                        </p:attrNameLst>
                                      </p:cBhvr>
                                      <p:to>
                                        <p:strVal val="visible"/>
                                      </p:to>
                                    </p:set>
                                    <p:animEffect transition="in" filter="barn(outVertical)">
                                      <p:cBhvr>
                                        <p:cTn id="13" dur="500"/>
                                        <p:tgtEl>
                                          <p:spTgt spid="8">
                                            <p:graphicEl>
                                              <a:dgm id="{44EE23F3-EAE0-456B-9F4E-A337D306128D}"/>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8">
                                            <p:graphicEl>
                                              <a:dgm id="{DCD35205-F110-430A-99AA-87C06ADBBD17}"/>
                                            </p:graphicEl>
                                          </p:spTgt>
                                        </p:tgtEl>
                                        <p:attrNameLst>
                                          <p:attrName>style.visibility</p:attrName>
                                        </p:attrNameLst>
                                      </p:cBhvr>
                                      <p:to>
                                        <p:strVal val="visible"/>
                                      </p:to>
                                    </p:set>
                                    <p:animEffect transition="in" filter="barn(outVertical)">
                                      <p:cBhvr>
                                        <p:cTn id="18" dur="500"/>
                                        <p:tgtEl>
                                          <p:spTgt spid="8">
                                            <p:graphicEl>
                                              <a:dgm id="{DCD35205-F110-430A-99AA-87C06ADBBD17}"/>
                                            </p:graphicEl>
                                          </p:spTgt>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8">
                                            <p:graphicEl>
                                              <a:dgm id="{6C1AB682-755C-4453-83E7-2ACDB700CF6A}"/>
                                            </p:graphicEl>
                                          </p:spTgt>
                                        </p:tgtEl>
                                        <p:attrNameLst>
                                          <p:attrName>style.visibility</p:attrName>
                                        </p:attrNameLst>
                                      </p:cBhvr>
                                      <p:to>
                                        <p:strVal val="visible"/>
                                      </p:to>
                                    </p:set>
                                    <p:animEffect transition="in" filter="barn(outVertical)">
                                      <p:cBhvr>
                                        <p:cTn id="21" dur="500"/>
                                        <p:tgtEl>
                                          <p:spTgt spid="8">
                                            <p:graphicEl>
                                              <a:dgm id="{6C1AB682-755C-4453-83E7-2ACDB700CF6A}"/>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8">
                                            <p:graphicEl>
                                              <a:dgm id="{AE3EB559-2BFC-43FF-A1B4-7AC7236D7A08}"/>
                                            </p:graphicEl>
                                          </p:spTgt>
                                        </p:tgtEl>
                                        <p:attrNameLst>
                                          <p:attrName>style.visibility</p:attrName>
                                        </p:attrNameLst>
                                      </p:cBhvr>
                                      <p:to>
                                        <p:strVal val="visible"/>
                                      </p:to>
                                    </p:set>
                                    <p:animEffect transition="in" filter="barn(outVertical)">
                                      <p:cBhvr>
                                        <p:cTn id="26" dur="500"/>
                                        <p:tgtEl>
                                          <p:spTgt spid="8">
                                            <p:graphicEl>
                                              <a:dgm id="{AE3EB559-2BFC-43FF-A1B4-7AC7236D7A08}"/>
                                            </p:graphicEl>
                                          </p:spTgt>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8">
                                            <p:graphicEl>
                                              <a:dgm id="{3E33FE27-0C05-4E5A-9684-4B95B7B755EB}"/>
                                            </p:graphicEl>
                                          </p:spTgt>
                                        </p:tgtEl>
                                        <p:attrNameLst>
                                          <p:attrName>style.visibility</p:attrName>
                                        </p:attrNameLst>
                                      </p:cBhvr>
                                      <p:to>
                                        <p:strVal val="visible"/>
                                      </p:to>
                                    </p:set>
                                    <p:animEffect transition="in" filter="barn(outVertical)">
                                      <p:cBhvr>
                                        <p:cTn id="29" dur="500"/>
                                        <p:tgtEl>
                                          <p:spTgt spid="8">
                                            <p:graphicEl>
                                              <a:dgm id="{3E33FE27-0C05-4E5A-9684-4B95B7B755EB}"/>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8">
                                            <p:graphicEl>
                                              <a:dgm id="{B0CAE578-518A-42CA-B5DD-C699FFDBB364}"/>
                                            </p:graphicEl>
                                          </p:spTgt>
                                        </p:tgtEl>
                                        <p:attrNameLst>
                                          <p:attrName>style.visibility</p:attrName>
                                        </p:attrNameLst>
                                      </p:cBhvr>
                                      <p:to>
                                        <p:strVal val="visible"/>
                                      </p:to>
                                    </p:set>
                                    <p:animEffect transition="in" filter="barn(outVertical)">
                                      <p:cBhvr>
                                        <p:cTn id="34" dur="500"/>
                                        <p:tgtEl>
                                          <p:spTgt spid="8">
                                            <p:graphicEl>
                                              <a:dgm id="{B0CAE578-518A-42CA-B5DD-C699FFDBB364}"/>
                                            </p:graphicEl>
                                          </p:spTgt>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8">
                                            <p:graphicEl>
                                              <a:dgm id="{7B88C94F-1A7F-4F7E-B6CE-E685993C9F2C}"/>
                                            </p:graphicEl>
                                          </p:spTgt>
                                        </p:tgtEl>
                                        <p:attrNameLst>
                                          <p:attrName>style.visibility</p:attrName>
                                        </p:attrNameLst>
                                      </p:cBhvr>
                                      <p:to>
                                        <p:strVal val="visible"/>
                                      </p:to>
                                    </p:set>
                                    <p:animEffect transition="in" filter="barn(outVertical)">
                                      <p:cBhvr>
                                        <p:cTn id="37" dur="500"/>
                                        <p:tgtEl>
                                          <p:spTgt spid="8">
                                            <p:graphicEl>
                                              <a:dgm id="{7B88C94F-1A7F-4F7E-B6CE-E685993C9F2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8">
                                            <p:graphicEl>
                                              <a:dgm id="{85F585A3-C81F-44C9-AB82-DFE88F122CB1}"/>
                                            </p:graphicEl>
                                          </p:spTgt>
                                        </p:tgtEl>
                                        <p:attrNameLst>
                                          <p:attrName>style.visibility</p:attrName>
                                        </p:attrNameLst>
                                      </p:cBhvr>
                                      <p:to>
                                        <p:strVal val="visible"/>
                                      </p:to>
                                    </p:set>
                                    <p:animEffect transition="in" filter="barn(outVertical)">
                                      <p:cBhvr>
                                        <p:cTn id="42" dur="500"/>
                                        <p:tgtEl>
                                          <p:spTgt spid="8">
                                            <p:graphicEl>
                                              <a:dgm id="{85F585A3-C81F-44C9-AB82-DFE88F122CB1}"/>
                                            </p:graphicEl>
                                          </p:spTgt>
                                        </p:tgtEl>
                                      </p:cBhvr>
                                    </p:animEffect>
                                  </p:childTnLst>
                                </p:cTn>
                              </p:par>
                              <p:par>
                                <p:cTn id="43" presetID="16" presetClass="entr" presetSubtype="37" fill="hold" grpId="0" nodeType="withEffect">
                                  <p:stCondLst>
                                    <p:cond delay="0"/>
                                  </p:stCondLst>
                                  <p:childTnLst>
                                    <p:set>
                                      <p:cBhvr>
                                        <p:cTn id="44" dur="1" fill="hold">
                                          <p:stCondLst>
                                            <p:cond delay="0"/>
                                          </p:stCondLst>
                                        </p:cTn>
                                        <p:tgtEl>
                                          <p:spTgt spid="8">
                                            <p:graphicEl>
                                              <a:dgm id="{AB4DDD34-D700-41BA-808F-74FB30354796}"/>
                                            </p:graphicEl>
                                          </p:spTgt>
                                        </p:tgtEl>
                                        <p:attrNameLst>
                                          <p:attrName>style.visibility</p:attrName>
                                        </p:attrNameLst>
                                      </p:cBhvr>
                                      <p:to>
                                        <p:strVal val="visible"/>
                                      </p:to>
                                    </p:set>
                                    <p:animEffect transition="in" filter="barn(outVertical)">
                                      <p:cBhvr>
                                        <p:cTn id="45" dur="500"/>
                                        <p:tgtEl>
                                          <p:spTgt spid="8">
                                            <p:graphicEl>
                                              <a:dgm id="{AB4DDD34-D700-41BA-808F-74FB3035479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37" fill="hold" grpId="0" nodeType="clickEffect">
                                  <p:stCondLst>
                                    <p:cond delay="0"/>
                                  </p:stCondLst>
                                  <p:childTnLst>
                                    <p:set>
                                      <p:cBhvr>
                                        <p:cTn id="49" dur="1" fill="hold">
                                          <p:stCondLst>
                                            <p:cond delay="0"/>
                                          </p:stCondLst>
                                        </p:cTn>
                                        <p:tgtEl>
                                          <p:spTgt spid="8">
                                            <p:graphicEl>
                                              <a:dgm id="{227B816E-BD63-4244-92BD-48640ECB752C}"/>
                                            </p:graphicEl>
                                          </p:spTgt>
                                        </p:tgtEl>
                                        <p:attrNameLst>
                                          <p:attrName>style.visibility</p:attrName>
                                        </p:attrNameLst>
                                      </p:cBhvr>
                                      <p:to>
                                        <p:strVal val="visible"/>
                                      </p:to>
                                    </p:set>
                                    <p:animEffect transition="in" filter="barn(outVertical)">
                                      <p:cBhvr>
                                        <p:cTn id="50" dur="500"/>
                                        <p:tgtEl>
                                          <p:spTgt spid="8">
                                            <p:graphicEl>
                                              <a:dgm id="{227B816E-BD63-4244-92BD-48640ECB752C}"/>
                                            </p:graphicEl>
                                          </p:spTgt>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8">
                                            <p:graphicEl>
                                              <a:dgm id="{E3C46D07-6EDB-4462-952D-ED938B52F1E5}"/>
                                            </p:graphicEl>
                                          </p:spTgt>
                                        </p:tgtEl>
                                        <p:attrNameLst>
                                          <p:attrName>style.visibility</p:attrName>
                                        </p:attrNameLst>
                                      </p:cBhvr>
                                      <p:to>
                                        <p:strVal val="visible"/>
                                      </p:to>
                                    </p:set>
                                    <p:animEffect transition="in" filter="barn(outVertical)">
                                      <p:cBhvr>
                                        <p:cTn id="53" dur="500"/>
                                        <p:tgtEl>
                                          <p:spTgt spid="8">
                                            <p:graphicEl>
                                              <a:dgm id="{E3C46D07-6EDB-4462-952D-ED938B52F1E5}"/>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37" fill="hold" grpId="0" nodeType="clickEffect">
                                  <p:stCondLst>
                                    <p:cond delay="0"/>
                                  </p:stCondLst>
                                  <p:childTnLst>
                                    <p:set>
                                      <p:cBhvr>
                                        <p:cTn id="57" dur="1" fill="hold">
                                          <p:stCondLst>
                                            <p:cond delay="0"/>
                                          </p:stCondLst>
                                        </p:cTn>
                                        <p:tgtEl>
                                          <p:spTgt spid="8">
                                            <p:graphicEl>
                                              <a:dgm id="{7DED05A8-41F9-4206-AE45-D6E1A3FE7625}"/>
                                            </p:graphicEl>
                                          </p:spTgt>
                                        </p:tgtEl>
                                        <p:attrNameLst>
                                          <p:attrName>style.visibility</p:attrName>
                                        </p:attrNameLst>
                                      </p:cBhvr>
                                      <p:to>
                                        <p:strVal val="visible"/>
                                      </p:to>
                                    </p:set>
                                    <p:animEffect transition="in" filter="barn(outVertical)">
                                      <p:cBhvr>
                                        <p:cTn id="58" dur="500"/>
                                        <p:tgtEl>
                                          <p:spTgt spid="8">
                                            <p:graphicEl>
                                              <a:dgm id="{7DED05A8-41F9-4206-AE45-D6E1A3FE7625}"/>
                                            </p:graphicEl>
                                          </p:spTgt>
                                        </p:tgtEl>
                                      </p:cBhvr>
                                    </p:animEffect>
                                  </p:childTnLst>
                                </p:cTn>
                              </p:par>
                              <p:par>
                                <p:cTn id="59" presetID="16" presetClass="entr" presetSubtype="37" fill="hold" grpId="0" nodeType="withEffect">
                                  <p:stCondLst>
                                    <p:cond delay="0"/>
                                  </p:stCondLst>
                                  <p:childTnLst>
                                    <p:set>
                                      <p:cBhvr>
                                        <p:cTn id="60" dur="1" fill="hold">
                                          <p:stCondLst>
                                            <p:cond delay="0"/>
                                          </p:stCondLst>
                                        </p:cTn>
                                        <p:tgtEl>
                                          <p:spTgt spid="8">
                                            <p:graphicEl>
                                              <a:dgm id="{D34253D4-065B-4013-813F-1F6DD18E955D}"/>
                                            </p:graphicEl>
                                          </p:spTgt>
                                        </p:tgtEl>
                                        <p:attrNameLst>
                                          <p:attrName>style.visibility</p:attrName>
                                        </p:attrNameLst>
                                      </p:cBhvr>
                                      <p:to>
                                        <p:strVal val="visible"/>
                                      </p:to>
                                    </p:set>
                                    <p:animEffect transition="in" filter="barn(outVertical)">
                                      <p:cBhvr>
                                        <p:cTn id="61" dur="500"/>
                                        <p:tgtEl>
                                          <p:spTgt spid="8">
                                            <p:graphicEl>
                                              <a:dgm id="{D34253D4-065B-4013-813F-1F6DD18E955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rtl="0"/>
            <a:fld id="{DBA1B0FB-D917-4C8C-928F-313BD683BF39}" type="slidenum">
              <a:rPr lang="ru-RU" smtClean="0"/>
            </a:fld>
            <a:endParaRPr lang="ru-RU"/>
          </a:p>
        </p:txBody>
      </p:sp>
      <p:graphicFrame>
        <p:nvGraphicFramePr>
          <p:cNvPr id="7" name="Схема 6"/>
          <p:cNvGraphicFramePr/>
          <p:nvPr/>
        </p:nvGraphicFramePr>
        <p:xfrm>
          <a:off x="739355" y="196900"/>
          <a:ext cx="10713290" cy="622557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 name="TextBox 10"/>
          <p:cNvSpPr txBox="1"/>
          <p:nvPr/>
        </p:nvSpPr>
        <p:spPr>
          <a:xfrm>
            <a:off x="8619565" y="1949823"/>
            <a:ext cx="3751728" cy="1015663"/>
          </a:xfrm>
          <a:prstGeom prst="rect">
            <a:avLst/>
          </a:prstGeom>
          <a:noFill/>
        </p:spPr>
        <p:txBody>
          <a:bodyPr wrap="square" rtlCol="0">
            <a:spAutoFit/>
          </a:bodyPr>
          <a:lstStyle/>
          <a:p>
            <a:r>
              <a:rPr lang="az-Latn-AZ" sz="6000" dirty="0">
                <a:latin typeface="Footlight MT Light" panose="0204060206030A020304" pitchFamily="18" charset="0"/>
              </a:rPr>
              <a:t>Göstərişlər</a:t>
            </a:r>
            <a:endParaRPr lang="en-US" sz="6000" dirty="0">
              <a:latin typeface="Footlight MT Light" panose="0204060206030A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749"/>
                                          </p:stCondLst>
                                        </p:cTn>
                                        <p:tgtEl>
                                          <p:spTgt spid="7">
                                            <p:graphicEl>
                                              <a:dgm id="{F3778464-0713-4F15-B275-87A33792DC1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749"/>
                                          </p:stCondLst>
                                        </p:cTn>
                                        <p:tgtEl>
                                          <p:spTgt spid="7">
                                            <p:graphicEl>
                                              <a:dgm id="{7EE577B0-B37E-4BCA-A4DE-95FF3E6C11D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749"/>
                                          </p:stCondLst>
                                        </p:cTn>
                                        <p:tgtEl>
                                          <p:spTgt spid="7">
                                            <p:graphicEl>
                                              <a:dgm id="{F9D464F7-4A7D-474C-9A3A-4154A1C6B71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749"/>
                                          </p:stCondLst>
                                        </p:cTn>
                                        <p:tgtEl>
                                          <p:spTgt spid="7">
                                            <p:graphicEl>
                                              <a:dgm id="{18CC64C2-7C3D-401F-A533-CD040CC19B7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749"/>
                                          </p:stCondLst>
                                        </p:cTn>
                                        <p:tgtEl>
                                          <p:spTgt spid="7">
                                            <p:graphicEl>
                                              <a:dgm id="{91C89D29-3829-4FAD-9590-D114517EF54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749"/>
                                          </p:stCondLst>
                                        </p:cTn>
                                        <p:tgtEl>
                                          <p:spTgt spid="7">
                                            <p:graphicEl>
                                              <a:dgm id="{EE13C485-9F49-46D8-8BB5-A7BB941840F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749"/>
                                          </p:stCondLst>
                                        </p:cTn>
                                        <p:tgtEl>
                                          <p:spTgt spid="7">
                                            <p:graphicEl>
                                              <a:dgm id="{04B572B1-CBBA-44DB-89BE-34DD42D60ADD}"/>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749"/>
                                          </p:stCondLst>
                                        </p:cTn>
                                        <p:tgtEl>
                                          <p:spTgt spid="7">
                                            <p:graphicEl>
                                              <a:dgm id="{071A2BB3-A000-4AEC-9F8F-DD72F498A1A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749"/>
                                          </p:stCondLst>
                                        </p:cTn>
                                        <p:tgtEl>
                                          <p:spTgt spid="7">
                                            <p:graphicEl>
                                              <a:dgm id="{960ECDEE-3721-4DA0-8077-200816569E8F}"/>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749"/>
                                          </p:stCondLst>
                                        </p:cTn>
                                        <p:tgtEl>
                                          <p:spTgt spid="7">
                                            <p:graphicEl>
                                              <a:dgm id="{14139939-7A4B-4A6A-9112-F113666C0F17}"/>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749"/>
                                          </p:stCondLst>
                                        </p:cTn>
                                        <p:tgtEl>
                                          <p:spTgt spid="7">
                                            <p:graphicEl>
                                              <a:dgm id="{5DC8E2CE-8469-4FB0-8E6E-A583DA11F52E}"/>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749"/>
                                          </p:stCondLst>
                                        </p:cTn>
                                        <p:tgtEl>
                                          <p:spTgt spid="7">
                                            <p:graphicEl>
                                              <a:dgm id="{C6EFA9E5-CA8B-4673-B5E7-B2E89B7BEBFE}"/>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749"/>
                                          </p:stCondLst>
                                        </p:cTn>
                                        <p:tgtEl>
                                          <p:spTgt spid="7">
                                            <p:graphicEl>
                                              <a:dgm id="{63FA71A0-0F7F-4DF4-A7E8-80C02A579116}"/>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749"/>
                                          </p:stCondLst>
                                        </p:cTn>
                                        <p:tgtEl>
                                          <p:spTgt spid="7">
                                            <p:graphicEl>
                                              <a:dgm id="{A3538969-F57D-4162-B2EA-E02970D52A6B}"/>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749"/>
                                          </p:stCondLst>
                                        </p:cTn>
                                        <p:tgtEl>
                                          <p:spTgt spid="7">
                                            <p:graphicEl>
                                              <a:dgm id="{88255F2B-527E-4BB2-95C3-38E5E2D0DBB4}"/>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749"/>
                                          </p:stCondLst>
                                        </p:cTn>
                                        <p:tgtEl>
                                          <p:spTgt spid="7">
                                            <p:graphicEl>
                                              <a:dgm id="{890A1BE6-CAC5-4EE4-9196-45205730B8C7}"/>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749"/>
                                          </p:stCondLst>
                                        </p:cTn>
                                        <p:tgtEl>
                                          <p:spTgt spid="7">
                                            <p:graphicEl>
                                              <a:dgm id="{E6692666-087F-418F-9044-3C784F8A657B}"/>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749"/>
                                          </p:stCondLst>
                                        </p:cTn>
                                        <p:tgtEl>
                                          <p:spTgt spid="7">
                                            <p:graphicEl>
                                              <a:dgm id="{B9234A5E-FFAC-42C0-B5E1-47585079C719}"/>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749"/>
                                          </p:stCondLst>
                                        </p:cTn>
                                        <p:tgtEl>
                                          <p:spTgt spid="7">
                                            <p:graphicEl>
                                              <a:dgm id="{412655AB-56F5-41C6-847F-4FB39E6B8FED}"/>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749"/>
                                          </p:stCondLst>
                                        </p:cTn>
                                        <p:tgtEl>
                                          <p:spTgt spid="7">
                                            <p:graphicEl>
                                              <a:dgm id="{9C10CAC9-9699-4D7E-9491-4C28AC344DBB}"/>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749"/>
                                          </p:stCondLst>
                                        </p:cTn>
                                        <p:tgtEl>
                                          <p:spTgt spid="7">
                                            <p:graphicEl>
                                              <a:dgm id="{B6FCCD7C-97C1-4FD8-92A5-C9312BE5B3D5}"/>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749"/>
                                          </p:stCondLst>
                                        </p:cTn>
                                        <p:tgtEl>
                                          <p:spTgt spid="7">
                                            <p:graphicEl>
                                              <a:dgm id="{D779CD8F-1597-468E-802C-DBD9CE9361F6}"/>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749"/>
                                          </p:stCondLst>
                                        </p:cTn>
                                        <p:tgtEl>
                                          <p:spTgt spid="7">
                                            <p:graphicEl>
                                              <a:dgm id="{7020F759-FEC6-4E53-BCB7-9E3356AA5543}"/>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749"/>
                                          </p:stCondLst>
                                        </p:cTn>
                                        <p:tgtEl>
                                          <p:spTgt spid="7">
                                            <p:graphicEl>
                                              <a:dgm id="{0957B2B2-F25F-4785-8D5E-309FEC36890D}"/>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749"/>
                                          </p:stCondLst>
                                        </p:cTn>
                                        <p:tgtEl>
                                          <p:spTgt spid="7">
                                            <p:graphicEl>
                                              <a:dgm id="{56262EA9-17A0-430F-B17A-DF4DDEFDB47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rtl="0"/>
            <a:fld id="{DBA1B0FB-D917-4C8C-928F-313BD683BF39}" type="slidenum">
              <a:rPr lang="ru-RU" smtClean="0"/>
            </a:fld>
            <a:endParaRPr lang="ru-RU"/>
          </a:p>
        </p:txBody>
      </p:sp>
      <p:graphicFrame>
        <p:nvGraphicFramePr>
          <p:cNvPr id="7" name="Схема 6"/>
          <p:cNvGraphicFramePr/>
          <p:nvPr/>
        </p:nvGraphicFramePr>
        <p:xfrm>
          <a:off x="0" y="196900"/>
          <a:ext cx="11784945" cy="64642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graphicEl>
                                              <a:dgm id="{117A0804-F2BB-4B07-BABD-774AE1F122E6}"/>
                                            </p:graphicEl>
                                          </p:spTgt>
                                        </p:tgtEl>
                                        <p:attrNameLst>
                                          <p:attrName>style.visibility</p:attrName>
                                        </p:attrNameLst>
                                      </p:cBhvr>
                                      <p:to>
                                        <p:strVal val="visible"/>
                                      </p:to>
                                    </p:set>
                                    <p:anim calcmode="lin" valueType="num">
                                      <p:cBhvr additive="base">
                                        <p:cTn id="7" dur="500" fill="hold"/>
                                        <p:tgtEl>
                                          <p:spTgt spid="7">
                                            <p:graphicEl>
                                              <a:dgm id="{117A0804-F2BB-4B07-BABD-774AE1F122E6}"/>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graphicEl>
                                              <a:dgm id="{117A0804-F2BB-4B07-BABD-774AE1F122E6}"/>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graphicEl>
                                              <a:dgm id="{956061F6-CFC3-4592-A42B-829F03B522F4}"/>
                                            </p:graphicEl>
                                          </p:spTgt>
                                        </p:tgtEl>
                                        <p:attrNameLst>
                                          <p:attrName>style.visibility</p:attrName>
                                        </p:attrNameLst>
                                      </p:cBhvr>
                                      <p:to>
                                        <p:strVal val="visible"/>
                                      </p:to>
                                    </p:set>
                                    <p:anim calcmode="lin" valueType="num">
                                      <p:cBhvr additive="base">
                                        <p:cTn id="13" dur="500" fill="hold"/>
                                        <p:tgtEl>
                                          <p:spTgt spid="7">
                                            <p:graphicEl>
                                              <a:dgm id="{956061F6-CFC3-4592-A42B-829F03B522F4}"/>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graphicEl>
                                              <a:dgm id="{956061F6-CFC3-4592-A42B-829F03B522F4}"/>
                                            </p:graphic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
                                            <p:graphicEl>
                                              <a:dgm id="{125A9368-CC70-48A2-89D1-C1617CA56C0F}"/>
                                            </p:graphicEl>
                                          </p:spTgt>
                                        </p:tgtEl>
                                        <p:attrNameLst>
                                          <p:attrName>style.visibility</p:attrName>
                                        </p:attrNameLst>
                                      </p:cBhvr>
                                      <p:to>
                                        <p:strVal val="visible"/>
                                      </p:to>
                                    </p:set>
                                    <p:anim calcmode="lin" valueType="num">
                                      <p:cBhvr additive="base">
                                        <p:cTn id="17" dur="500" fill="hold"/>
                                        <p:tgtEl>
                                          <p:spTgt spid="7">
                                            <p:graphicEl>
                                              <a:dgm id="{125A9368-CC70-48A2-89D1-C1617CA56C0F}"/>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
                                            <p:graphicEl>
                                              <a:dgm id="{125A9368-CC70-48A2-89D1-C1617CA56C0F}"/>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graphicEl>
                                              <a:dgm id="{5468C7E5-0B3D-473B-AC3D-31F3343B6532}"/>
                                            </p:graphicEl>
                                          </p:spTgt>
                                        </p:tgtEl>
                                        <p:attrNameLst>
                                          <p:attrName>style.visibility</p:attrName>
                                        </p:attrNameLst>
                                      </p:cBhvr>
                                      <p:to>
                                        <p:strVal val="visible"/>
                                      </p:to>
                                    </p:set>
                                    <p:anim calcmode="lin" valueType="num">
                                      <p:cBhvr additive="base">
                                        <p:cTn id="23" dur="500" fill="hold"/>
                                        <p:tgtEl>
                                          <p:spTgt spid="7">
                                            <p:graphicEl>
                                              <a:dgm id="{5468C7E5-0B3D-473B-AC3D-31F3343B6532}"/>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graphicEl>
                                              <a:dgm id="{5468C7E5-0B3D-473B-AC3D-31F3343B6532}"/>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
                                            <p:graphicEl>
                                              <a:dgm id="{1AD17D28-79C2-4371-B9D1-7FD831C38364}"/>
                                            </p:graphicEl>
                                          </p:spTgt>
                                        </p:tgtEl>
                                        <p:attrNameLst>
                                          <p:attrName>style.visibility</p:attrName>
                                        </p:attrNameLst>
                                      </p:cBhvr>
                                      <p:to>
                                        <p:strVal val="visible"/>
                                      </p:to>
                                    </p:set>
                                    <p:anim calcmode="lin" valueType="num">
                                      <p:cBhvr additive="base">
                                        <p:cTn id="27" dur="500" fill="hold"/>
                                        <p:tgtEl>
                                          <p:spTgt spid="7">
                                            <p:graphicEl>
                                              <a:dgm id="{1AD17D28-79C2-4371-B9D1-7FD831C38364}"/>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
                                            <p:graphicEl>
                                              <a:dgm id="{1AD17D28-79C2-4371-B9D1-7FD831C38364}"/>
                                            </p:graphic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7">
                                            <p:graphicEl>
                                              <a:dgm id="{8F44C90B-8091-41D5-880F-962A2E6D79C5}"/>
                                            </p:graphicEl>
                                          </p:spTgt>
                                        </p:tgtEl>
                                        <p:attrNameLst>
                                          <p:attrName>style.visibility</p:attrName>
                                        </p:attrNameLst>
                                      </p:cBhvr>
                                      <p:to>
                                        <p:strVal val="visible"/>
                                      </p:to>
                                    </p:set>
                                    <p:anim calcmode="lin" valueType="num">
                                      <p:cBhvr additive="base">
                                        <p:cTn id="33" dur="500" fill="hold"/>
                                        <p:tgtEl>
                                          <p:spTgt spid="7">
                                            <p:graphicEl>
                                              <a:dgm id="{8F44C90B-8091-41D5-880F-962A2E6D79C5}"/>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
                                            <p:graphicEl>
                                              <a:dgm id="{8F44C90B-8091-41D5-880F-962A2E6D79C5}"/>
                                            </p:graphic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7">
                                            <p:graphicEl>
                                              <a:dgm id="{156F25D2-F8A3-486C-8FAE-CD0F89B55D9F}"/>
                                            </p:graphicEl>
                                          </p:spTgt>
                                        </p:tgtEl>
                                        <p:attrNameLst>
                                          <p:attrName>style.visibility</p:attrName>
                                        </p:attrNameLst>
                                      </p:cBhvr>
                                      <p:to>
                                        <p:strVal val="visible"/>
                                      </p:to>
                                    </p:set>
                                    <p:anim calcmode="lin" valueType="num">
                                      <p:cBhvr additive="base">
                                        <p:cTn id="37" dur="500" fill="hold"/>
                                        <p:tgtEl>
                                          <p:spTgt spid="7">
                                            <p:graphicEl>
                                              <a:dgm id="{156F25D2-F8A3-486C-8FAE-CD0F89B55D9F}"/>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
                                            <p:graphicEl>
                                              <a:dgm id="{156F25D2-F8A3-486C-8FAE-CD0F89B55D9F}"/>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graphicEl>
                                              <a:dgm id="{6B1A218B-A97A-4EFD-8464-794E2994328E}"/>
                                            </p:graphicEl>
                                          </p:spTgt>
                                        </p:tgtEl>
                                        <p:attrNameLst>
                                          <p:attrName>style.visibility</p:attrName>
                                        </p:attrNameLst>
                                      </p:cBhvr>
                                      <p:to>
                                        <p:strVal val="visible"/>
                                      </p:to>
                                    </p:set>
                                    <p:anim calcmode="lin" valueType="num">
                                      <p:cBhvr additive="base">
                                        <p:cTn id="43" dur="500" fill="hold"/>
                                        <p:tgtEl>
                                          <p:spTgt spid="7">
                                            <p:graphicEl>
                                              <a:dgm id="{6B1A218B-A97A-4EFD-8464-794E2994328E}"/>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
                                            <p:graphicEl>
                                              <a:dgm id="{6B1A218B-A97A-4EFD-8464-794E2994328E}"/>
                                            </p:graphic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7">
                                            <p:graphicEl>
                                              <a:dgm id="{2653ECD6-9A4E-4C38-923D-0636298BCA90}"/>
                                            </p:graphicEl>
                                          </p:spTgt>
                                        </p:tgtEl>
                                        <p:attrNameLst>
                                          <p:attrName>style.visibility</p:attrName>
                                        </p:attrNameLst>
                                      </p:cBhvr>
                                      <p:to>
                                        <p:strVal val="visible"/>
                                      </p:to>
                                    </p:set>
                                    <p:anim calcmode="lin" valueType="num">
                                      <p:cBhvr additive="base">
                                        <p:cTn id="47" dur="500" fill="hold"/>
                                        <p:tgtEl>
                                          <p:spTgt spid="7">
                                            <p:graphicEl>
                                              <a:dgm id="{2653ECD6-9A4E-4C38-923D-0636298BCA90}"/>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7">
                                            <p:graphicEl>
                                              <a:dgm id="{2653ECD6-9A4E-4C38-923D-0636298BCA90}"/>
                                            </p:graphic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7">
                                            <p:graphicEl>
                                              <a:dgm id="{2B6D5023-898C-4825-A2FD-9B7A46A50687}"/>
                                            </p:graphicEl>
                                          </p:spTgt>
                                        </p:tgtEl>
                                        <p:attrNameLst>
                                          <p:attrName>style.visibility</p:attrName>
                                        </p:attrNameLst>
                                      </p:cBhvr>
                                      <p:to>
                                        <p:strVal val="visible"/>
                                      </p:to>
                                    </p:set>
                                    <p:anim calcmode="lin" valueType="num">
                                      <p:cBhvr additive="base">
                                        <p:cTn id="53" dur="500" fill="hold"/>
                                        <p:tgtEl>
                                          <p:spTgt spid="7">
                                            <p:graphicEl>
                                              <a:dgm id="{2B6D5023-898C-4825-A2FD-9B7A46A50687}"/>
                                            </p:graphic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7">
                                            <p:graphicEl>
                                              <a:dgm id="{2B6D5023-898C-4825-A2FD-9B7A46A50687}"/>
                                            </p:graphic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7">
                                            <p:graphicEl>
                                              <a:dgm id="{D98318C7-194F-4385-9356-559E333126CD}"/>
                                            </p:graphicEl>
                                          </p:spTgt>
                                        </p:tgtEl>
                                        <p:attrNameLst>
                                          <p:attrName>style.visibility</p:attrName>
                                        </p:attrNameLst>
                                      </p:cBhvr>
                                      <p:to>
                                        <p:strVal val="visible"/>
                                      </p:to>
                                    </p:set>
                                    <p:anim calcmode="lin" valueType="num">
                                      <p:cBhvr additive="base">
                                        <p:cTn id="57" dur="500" fill="hold"/>
                                        <p:tgtEl>
                                          <p:spTgt spid="7">
                                            <p:graphicEl>
                                              <a:dgm id="{D98318C7-194F-4385-9356-559E333126CD}"/>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7">
                                            <p:graphicEl>
                                              <a:dgm id="{D98318C7-194F-4385-9356-559E333126CD}"/>
                                            </p:graphic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7">
                                            <p:graphicEl>
                                              <a:dgm id="{14A2FFD6-970A-46BC-86B9-35EA07DE1396}"/>
                                            </p:graphicEl>
                                          </p:spTgt>
                                        </p:tgtEl>
                                        <p:attrNameLst>
                                          <p:attrName>style.visibility</p:attrName>
                                        </p:attrNameLst>
                                      </p:cBhvr>
                                      <p:to>
                                        <p:strVal val="visible"/>
                                      </p:to>
                                    </p:set>
                                    <p:anim calcmode="lin" valueType="num">
                                      <p:cBhvr additive="base">
                                        <p:cTn id="63" dur="500" fill="hold"/>
                                        <p:tgtEl>
                                          <p:spTgt spid="7">
                                            <p:graphicEl>
                                              <a:dgm id="{14A2FFD6-970A-46BC-86B9-35EA07DE1396}"/>
                                            </p:graphic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7">
                                            <p:graphicEl>
                                              <a:dgm id="{14A2FFD6-970A-46BC-86B9-35EA07DE1396}"/>
                                            </p:graphicEl>
                                          </p:spTgt>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7">
                                            <p:graphicEl>
                                              <a:dgm id="{2A9B15E2-3B1A-46CF-9A6C-D06D9C1E4652}"/>
                                            </p:graphicEl>
                                          </p:spTgt>
                                        </p:tgtEl>
                                        <p:attrNameLst>
                                          <p:attrName>style.visibility</p:attrName>
                                        </p:attrNameLst>
                                      </p:cBhvr>
                                      <p:to>
                                        <p:strVal val="visible"/>
                                      </p:to>
                                    </p:set>
                                    <p:anim calcmode="lin" valueType="num">
                                      <p:cBhvr additive="base">
                                        <p:cTn id="67" dur="500" fill="hold"/>
                                        <p:tgtEl>
                                          <p:spTgt spid="7">
                                            <p:graphicEl>
                                              <a:dgm id="{2A9B15E2-3B1A-46CF-9A6C-D06D9C1E4652}"/>
                                            </p:graphic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7">
                                            <p:graphicEl>
                                              <a:dgm id="{2A9B15E2-3B1A-46CF-9A6C-D06D9C1E4652}"/>
                                            </p:graphic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7">
                                            <p:graphicEl>
                                              <a:dgm id="{0CC11080-6049-4EBE-A318-5EE4FD84BEC5}"/>
                                            </p:graphicEl>
                                          </p:spTgt>
                                        </p:tgtEl>
                                        <p:attrNameLst>
                                          <p:attrName>style.visibility</p:attrName>
                                        </p:attrNameLst>
                                      </p:cBhvr>
                                      <p:to>
                                        <p:strVal val="visible"/>
                                      </p:to>
                                    </p:set>
                                    <p:anim calcmode="lin" valueType="num">
                                      <p:cBhvr additive="base">
                                        <p:cTn id="73" dur="500" fill="hold"/>
                                        <p:tgtEl>
                                          <p:spTgt spid="7">
                                            <p:graphicEl>
                                              <a:dgm id="{0CC11080-6049-4EBE-A318-5EE4FD84BEC5}"/>
                                            </p:graphic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7">
                                            <p:graphicEl>
                                              <a:dgm id="{0CC11080-6049-4EBE-A318-5EE4FD84BEC5}"/>
                                            </p:graphicEl>
                                          </p:spTgt>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7">
                                            <p:graphicEl>
                                              <a:dgm id="{2CC49C78-7238-4440-800C-2F99BF29064B}"/>
                                            </p:graphicEl>
                                          </p:spTgt>
                                        </p:tgtEl>
                                        <p:attrNameLst>
                                          <p:attrName>style.visibility</p:attrName>
                                        </p:attrNameLst>
                                      </p:cBhvr>
                                      <p:to>
                                        <p:strVal val="visible"/>
                                      </p:to>
                                    </p:set>
                                    <p:anim calcmode="lin" valueType="num">
                                      <p:cBhvr additive="base">
                                        <p:cTn id="77" dur="500" fill="hold"/>
                                        <p:tgtEl>
                                          <p:spTgt spid="7">
                                            <p:graphicEl>
                                              <a:dgm id="{2CC49C78-7238-4440-800C-2F99BF29064B}"/>
                                            </p:graphic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7">
                                            <p:graphicEl>
                                              <a:dgm id="{2CC49C78-7238-4440-800C-2F99BF29064B}"/>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0864" y="549275"/>
            <a:ext cx="3565524" cy="1997855"/>
          </a:xfrm>
        </p:spPr>
        <p:txBody>
          <a:bodyPr rtlCol="0"/>
          <a:lstStyle/>
          <a:p>
            <a:pPr algn="ctr" rtl="0"/>
            <a:r>
              <a:rPr lang="az-Latn-AZ" dirty="0">
                <a:latin typeface="Footlight MT Light" panose="0204060206030A020304" pitchFamily="18" charset="0"/>
              </a:rPr>
              <a:t>Diadinamiki terapiya (DDT)</a:t>
            </a:r>
            <a:endParaRPr lang="ru-RU" dirty="0"/>
          </a:p>
        </p:txBody>
      </p:sp>
      <p:sp>
        <p:nvSpPr>
          <p:cNvPr id="3" name="Объект 2"/>
          <p:cNvSpPr>
            <a:spLocks noGrp="1"/>
          </p:cNvSpPr>
          <p:nvPr>
            <p:ph idx="1"/>
          </p:nvPr>
        </p:nvSpPr>
        <p:spPr>
          <a:xfrm>
            <a:off x="550863" y="3003199"/>
            <a:ext cx="3565525" cy="3415519"/>
          </a:xfrm>
        </p:spPr>
        <p:txBody>
          <a:bodyPr rtlCol="0"/>
          <a:lstStyle/>
          <a:p>
            <a:pPr algn="ctr" rtl="0"/>
            <a:r>
              <a:rPr lang="az-Latn-AZ" sz="2800" dirty="0">
                <a:latin typeface="Footlight MT Light" panose="0204060206030A020304" pitchFamily="18" charset="0"/>
              </a:rPr>
              <a:t>Xəstənin orqanizminə iki sabit alçaq tezlikli impuls cərəyanının ayrı-ayrılıqda, yaxud onları fasiləsiz əvəzləməklə verilməsidir.</a:t>
            </a:r>
            <a:endParaRPr lang="ru-RU" sz="2800" dirty="0"/>
          </a:p>
          <a:p>
            <a:pPr rtl="0"/>
            <a:endParaRPr lang="ru-RU" dirty="0"/>
          </a:p>
        </p:txBody>
      </p:sp>
      <p:pic>
        <p:nvPicPr>
          <p:cNvPr id="8" name="Рисунок 7" descr="Цифровые данные"/>
          <p:cNvPicPr>
            <a:picLocks noGrp="1" noChangeAspect="1"/>
          </p:cNvPicPr>
          <p:nvPr>
            <p:ph type="pic" sz="quarter" idx="13"/>
          </p:nvPr>
        </p:nvPicPr>
        <p:blipFill rotWithShape="1">
          <a:blip r:embed="rId1" cstate="screen">
            <a:extLst>
              <a:ext uri="{28A0092B-C50C-407E-A947-70E740481C1C}">
                <a14:useLocalDpi xmlns:a14="http://schemas.microsoft.com/office/drawing/2010/main" val="0"/>
              </a:ext>
            </a:extLst>
          </a:blip>
          <a:srcRect/>
          <a:stretch>
            <a:fillRect/>
          </a:stretch>
        </p:blipFill>
        <p:spPr>
          <a:xfrm>
            <a:off x="5208928" y="1596771"/>
            <a:ext cx="3448558" cy="3448558"/>
          </a:xfrm>
        </p:spPr>
      </p:pic>
      <p:pic>
        <p:nvPicPr>
          <p:cNvPr id="10" name="Рисунок 9" descr="Точки данных "/>
          <p:cNvPicPr>
            <a:picLocks noGrp="1" noChangeAspect="1"/>
          </p:cNvPicPr>
          <p:nvPr>
            <p:ph type="pic" sz="quarter" idx="14"/>
          </p:nvPr>
        </p:nvPicPr>
        <p:blipFill rotWithShape="1">
          <a:blip r:embed="rId2" cstate="screen">
            <a:extLst>
              <a:ext uri="{28A0092B-C50C-407E-A947-70E740481C1C}">
                <a14:useLocalDpi xmlns:a14="http://schemas.microsoft.com/office/drawing/2010/main" val="0"/>
              </a:ext>
            </a:extLst>
          </a:blip>
          <a:srcRect/>
          <a:stretch>
            <a:fillRect/>
          </a:stretch>
        </p:blipFill>
        <p:spPr>
          <a:xfrm>
            <a:off x="8918575" y="596392"/>
            <a:ext cx="2263776" cy="2263776"/>
          </a:xfrm>
        </p:spPr>
      </p:pic>
      <p:pic>
        <p:nvPicPr>
          <p:cNvPr id="12" name="Рисунок 11" descr="Фон данных"/>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a:stretch>
            <a:fillRect/>
          </a:stretch>
        </p:blipFill>
        <p:spPr>
          <a:xfrm>
            <a:off x="9091612" y="3324733"/>
            <a:ext cx="2936876" cy="2936876"/>
          </a:xfrm>
        </p:spPr>
      </p:pic>
      <p:sp>
        <p:nvSpPr>
          <p:cNvPr id="15" name="Номер слайда 14"/>
          <p:cNvSpPr>
            <a:spLocks noGrp="1"/>
          </p:cNvSpPr>
          <p:nvPr>
            <p:ph type="sldNum" sz="quarter" idx="12"/>
          </p:nvPr>
        </p:nvSpPr>
        <p:spPr>
          <a:xfrm>
            <a:off x="9948863" y="6507212"/>
            <a:ext cx="1692274" cy="153888"/>
          </a:xfrm>
        </p:spPr>
        <p:txBody>
          <a:bodyPr rtlCol="0"/>
          <a:lstStyle/>
          <a:p>
            <a:pPr rtl="0"/>
            <a:fld id="{DBA1B0FB-D917-4C8C-928F-313BD683BF39}" type="slidenum">
              <a:rPr lang="ru-RU" smtClean="0"/>
            </a:fld>
            <a:endParaRPr lang="ru-RU"/>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507002" y="862313"/>
            <a:ext cx="3716882" cy="1997855"/>
          </a:xfrm>
        </p:spPr>
        <p:txBody>
          <a:bodyPr/>
          <a:lstStyle/>
          <a:p>
            <a:pPr algn="ctr"/>
            <a:r>
              <a:rPr lang="en-US" sz="6000" dirty="0" err="1">
                <a:latin typeface="Footlight MT Light" panose="0204060206030A020304" pitchFamily="18" charset="0"/>
              </a:rPr>
              <a:t>Müalicənin</a:t>
            </a:r>
            <a:r>
              <a:rPr lang="en-US" sz="6000" dirty="0">
                <a:latin typeface="Footlight MT Light" panose="0204060206030A020304" pitchFamily="18" charset="0"/>
              </a:rPr>
              <a:t> </a:t>
            </a:r>
            <a:r>
              <a:rPr lang="en-US" sz="6000" dirty="0" err="1">
                <a:latin typeface="Footlight MT Light" panose="0204060206030A020304" pitchFamily="18" charset="0"/>
              </a:rPr>
              <a:t>verilmə</a:t>
            </a:r>
            <a:r>
              <a:rPr lang="en-US" sz="6000" dirty="0">
                <a:latin typeface="Footlight MT Light" panose="0204060206030A020304" pitchFamily="18" charset="0"/>
              </a:rPr>
              <a:t> </a:t>
            </a:r>
            <a:r>
              <a:rPr lang="en-US" sz="6000" dirty="0" err="1">
                <a:latin typeface="Footlight MT Light" panose="0204060206030A020304" pitchFamily="18" charset="0"/>
              </a:rPr>
              <a:t>texnikası</a:t>
            </a:r>
            <a:r>
              <a:rPr lang="en-US" sz="6000" dirty="0">
                <a:latin typeface="Footlight MT Light" panose="0204060206030A020304" pitchFamily="18" charset="0"/>
              </a:rPr>
              <a:t>: </a:t>
            </a:r>
            <a:endParaRPr lang="en-US" sz="6000" dirty="0">
              <a:latin typeface="Footlight MT Light" panose="0204060206030A020304" pitchFamily="18" charset="0"/>
            </a:endParaRPr>
          </a:p>
        </p:txBody>
      </p:sp>
      <p:sp>
        <p:nvSpPr>
          <p:cNvPr id="3" name="Подзаголовок 2"/>
          <p:cNvSpPr>
            <a:spLocks noGrp="1"/>
          </p:cNvSpPr>
          <p:nvPr>
            <p:ph idx="1"/>
          </p:nvPr>
        </p:nvSpPr>
        <p:spPr>
          <a:xfrm>
            <a:off x="-28847" y="2860168"/>
            <a:ext cx="4788580" cy="4046957"/>
          </a:xfrm>
        </p:spPr>
        <p:txBody>
          <a:bodyPr/>
          <a:lstStyle/>
          <a:p>
            <a:pPr algn="ctr"/>
            <a:r>
              <a:rPr lang="en-US" sz="3000" dirty="0" err="1">
                <a:latin typeface="Footlight MT Light" panose="0204060206030A020304" pitchFamily="18" charset="0"/>
              </a:rPr>
              <a:t>Diadinamiki</a:t>
            </a:r>
            <a:r>
              <a:rPr lang="en-US" sz="3000" dirty="0">
                <a:latin typeface="Footlight MT Light" panose="0204060206030A020304" pitchFamily="18" charset="0"/>
              </a:rPr>
              <a:t> </a:t>
            </a:r>
            <a:r>
              <a:rPr lang="en-US" sz="3000" dirty="0" err="1">
                <a:latin typeface="Footlight MT Light" panose="0204060206030A020304" pitchFamily="18" charset="0"/>
              </a:rPr>
              <a:t>cərəyanla</a:t>
            </a:r>
            <a:r>
              <a:rPr lang="en-US" sz="3000" dirty="0">
                <a:latin typeface="Footlight MT Light" panose="0204060206030A020304" pitchFamily="18" charset="0"/>
              </a:rPr>
              <a:t> </a:t>
            </a:r>
            <a:r>
              <a:rPr lang="en-US" sz="3000" dirty="0" err="1">
                <a:latin typeface="Footlight MT Light" panose="0204060206030A020304" pitchFamily="18" charset="0"/>
              </a:rPr>
              <a:t>müalicə</a:t>
            </a:r>
            <a:r>
              <a:rPr lang="en-US" sz="3000" dirty="0">
                <a:latin typeface="Footlight MT Light" panose="0204060206030A020304" pitchFamily="18" charset="0"/>
              </a:rPr>
              <a:t> «</a:t>
            </a:r>
            <a:r>
              <a:rPr lang="ru-RU" sz="3000" dirty="0"/>
              <a:t>Тонус-1», &lt;&lt;Тонус-2», СНИМ-1, МОДЕЛЬ-717,Диадинамик д-5</a:t>
            </a:r>
            <a:r>
              <a:rPr lang="en-US" sz="3000" dirty="0">
                <a:latin typeface="Footlight MT Light" panose="0204060206030A020304" pitchFamily="18" charset="0"/>
              </a:rPr>
              <a:t>A, </a:t>
            </a:r>
            <a:r>
              <a:rPr lang="en-US" sz="3000" dirty="0" err="1">
                <a:latin typeface="Footlight MT Light" panose="0204060206030A020304" pitchFamily="18" charset="0"/>
              </a:rPr>
              <a:t>Neuroton</a:t>
            </a:r>
            <a:r>
              <a:rPr lang="en-US" sz="3000" dirty="0">
                <a:latin typeface="Footlight MT Light" panose="0204060206030A020304" pitchFamily="18" charset="0"/>
              </a:rPr>
              <a:t>, </a:t>
            </a:r>
            <a:r>
              <a:rPr lang="en-US" sz="3000" dirty="0" err="1">
                <a:latin typeface="Footlight MT Light" panose="0204060206030A020304" pitchFamily="18" charset="0"/>
              </a:rPr>
              <a:t>Endomid</a:t>
            </a:r>
            <a:r>
              <a:rPr lang="en-US" sz="3000" dirty="0">
                <a:latin typeface="Footlight MT Light" panose="0204060206030A020304" pitchFamily="18" charset="0"/>
              </a:rPr>
              <a:t>, DTV 30 </a:t>
            </a:r>
            <a:r>
              <a:rPr lang="en-US" sz="3000" dirty="0" err="1">
                <a:latin typeface="Footlight MT Light" panose="0204060206030A020304" pitchFamily="18" charset="0"/>
              </a:rPr>
              <a:t>və</a:t>
            </a:r>
            <a:r>
              <a:rPr lang="en-US" sz="3000" dirty="0">
                <a:latin typeface="Footlight MT Light" panose="0204060206030A020304" pitchFamily="18" charset="0"/>
              </a:rPr>
              <a:t> b. </a:t>
            </a:r>
            <a:r>
              <a:rPr lang="en-US" sz="3000" dirty="0" err="1">
                <a:latin typeface="Footlight MT Light" panose="0204060206030A020304" pitchFamily="18" charset="0"/>
              </a:rPr>
              <a:t>aparatlar</a:t>
            </a:r>
            <a:r>
              <a:rPr lang="en-US" sz="3000" dirty="0">
                <a:latin typeface="Footlight MT Light" panose="0204060206030A020304" pitchFamily="18" charset="0"/>
              </a:rPr>
              <a:t> </a:t>
            </a:r>
            <a:r>
              <a:rPr lang="en-US" sz="3000" dirty="0" err="1">
                <a:latin typeface="Footlight MT Light" panose="0204060206030A020304" pitchFamily="18" charset="0"/>
              </a:rPr>
              <a:t>vasitəsilə</a:t>
            </a:r>
            <a:r>
              <a:rPr lang="en-US" sz="3000" dirty="0">
                <a:latin typeface="Footlight MT Light" panose="0204060206030A020304" pitchFamily="18" charset="0"/>
              </a:rPr>
              <a:t> </a:t>
            </a:r>
            <a:r>
              <a:rPr lang="en-US" sz="3000" dirty="0" err="1">
                <a:latin typeface="Footlight MT Light" panose="0204060206030A020304" pitchFamily="18" charset="0"/>
              </a:rPr>
              <a:t>həyata</a:t>
            </a:r>
            <a:r>
              <a:rPr lang="en-US" sz="3000" dirty="0">
                <a:latin typeface="Footlight MT Light" panose="0204060206030A020304" pitchFamily="18" charset="0"/>
              </a:rPr>
              <a:t> </a:t>
            </a:r>
            <a:r>
              <a:rPr lang="en-US" sz="3000" dirty="0" err="1">
                <a:latin typeface="Footlight MT Light" panose="0204060206030A020304" pitchFamily="18" charset="0"/>
              </a:rPr>
              <a:t>keçirilir</a:t>
            </a:r>
            <a:r>
              <a:rPr lang="en-US" sz="3000" dirty="0">
                <a:latin typeface="Footlight MT Light" panose="0204060206030A020304" pitchFamily="18" charset="0"/>
              </a:rPr>
              <a:t>.</a:t>
            </a:r>
            <a:endParaRPr lang="en-US" sz="3000" dirty="0">
              <a:latin typeface="Footlight MT Light" panose="0204060206030A020304" pitchFamily="18" charset="0"/>
            </a:endParaRPr>
          </a:p>
        </p:txBody>
      </p:sp>
      <p:pic>
        <p:nvPicPr>
          <p:cNvPr id="12" name="Рисунок 11"/>
          <p:cNvPicPr>
            <a:picLocks noGrp="1" noChangeAspect="1"/>
          </p:cNvPicPr>
          <p:nvPr>
            <p:ph type="pic" sz="quarter" idx="13"/>
          </p:nvPr>
        </p:nvPicPr>
        <p:blipFill rotWithShape="1">
          <a:blip r:embed="rId1"/>
          <a:srcRect l="1112" t="958" r="476"/>
          <a:stretch>
            <a:fillRect/>
          </a:stretch>
        </p:blipFill>
        <p:spPr>
          <a:xfrm>
            <a:off x="4759733" y="1540868"/>
            <a:ext cx="4523014" cy="3415519"/>
          </a:xfrm>
        </p:spPr>
      </p:pic>
      <p:pic>
        <p:nvPicPr>
          <p:cNvPr id="14" name="Рисунок 13"/>
          <p:cNvPicPr>
            <a:picLocks noGrp="1" noChangeAspect="1"/>
          </p:cNvPicPr>
          <p:nvPr>
            <p:ph type="pic" sz="quarter" idx="14"/>
          </p:nvPr>
        </p:nvPicPr>
        <p:blipFill>
          <a:blip r:embed="rId2"/>
          <a:srcRect l="4600" r="4600"/>
          <a:stretch>
            <a:fillRect/>
          </a:stretch>
        </p:blipFill>
        <p:spPr/>
      </p:pic>
      <p:pic>
        <p:nvPicPr>
          <p:cNvPr id="16" name="Рисунок 15"/>
          <p:cNvPicPr>
            <a:picLocks noGrp="1" noChangeAspect="1"/>
          </p:cNvPicPr>
          <p:nvPr>
            <p:ph type="pic" sz="quarter" idx="15"/>
          </p:nvPr>
        </p:nvPicPr>
        <p:blipFill rotWithShape="1">
          <a:blip r:embed="rId3"/>
          <a:srcRect l="-3555" r="3182"/>
          <a:stretch>
            <a:fillRect/>
          </a:stretch>
        </p:blipFill>
        <p:spPr>
          <a:xfrm>
            <a:off x="8525509" y="3855609"/>
            <a:ext cx="3565525" cy="2936876"/>
          </a:xfrm>
        </p:spPr>
      </p:pic>
      <p:sp>
        <p:nvSpPr>
          <p:cNvPr id="6" name="Номер слайда 5"/>
          <p:cNvSpPr>
            <a:spLocks noGrp="1"/>
          </p:cNvSpPr>
          <p:nvPr>
            <p:ph type="sldNum" sz="quarter" idx="12"/>
          </p:nvPr>
        </p:nvSpPr>
        <p:spPr/>
        <p:txBody>
          <a:bodyPr/>
          <a:lstStyle/>
          <a:p>
            <a:pPr rtl="0"/>
            <a:fld id="{DBA1B0FB-D917-4C8C-928F-313BD683BF39}" type="slidenum">
              <a:rPr lang="ru-RU" smtClean="0"/>
            </a:fld>
            <a:endParaRPr lang="ru-RU"/>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0629" y="196900"/>
            <a:ext cx="11821885" cy="4075842"/>
          </a:xfrm>
        </p:spPr>
        <p:txBody>
          <a:bodyPr/>
          <a:lstStyle/>
          <a:p>
            <a:pPr algn="ctr"/>
            <a:r>
              <a:rPr lang="en-US" sz="2800" dirty="0" err="1">
                <a:latin typeface="Footlight MT Light" panose="0204060206030A020304" pitchFamily="18" charset="0"/>
              </a:rPr>
              <a:t>Müalicənin</a:t>
            </a:r>
            <a:r>
              <a:rPr lang="en-US" sz="2800" dirty="0">
                <a:latin typeface="Footlight MT Light" panose="0204060206030A020304" pitchFamily="18" charset="0"/>
              </a:rPr>
              <a:t> </a:t>
            </a:r>
            <a:r>
              <a:rPr lang="en-US" sz="2800" dirty="0" err="1">
                <a:latin typeface="Footlight MT Light" panose="0204060206030A020304" pitchFamily="18" charset="0"/>
              </a:rPr>
              <a:t>əsas</a:t>
            </a:r>
            <a:r>
              <a:rPr lang="en-US" sz="2800" dirty="0">
                <a:latin typeface="Footlight MT Light" panose="0204060206030A020304" pitchFamily="18" charset="0"/>
              </a:rPr>
              <a:t> </a:t>
            </a:r>
            <a:r>
              <a:rPr lang="en-US" sz="2800" dirty="0" err="1">
                <a:latin typeface="Footlight MT Light" panose="0204060206030A020304" pitchFamily="18" charset="0"/>
              </a:rPr>
              <a:t>təsiri</a:t>
            </a:r>
            <a:r>
              <a:rPr lang="en-US" sz="2800" dirty="0">
                <a:latin typeface="Footlight MT Light" panose="0204060206030A020304" pitchFamily="18" charset="0"/>
              </a:rPr>
              <a:t> </a:t>
            </a:r>
            <a:r>
              <a:rPr lang="en-US" sz="2800" dirty="0" err="1">
                <a:latin typeface="Footlight MT Light" panose="0204060206030A020304" pitchFamily="18" charset="0"/>
              </a:rPr>
              <a:t>əzələ</a:t>
            </a:r>
            <a:r>
              <a:rPr lang="en-US" sz="2800" dirty="0">
                <a:latin typeface="Footlight MT Light" panose="0204060206030A020304" pitchFamily="18" charset="0"/>
              </a:rPr>
              <a:t> </a:t>
            </a:r>
            <a:r>
              <a:rPr lang="en-US" sz="2800" dirty="0" err="1">
                <a:latin typeface="Footlight MT Light" panose="0204060206030A020304" pitchFamily="18" charset="0"/>
              </a:rPr>
              <a:t>liflərindən</a:t>
            </a:r>
            <a:r>
              <a:rPr lang="en-US" sz="2800" dirty="0">
                <a:latin typeface="Footlight MT Light" panose="0204060206030A020304" pitchFamily="18" charset="0"/>
              </a:rPr>
              <a:t> </a:t>
            </a:r>
            <a:r>
              <a:rPr lang="en-US" sz="2800" dirty="0" err="1">
                <a:latin typeface="Footlight MT Light" panose="0204060206030A020304" pitchFamily="18" charset="0"/>
              </a:rPr>
              <a:t>və</a:t>
            </a:r>
            <a:r>
              <a:rPr lang="en-US" sz="2800" dirty="0">
                <a:latin typeface="Footlight MT Light" panose="0204060206030A020304" pitchFamily="18" charset="0"/>
              </a:rPr>
              <a:t> </a:t>
            </a:r>
            <a:r>
              <a:rPr lang="en-US" sz="2800" dirty="0" err="1">
                <a:latin typeface="Footlight MT Light" panose="0204060206030A020304" pitchFamily="18" charset="0"/>
              </a:rPr>
              <a:t>proprioreseptorlar</a:t>
            </a:r>
            <a:r>
              <a:rPr lang="en-US" sz="2800" dirty="0">
                <a:latin typeface="Footlight MT Light" panose="0204060206030A020304" pitchFamily="18" charset="0"/>
              </a:rPr>
              <a:t> </a:t>
            </a:r>
            <a:r>
              <a:rPr lang="en-US" sz="2800" dirty="0" err="1">
                <a:latin typeface="Footlight MT Light" panose="0204060206030A020304" pitchFamily="18" charset="0"/>
              </a:rPr>
              <a:t>vasitəsilə</a:t>
            </a:r>
            <a:r>
              <a:rPr lang="en-US" sz="2800" dirty="0">
                <a:latin typeface="Footlight MT Light" panose="0204060206030A020304" pitchFamily="18" charset="0"/>
              </a:rPr>
              <a:t> </a:t>
            </a:r>
            <a:r>
              <a:rPr lang="en-US" sz="2800" dirty="0" err="1">
                <a:latin typeface="Footlight MT Light" panose="0204060206030A020304" pitchFamily="18" charset="0"/>
              </a:rPr>
              <a:t>həyata</a:t>
            </a:r>
            <a:r>
              <a:rPr lang="en-US" sz="2800" dirty="0">
                <a:latin typeface="Footlight MT Light" panose="0204060206030A020304" pitchFamily="18" charset="0"/>
              </a:rPr>
              <a:t> </a:t>
            </a:r>
            <a:r>
              <a:rPr lang="en-US" sz="2800" dirty="0" err="1">
                <a:latin typeface="Footlight MT Light" panose="0204060206030A020304" pitchFamily="18" charset="0"/>
              </a:rPr>
              <a:t>keçirildiyindən</a:t>
            </a:r>
            <a:r>
              <a:rPr lang="en-US" sz="2800" dirty="0">
                <a:latin typeface="Footlight MT Light" panose="0204060206030A020304" pitchFamily="18" charset="0"/>
              </a:rPr>
              <a:t> </a:t>
            </a:r>
            <a:r>
              <a:rPr lang="en-US" sz="2800" dirty="0" err="1">
                <a:latin typeface="Footlight MT Light" panose="0204060206030A020304" pitchFamily="18" charset="0"/>
              </a:rPr>
              <a:t>elektrodların</a:t>
            </a:r>
            <a:r>
              <a:rPr lang="en-US" sz="2800" dirty="0">
                <a:latin typeface="Footlight MT Light" panose="0204060206030A020304" pitchFamily="18" charset="0"/>
              </a:rPr>
              <a:t> </a:t>
            </a:r>
            <a:r>
              <a:rPr lang="en-US" sz="2800" dirty="0" err="1">
                <a:latin typeface="Footlight MT Light" panose="0204060206030A020304" pitchFamily="18" charset="0"/>
              </a:rPr>
              <a:t>qoyulma</a:t>
            </a:r>
            <a:r>
              <a:rPr lang="en-US" sz="2800" dirty="0">
                <a:latin typeface="Footlight MT Light" panose="0204060206030A020304" pitchFamily="18" charset="0"/>
              </a:rPr>
              <a:t> </a:t>
            </a:r>
            <a:r>
              <a:rPr lang="en-US" sz="2800" dirty="0" err="1">
                <a:latin typeface="Footlight MT Light" panose="0204060206030A020304" pitchFamily="18" charset="0"/>
              </a:rPr>
              <a:t>nahiyyəsi</a:t>
            </a:r>
            <a:r>
              <a:rPr lang="en-US" sz="2800" dirty="0">
                <a:latin typeface="Footlight MT Light" panose="0204060206030A020304" pitchFamily="18" charset="0"/>
              </a:rPr>
              <a:t> </a:t>
            </a:r>
            <a:r>
              <a:rPr lang="en-US" sz="2800" dirty="0" err="1">
                <a:latin typeface="Footlight MT Light" panose="0204060206030A020304" pitchFamily="18" charset="0"/>
              </a:rPr>
              <a:t>və</a:t>
            </a:r>
            <a:r>
              <a:rPr lang="en-US" sz="2800" dirty="0">
                <a:latin typeface="Footlight MT Light" panose="0204060206030A020304" pitchFamily="18" charset="0"/>
              </a:rPr>
              <a:t> </a:t>
            </a:r>
            <a:r>
              <a:rPr lang="en-US" sz="2800" dirty="0" err="1">
                <a:latin typeface="Footlight MT Light" panose="0204060206030A020304" pitchFamily="18" charset="0"/>
              </a:rPr>
              <a:t>zonanın</a:t>
            </a:r>
            <a:r>
              <a:rPr lang="en-US" sz="2800" dirty="0">
                <a:latin typeface="Footlight MT Light" panose="0204060206030A020304" pitchFamily="18" charset="0"/>
              </a:rPr>
              <a:t> </a:t>
            </a:r>
            <a:r>
              <a:rPr lang="en-US" sz="2800" dirty="0" err="1">
                <a:latin typeface="Footlight MT Light" panose="0204060206030A020304" pitchFamily="18" charset="0"/>
              </a:rPr>
              <a:t>seçilməsi</a:t>
            </a:r>
            <a:r>
              <a:rPr lang="en-US" sz="2800" dirty="0">
                <a:latin typeface="Footlight MT Light" panose="0204060206030A020304" pitchFamily="18" charset="0"/>
              </a:rPr>
              <a:t> </a:t>
            </a:r>
            <a:r>
              <a:rPr lang="en-US" sz="2800" dirty="0" err="1">
                <a:latin typeface="Footlight MT Light" panose="0204060206030A020304" pitchFamily="18" charset="0"/>
              </a:rPr>
              <a:t>olduqca</a:t>
            </a:r>
            <a:r>
              <a:rPr lang="en-US" sz="2800" dirty="0">
                <a:latin typeface="Footlight MT Light" panose="0204060206030A020304" pitchFamily="18" charset="0"/>
              </a:rPr>
              <a:t> </a:t>
            </a:r>
            <a:r>
              <a:rPr lang="en-US" sz="2800" dirty="0" err="1">
                <a:latin typeface="Footlight MT Light" panose="0204060206030A020304" pitchFamily="18" charset="0"/>
              </a:rPr>
              <a:t>vacibdir</a:t>
            </a:r>
            <a:r>
              <a:rPr lang="en-US" sz="2800" dirty="0">
                <a:latin typeface="Footlight MT Light" panose="0204060206030A020304" pitchFamily="18" charset="0"/>
              </a:rPr>
              <a:t>. </a:t>
            </a:r>
            <a:r>
              <a:rPr lang="en-US" sz="2800" dirty="0" err="1">
                <a:latin typeface="Footlight MT Light" panose="0204060206030A020304" pitchFamily="18" charset="0"/>
              </a:rPr>
              <a:t>İstifadə</a:t>
            </a:r>
            <a:r>
              <a:rPr lang="en-US" sz="2800" dirty="0">
                <a:latin typeface="Footlight MT Light" panose="0204060206030A020304" pitchFamily="18" charset="0"/>
              </a:rPr>
              <a:t> </a:t>
            </a:r>
            <a:r>
              <a:rPr lang="en-US" sz="2800" dirty="0" err="1">
                <a:latin typeface="Footlight MT Light" panose="0204060206030A020304" pitchFamily="18" charset="0"/>
              </a:rPr>
              <a:t>olunan</a:t>
            </a:r>
            <a:r>
              <a:rPr lang="en-US" sz="2800" dirty="0">
                <a:latin typeface="Footlight MT Light" panose="0204060206030A020304" pitchFamily="18" charset="0"/>
              </a:rPr>
              <a:t> </a:t>
            </a:r>
            <a:r>
              <a:rPr lang="en-US" sz="2800" dirty="0" err="1">
                <a:latin typeface="Footlight MT Light" panose="0204060206030A020304" pitchFamily="18" charset="0"/>
              </a:rPr>
              <a:t>elektrodlar</a:t>
            </a:r>
            <a:r>
              <a:rPr lang="en-US" sz="2800" dirty="0">
                <a:latin typeface="Footlight MT Light" panose="0204060206030A020304" pitchFamily="18" charset="0"/>
              </a:rPr>
              <a:t> </a:t>
            </a:r>
            <a:r>
              <a:rPr lang="en-US" sz="2800" dirty="0" err="1">
                <a:latin typeface="Footlight MT Light" panose="0204060206030A020304" pitchFamily="18" charset="0"/>
              </a:rPr>
              <a:t>qalvanik</a:t>
            </a:r>
            <a:r>
              <a:rPr lang="en-US" sz="2800" dirty="0">
                <a:latin typeface="Footlight MT Light" panose="0204060206030A020304" pitchFamily="18" charset="0"/>
              </a:rPr>
              <a:t> </a:t>
            </a:r>
            <a:r>
              <a:rPr lang="en-US" sz="2800" dirty="0" err="1">
                <a:latin typeface="Footlight MT Light" panose="0204060206030A020304" pitchFamily="18" charset="0"/>
              </a:rPr>
              <a:t>cərəyanda</a:t>
            </a:r>
            <a:r>
              <a:rPr lang="en-US" sz="2800" dirty="0">
                <a:latin typeface="Footlight MT Light" panose="0204060206030A020304" pitchFamily="18" charset="0"/>
              </a:rPr>
              <a:t> </a:t>
            </a:r>
            <a:r>
              <a:rPr lang="en-US" sz="2800" dirty="0" err="1">
                <a:latin typeface="Footlight MT Light" panose="0204060206030A020304" pitchFamily="18" charset="0"/>
              </a:rPr>
              <a:t>olduğu</a:t>
            </a:r>
            <a:r>
              <a:rPr lang="en-US" sz="2800" dirty="0">
                <a:latin typeface="Footlight MT Light" panose="0204060206030A020304" pitchFamily="18" charset="0"/>
              </a:rPr>
              <a:t> </a:t>
            </a:r>
            <a:r>
              <a:rPr lang="en-US" sz="2800" dirty="0" err="1">
                <a:latin typeface="Footlight MT Light" panose="0204060206030A020304" pitchFamily="18" charset="0"/>
              </a:rPr>
              <a:t>kimidir</a:t>
            </a:r>
            <a:r>
              <a:rPr lang="en-US" sz="2800" dirty="0">
                <a:latin typeface="Footlight MT Light" panose="0204060206030A020304" pitchFamily="18" charset="0"/>
              </a:rPr>
              <a:t>. O, </a:t>
            </a:r>
            <a:r>
              <a:rPr lang="en-US" sz="2800" dirty="0" err="1">
                <a:latin typeface="Footlight MT Light" panose="0204060206030A020304" pitchFamily="18" charset="0"/>
              </a:rPr>
              <a:t>hidrofil</a:t>
            </a:r>
            <a:r>
              <a:rPr lang="en-US" sz="2800" dirty="0">
                <a:latin typeface="Footlight MT Light" panose="0204060206030A020304" pitchFamily="18" charset="0"/>
              </a:rPr>
              <a:t> </a:t>
            </a:r>
            <a:r>
              <a:rPr lang="en-US" sz="2800" dirty="0" err="1">
                <a:latin typeface="Footlight MT Light" panose="0204060206030A020304" pitchFamily="18" charset="0"/>
              </a:rPr>
              <a:t>döşəkcədən</a:t>
            </a:r>
            <a:r>
              <a:rPr lang="en-US" sz="2800" dirty="0">
                <a:latin typeface="Footlight MT Light" panose="0204060206030A020304" pitchFamily="18" charset="0"/>
              </a:rPr>
              <a:t> </a:t>
            </a:r>
            <a:r>
              <a:rPr lang="en-US" sz="2800" dirty="0" err="1">
                <a:latin typeface="Footlight MT Light" panose="0204060206030A020304" pitchFamily="18" charset="0"/>
              </a:rPr>
              <a:t>və</a:t>
            </a:r>
            <a:r>
              <a:rPr lang="en-US" sz="2800" dirty="0">
                <a:latin typeface="Footlight MT Light" panose="0204060206030A020304" pitchFamily="18" charset="0"/>
              </a:rPr>
              <a:t> metal </a:t>
            </a:r>
            <a:r>
              <a:rPr lang="en-US" sz="2800" dirty="0" err="1">
                <a:latin typeface="Footlight MT Light" panose="0204060206030A020304" pitchFamily="18" charset="0"/>
              </a:rPr>
              <a:t>lövhədən</a:t>
            </a:r>
            <a:r>
              <a:rPr lang="en-US" sz="2800" dirty="0">
                <a:latin typeface="Footlight MT Light" panose="0204060206030A020304" pitchFamily="18" charset="0"/>
              </a:rPr>
              <a:t> </a:t>
            </a:r>
            <a:r>
              <a:rPr lang="en-US" sz="2800" dirty="0" err="1">
                <a:latin typeface="Footlight MT Light" panose="0204060206030A020304" pitchFamily="18" charset="0"/>
              </a:rPr>
              <a:t>ibarətdir</a:t>
            </a:r>
            <a:r>
              <a:rPr lang="en-US" sz="2800" dirty="0">
                <a:latin typeface="Footlight MT Light" panose="0204060206030A020304" pitchFamily="18" charset="0"/>
              </a:rPr>
              <a:t>. </a:t>
            </a:r>
            <a:r>
              <a:rPr lang="en-US" sz="2800" dirty="0" err="1">
                <a:latin typeface="Footlight MT Light" panose="0204060206030A020304" pitchFamily="18" charset="0"/>
              </a:rPr>
              <a:t>Bundan</a:t>
            </a:r>
            <a:r>
              <a:rPr lang="en-US" sz="2800" dirty="0">
                <a:latin typeface="Footlight MT Light" panose="0204060206030A020304" pitchFamily="18" charset="0"/>
              </a:rPr>
              <a:t> </a:t>
            </a:r>
            <a:r>
              <a:rPr lang="en-US" sz="2800" dirty="0" err="1">
                <a:latin typeface="Footlight MT Light" panose="0204060206030A020304" pitchFamily="18" charset="0"/>
              </a:rPr>
              <a:t>başqa</a:t>
            </a:r>
            <a:r>
              <a:rPr lang="en-US" sz="2800" dirty="0">
                <a:latin typeface="Footlight MT Light" panose="0204060206030A020304" pitchFamily="18" charset="0"/>
              </a:rPr>
              <a:t>, vaginal </a:t>
            </a:r>
            <a:r>
              <a:rPr lang="en-US" sz="2800" dirty="0" err="1">
                <a:latin typeface="Footlight MT Light" panose="0204060206030A020304" pitchFamily="18" charset="0"/>
              </a:rPr>
              <a:t>və</a:t>
            </a:r>
            <a:r>
              <a:rPr lang="en-US" sz="2800" dirty="0">
                <a:latin typeface="Footlight MT Light" panose="0204060206030A020304" pitchFamily="18" charset="0"/>
              </a:rPr>
              <a:t> </a:t>
            </a:r>
            <a:r>
              <a:rPr lang="en-US" sz="2800" dirty="0" err="1">
                <a:latin typeface="Footlight MT Light" panose="0204060206030A020304" pitchFamily="18" charset="0"/>
              </a:rPr>
              <a:t>rektal</a:t>
            </a:r>
            <a:r>
              <a:rPr lang="en-US" sz="2800" dirty="0">
                <a:latin typeface="Footlight MT Light" panose="0204060206030A020304" pitchFamily="18" charset="0"/>
              </a:rPr>
              <a:t> </a:t>
            </a:r>
            <a:r>
              <a:rPr lang="en-US" sz="2800" dirty="0" err="1">
                <a:latin typeface="Footlight MT Light" panose="0204060206030A020304" pitchFamily="18" charset="0"/>
              </a:rPr>
              <a:t>elektrodlar</a:t>
            </a:r>
            <a:r>
              <a:rPr lang="en-US" sz="2800" dirty="0">
                <a:latin typeface="Footlight MT Light" panose="0204060206030A020304" pitchFamily="18" charset="0"/>
              </a:rPr>
              <a:t> da </a:t>
            </a:r>
            <a:r>
              <a:rPr lang="en-US" sz="2800" dirty="0" err="1">
                <a:latin typeface="Footlight MT Light" panose="0204060206030A020304" pitchFamily="18" charset="0"/>
              </a:rPr>
              <a:t>vardır</a:t>
            </a:r>
            <a:r>
              <a:rPr lang="en-US" sz="2800" dirty="0">
                <a:latin typeface="Footlight MT Light" panose="0204060206030A020304" pitchFamily="18" charset="0"/>
              </a:rPr>
              <a:t>. </a:t>
            </a:r>
            <a:r>
              <a:rPr lang="en-US" sz="2800" dirty="0" err="1">
                <a:latin typeface="Footlight MT Light" panose="0204060206030A020304" pitchFamily="18" charset="0"/>
              </a:rPr>
              <a:t>Elektrodlar</a:t>
            </a:r>
            <a:r>
              <a:rPr lang="en-US" sz="2800" dirty="0">
                <a:latin typeface="Footlight MT Light" panose="0204060206030A020304" pitchFamily="18" charset="0"/>
              </a:rPr>
              <a:t> </a:t>
            </a:r>
            <a:r>
              <a:rPr lang="en-US" sz="2800" dirty="0" err="1">
                <a:latin typeface="Footlight MT Light" panose="0204060206030A020304" pitchFamily="18" charset="0"/>
              </a:rPr>
              <a:t>arasındakı</a:t>
            </a:r>
            <a:r>
              <a:rPr lang="en-US" sz="2800" dirty="0">
                <a:latin typeface="Footlight MT Light" panose="0204060206030A020304" pitchFamily="18" charset="0"/>
              </a:rPr>
              <a:t> </a:t>
            </a:r>
            <a:r>
              <a:rPr lang="en-US" sz="2800" dirty="0" err="1">
                <a:latin typeface="Footlight MT Light" panose="0204060206030A020304" pitchFamily="18" charset="0"/>
              </a:rPr>
              <a:t>məsafə</a:t>
            </a:r>
            <a:r>
              <a:rPr lang="en-US" sz="2800" dirty="0">
                <a:latin typeface="Footlight MT Light" panose="0204060206030A020304" pitchFamily="18" charset="0"/>
              </a:rPr>
              <a:t> </a:t>
            </a:r>
            <a:r>
              <a:rPr lang="en-US" sz="2800" dirty="0" err="1">
                <a:latin typeface="Footlight MT Light" panose="0204060206030A020304" pitchFamily="18" charset="0"/>
              </a:rPr>
              <a:t>onların</a:t>
            </a:r>
            <a:r>
              <a:rPr lang="en-US" sz="2800" dirty="0">
                <a:latin typeface="Footlight MT Light" panose="0204060206030A020304" pitchFamily="18" charset="0"/>
              </a:rPr>
              <a:t> </a:t>
            </a:r>
            <a:r>
              <a:rPr lang="en-US" sz="2800" dirty="0" err="1">
                <a:latin typeface="Footlight MT Light" panose="0204060206030A020304" pitchFamily="18" charset="0"/>
              </a:rPr>
              <a:t>köndələn</a:t>
            </a:r>
            <a:r>
              <a:rPr lang="en-US" sz="2800" dirty="0">
                <a:latin typeface="Footlight MT Light" panose="0204060206030A020304" pitchFamily="18" charset="0"/>
              </a:rPr>
              <a:t> </a:t>
            </a:r>
            <a:r>
              <a:rPr lang="en-US" sz="2800" dirty="0" err="1">
                <a:latin typeface="Footlight MT Light" panose="0204060206030A020304" pitchFamily="18" charset="0"/>
              </a:rPr>
              <a:t>ölçüsündən</a:t>
            </a:r>
            <a:r>
              <a:rPr lang="en-US" sz="2800" dirty="0">
                <a:latin typeface="Footlight MT Light" panose="0204060206030A020304" pitchFamily="18" charset="0"/>
              </a:rPr>
              <a:t> </a:t>
            </a:r>
            <a:r>
              <a:rPr lang="en-US" sz="2800" dirty="0" err="1">
                <a:latin typeface="Footlight MT Light" panose="0204060206030A020304" pitchFamily="18" charset="0"/>
              </a:rPr>
              <a:t>az</a:t>
            </a:r>
            <a:r>
              <a:rPr lang="en-US" sz="2800" dirty="0">
                <a:latin typeface="Footlight MT Light" panose="0204060206030A020304" pitchFamily="18" charset="0"/>
              </a:rPr>
              <a:t> </a:t>
            </a:r>
            <a:r>
              <a:rPr lang="en-US" sz="2800" dirty="0" err="1">
                <a:latin typeface="Footlight MT Light" panose="0204060206030A020304" pitchFamily="18" charset="0"/>
              </a:rPr>
              <a:t>olmamaqla</a:t>
            </a:r>
            <a:r>
              <a:rPr lang="en-US" sz="2800" dirty="0">
                <a:latin typeface="Footlight MT Light" panose="0204060206030A020304" pitchFamily="18" charset="0"/>
              </a:rPr>
              <a:t> </a:t>
            </a:r>
            <a:r>
              <a:rPr lang="en-US" sz="2800" dirty="0" err="1">
                <a:latin typeface="Footlight MT Light" panose="0204060206030A020304" pitchFamily="18" charset="0"/>
              </a:rPr>
              <a:t>köndələn</a:t>
            </a:r>
            <a:r>
              <a:rPr lang="en-US" sz="2800" dirty="0">
                <a:latin typeface="Footlight MT Light" panose="0204060206030A020304" pitchFamily="18" charset="0"/>
              </a:rPr>
              <a:t> </a:t>
            </a:r>
            <a:r>
              <a:rPr lang="en-US" sz="2800" dirty="0" err="1">
                <a:latin typeface="Footlight MT Light" panose="0204060206030A020304" pitchFamily="18" charset="0"/>
              </a:rPr>
              <a:t>yaxud</a:t>
            </a:r>
            <a:r>
              <a:rPr lang="en-US" sz="2800" dirty="0">
                <a:latin typeface="Footlight MT Light" panose="0204060206030A020304" pitchFamily="18" charset="0"/>
              </a:rPr>
              <a:t> </a:t>
            </a:r>
            <a:r>
              <a:rPr lang="en-US" sz="2800" dirty="0" err="1">
                <a:latin typeface="Footlight MT Light" panose="0204060206030A020304" pitchFamily="18" charset="0"/>
              </a:rPr>
              <a:t>boylama</a:t>
            </a:r>
            <a:r>
              <a:rPr lang="en-US" sz="2800" dirty="0">
                <a:latin typeface="Footlight MT Light" panose="0204060206030A020304" pitchFamily="18" charset="0"/>
              </a:rPr>
              <a:t> </a:t>
            </a:r>
            <a:r>
              <a:rPr lang="en-US" sz="2800" dirty="0" err="1">
                <a:latin typeface="Footlight MT Light" panose="0204060206030A020304" pitchFamily="18" charset="0"/>
              </a:rPr>
              <a:t>istiqamətdə</a:t>
            </a:r>
            <a:r>
              <a:rPr lang="en-US" sz="2800" dirty="0">
                <a:latin typeface="Footlight MT Light" panose="0204060206030A020304" pitchFamily="18" charset="0"/>
              </a:rPr>
              <a:t> </a:t>
            </a:r>
            <a:r>
              <a:rPr lang="en-US" sz="2800" dirty="0" err="1">
                <a:latin typeface="Footlight MT Light" panose="0204060206030A020304" pitchFamily="18" charset="0"/>
              </a:rPr>
              <a:t>qoyularaq</a:t>
            </a:r>
            <a:r>
              <a:rPr lang="en-US" sz="2800" dirty="0">
                <a:latin typeface="Footlight MT Light" panose="0204060206030A020304" pitchFamily="18" charset="0"/>
              </a:rPr>
              <a:t> </a:t>
            </a:r>
            <a:r>
              <a:rPr lang="en-US" sz="2800" dirty="0" err="1">
                <a:latin typeface="Footlight MT Light" panose="0204060206030A020304" pitchFamily="18" charset="0"/>
              </a:rPr>
              <a:t>elastiki</a:t>
            </a:r>
            <a:r>
              <a:rPr lang="en-US" sz="2800" dirty="0">
                <a:latin typeface="Footlight MT Light" panose="0204060206030A020304" pitchFamily="18" charset="0"/>
              </a:rPr>
              <a:t> </a:t>
            </a:r>
            <a:r>
              <a:rPr lang="en-US" sz="2800" dirty="0" err="1">
                <a:latin typeface="Footlight MT Light" panose="0204060206030A020304" pitchFamily="18" charset="0"/>
              </a:rPr>
              <a:t>bint</a:t>
            </a:r>
            <a:r>
              <a:rPr lang="en-US" sz="2800" dirty="0">
                <a:latin typeface="Footlight MT Light" panose="0204060206030A020304" pitchFamily="18" charset="0"/>
              </a:rPr>
              <a:t> </a:t>
            </a:r>
            <a:r>
              <a:rPr lang="en-US" sz="2800" dirty="0" err="1">
                <a:latin typeface="Footlight MT Light" panose="0204060206030A020304" pitchFamily="18" charset="0"/>
              </a:rPr>
              <a:t>və</a:t>
            </a:r>
            <a:r>
              <a:rPr lang="en-US" sz="2800" dirty="0">
                <a:latin typeface="Footlight MT Light" panose="0204060206030A020304" pitchFamily="18" charset="0"/>
              </a:rPr>
              <a:t> </a:t>
            </a:r>
            <a:r>
              <a:rPr lang="en-US" sz="2800" dirty="0" err="1">
                <a:latin typeface="Footlight MT Light" panose="0204060206030A020304" pitchFamily="18" charset="0"/>
              </a:rPr>
              <a:t>ya</a:t>
            </a:r>
            <a:r>
              <a:rPr lang="en-US" sz="2800" dirty="0">
                <a:latin typeface="Footlight MT Light" panose="0204060206030A020304" pitchFamily="18" charset="0"/>
              </a:rPr>
              <a:t> </a:t>
            </a:r>
            <a:r>
              <a:rPr lang="en-US" sz="2800" dirty="0" err="1">
                <a:latin typeface="Footlight MT Light" panose="0204060206030A020304" pitchFamily="18" charset="0"/>
              </a:rPr>
              <a:t>qum</a:t>
            </a:r>
            <a:r>
              <a:rPr lang="en-US" sz="2800" dirty="0">
                <a:latin typeface="Footlight MT Light" panose="0204060206030A020304" pitchFamily="18" charset="0"/>
              </a:rPr>
              <a:t> </a:t>
            </a:r>
            <a:r>
              <a:rPr lang="en-US" sz="2800" dirty="0" err="1">
                <a:latin typeface="Footlight MT Light" panose="0204060206030A020304" pitchFamily="18" charset="0"/>
              </a:rPr>
              <a:t>kisəsi</a:t>
            </a:r>
            <a:r>
              <a:rPr lang="en-US" sz="2800" dirty="0">
                <a:latin typeface="Footlight MT Light" panose="0204060206030A020304" pitchFamily="18" charset="0"/>
              </a:rPr>
              <a:t> </a:t>
            </a:r>
            <a:r>
              <a:rPr lang="en-US" sz="2800" dirty="0" err="1">
                <a:latin typeface="Footlight MT Light" panose="0204060206030A020304" pitchFamily="18" charset="0"/>
              </a:rPr>
              <a:t>ilə</a:t>
            </a:r>
            <a:r>
              <a:rPr lang="en-US" sz="2800" dirty="0">
                <a:latin typeface="Footlight MT Light" panose="0204060206030A020304" pitchFamily="18" charset="0"/>
              </a:rPr>
              <a:t> </a:t>
            </a:r>
            <a:r>
              <a:rPr lang="en-US" sz="2800" dirty="0" err="1">
                <a:latin typeface="Footlight MT Light" panose="0204060206030A020304" pitchFamily="18" charset="0"/>
              </a:rPr>
              <a:t>bədənə</a:t>
            </a:r>
            <a:r>
              <a:rPr lang="en-US" sz="2800" dirty="0">
                <a:latin typeface="Footlight MT Light" panose="0204060206030A020304" pitchFamily="18" charset="0"/>
              </a:rPr>
              <a:t> kip </a:t>
            </a:r>
            <a:r>
              <a:rPr lang="en-US" sz="2800" dirty="0" err="1">
                <a:latin typeface="Footlight MT Light" panose="0204060206030A020304" pitchFamily="18" charset="0"/>
              </a:rPr>
              <a:t>fiksə</a:t>
            </a:r>
            <a:r>
              <a:rPr lang="en-US" sz="2800" dirty="0">
                <a:latin typeface="Footlight MT Light" panose="0204060206030A020304" pitchFamily="18" charset="0"/>
              </a:rPr>
              <a:t> </a:t>
            </a:r>
            <a:r>
              <a:rPr lang="en-US" sz="2800" dirty="0" err="1">
                <a:latin typeface="Footlight MT Light" panose="0204060206030A020304" pitchFamily="18" charset="0"/>
              </a:rPr>
              <a:t>edirlər</a:t>
            </a:r>
            <a:r>
              <a:rPr lang="en-US" sz="2800" dirty="0">
                <a:latin typeface="Footlight MT Light" panose="0204060206030A020304" pitchFamily="18" charset="0"/>
              </a:rPr>
              <a:t>. </a:t>
            </a:r>
            <a:r>
              <a:rPr lang="en-US" sz="2800" dirty="0" err="1">
                <a:latin typeface="Footlight MT Light" panose="0204060206030A020304" pitchFamily="18" charset="0"/>
              </a:rPr>
              <a:t>Pis</a:t>
            </a:r>
            <a:r>
              <a:rPr lang="en-US" sz="2800" dirty="0">
                <a:latin typeface="Footlight MT Light" panose="0204060206030A020304" pitchFamily="18" charset="0"/>
              </a:rPr>
              <a:t> </a:t>
            </a:r>
            <a:r>
              <a:rPr lang="en-US" sz="2800" dirty="0" err="1">
                <a:latin typeface="Footlight MT Light" panose="0204060206030A020304" pitchFamily="18" charset="0"/>
              </a:rPr>
              <a:t>kontakt</a:t>
            </a:r>
            <a:r>
              <a:rPr lang="en-US" sz="2800" dirty="0">
                <a:latin typeface="Footlight MT Light" panose="0204060206030A020304" pitchFamily="18" charset="0"/>
              </a:rPr>
              <a:t> </a:t>
            </a:r>
            <a:r>
              <a:rPr lang="en-US" sz="2800" dirty="0" err="1">
                <a:latin typeface="Footlight MT Light" panose="0204060206030A020304" pitchFamily="18" charset="0"/>
              </a:rPr>
              <a:t>olunma</a:t>
            </a:r>
            <a:r>
              <a:rPr lang="en-US" sz="2800" dirty="0">
                <a:latin typeface="Footlight MT Light" panose="0204060206030A020304" pitchFamily="18" charset="0"/>
              </a:rPr>
              <a:t> </a:t>
            </a:r>
            <a:r>
              <a:rPr lang="en-US" sz="2800" dirty="0" err="1">
                <a:latin typeface="Footlight MT Light" panose="0204060206030A020304" pitchFamily="18" charset="0"/>
              </a:rPr>
              <a:t>müalicənin</a:t>
            </a:r>
            <a:r>
              <a:rPr lang="en-US" sz="2800" dirty="0">
                <a:latin typeface="Footlight MT Light" panose="0204060206030A020304" pitchFamily="18" charset="0"/>
              </a:rPr>
              <a:t> </a:t>
            </a:r>
            <a:r>
              <a:rPr lang="en-US" sz="2800" dirty="0" err="1">
                <a:latin typeface="Footlight MT Light" panose="0204060206030A020304" pitchFamily="18" charset="0"/>
              </a:rPr>
              <a:t>effektin</a:t>
            </a:r>
            <a:r>
              <a:rPr lang="en-US" sz="2800" dirty="0">
                <a:latin typeface="Footlight MT Light" panose="0204060206030A020304" pitchFamily="18" charset="0"/>
              </a:rPr>
              <a:t> </a:t>
            </a:r>
            <a:r>
              <a:rPr lang="en-US" sz="2800" dirty="0" err="1">
                <a:latin typeface="Footlight MT Light" panose="0204060206030A020304" pitchFamily="18" charset="0"/>
              </a:rPr>
              <a:t>azaltmaqla</a:t>
            </a:r>
            <a:r>
              <a:rPr lang="en-US" sz="2800" dirty="0">
                <a:latin typeface="Footlight MT Light" panose="0204060206030A020304" pitchFamily="18" charset="0"/>
              </a:rPr>
              <a:t> </a:t>
            </a:r>
            <a:r>
              <a:rPr lang="en-US" sz="2800" dirty="0" err="1">
                <a:latin typeface="Footlight MT Light" panose="0204060206030A020304" pitchFamily="18" charset="0"/>
              </a:rPr>
              <a:t>yanaşı</a:t>
            </a:r>
            <a:r>
              <a:rPr lang="en-US" sz="2800" dirty="0">
                <a:latin typeface="Footlight MT Light" panose="0204060206030A020304" pitchFamily="18" charset="0"/>
              </a:rPr>
              <a:t>, </a:t>
            </a:r>
            <a:r>
              <a:rPr lang="en-US" sz="2800" dirty="0" err="1">
                <a:latin typeface="Footlight MT Light" panose="0204060206030A020304" pitchFamily="18" charset="0"/>
              </a:rPr>
              <a:t>xoş</a:t>
            </a:r>
            <a:r>
              <a:rPr lang="en-US" sz="2800" dirty="0">
                <a:latin typeface="Footlight MT Light" panose="0204060206030A020304" pitchFamily="18" charset="0"/>
              </a:rPr>
              <a:t> </a:t>
            </a:r>
            <a:r>
              <a:rPr lang="en-US" sz="2800" dirty="0" err="1">
                <a:latin typeface="Footlight MT Light" panose="0204060206030A020304" pitchFamily="18" charset="0"/>
              </a:rPr>
              <a:t>olmayan</a:t>
            </a:r>
            <a:r>
              <a:rPr lang="en-US" sz="2800" dirty="0">
                <a:latin typeface="Footlight MT Light" panose="0204060206030A020304" pitchFamily="18" charset="0"/>
              </a:rPr>
              <a:t> </a:t>
            </a:r>
            <a:r>
              <a:rPr lang="en-US" sz="2800" dirty="0" err="1">
                <a:latin typeface="Footlight MT Light" panose="0204060206030A020304" pitchFamily="18" charset="0"/>
              </a:rPr>
              <a:t>ağrılar</a:t>
            </a:r>
            <a:r>
              <a:rPr lang="en-US" sz="2800" dirty="0">
                <a:latin typeface="Footlight MT Light" panose="0204060206030A020304" pitchFamily="18" charset="0"/>
              </a:rPr>
              <a:t> da </a:t>
            </a:r>
            <a:r>
              <a:rPr lang="en-US" sz="2800" dirty="0" err="1">
                <a:latin typeface="Footlight MT Light" panose="0204060206030A020304" pitchFamily="18" charset="0"/>
              </a:rPr>
              <a:t>törədir</a:t>
            </a:r>
            <a:r>
              <a:rPr lang="en-US" sz="2800" dirty="0">
                <a:latin typeface="Footlight MT Light" panose="0204060206030A020304" pitchFamily="18" charset="0"/>
              </a:rPr>
              <a:t>. </a:t>
            </a:r>
            <a:endParaRPr lang="en-US" sz="2800" dirty="0">
              <a:latin typeface="Footlight MT Light" panose="0204060206030A020304" pitchFamily="18" charset="0"/>
            </a:endParaRPr>
          </a:p>
        </p:txBody>
      </p:sp>
      <p:sp>
        <p:nvSpPr>
          <p:cNvPr id="6" name="Номер слайда 5"/>
          <p:cNvSpPr>
            <a:spLocks noGrp="1"/>
          </p:cNvSpPr>
          <p:nvPr>
            <p:ph type="sldNum" sz="quarter" idx="12"/>
          </p:nvPr>
        </p:nvSpPr>
        <p:spPr/>
        <p:txBody>
          <a:bodyPr/>
          <a:lstStyle/>
          <a:p>
            <a:pPr rtl="0"/>
            <a:fld id="{DBA1B0FB-D917-4C8C-928F-313BD683BF39}" type="slidenum">
              <a:rPr lang="ru-RU" smtClean="0"/>
            </a:fld>
            <a:endParaRPr lang="ru-RU"/>
          </a:p>
        </p:txBody>
      </p:sp>
      <p:pic>
        <p:nvPicPr>
          <p:cNvPr id="8" name="Рисунок 7"/>
          <p:cNvPicPr>
            <a:picLocks noChangeAspect="1"/>
          </p:cNvPicPr>
          <p:nvPr/>
        </p:nvPicPr>
        <p:blipFill rotWithShape="1">
          <a:blip r:embed="rId1"/>
          <a:srcRect l="1188" t="3574"/>
          <a:stretch>
            <a:fillRect/>
          </a:stretch>
        </p:blipFill>
        <p:spPr>
          <a:xfrm>
            <a:off x="1203564" y="4006735"/>
            <a:ext cx="9676014" cy="2500477"/>
          </a:xfrm>
          <a:prstGeom prst="rect">
            <a:avLst/>
          </a:prstGeom>
          <a:ln>
            <a:noFill/>
          </a:ln>
          <a:effectLst>
            <a:softEdge rad="112500"/>
          </a:effectLst>
        </p:spPr>
      </p:pic>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50863" y="1240617"/>
            <a:ext cx="11090274" cy="4376766"/>
          </a:xfrm>
        </p:spPr>
        <p:txBody>
          <a:bodyPr/>
          <a:lstStyle/>
          <a:p>
            <a:r>
              <a:rPr lang="en-US" sz="3200" dirty="0" err="1">
                <a:latin typeface="Footlight MT Light" panose="0204060206030A020304" pitchFamily="18" charset="0"/>
              </a:rPr>
              <a:t>Müalicə</a:t>
            </a:r>
            <a:r>
              <a:rPr lang="en-US" sz="3200" dirty="0">
                <a:latin typeface="Footlight MT Light" panose="0204060206030A020304" pitchFamily="18" charset="0"/>
              </a:rPr>
              <a:t> </a:t>
            </a:r>
            <a:r>
              <a:rPr lang="en-US" sz="3200" dirty="0" err="1">
                <a:latin typeface="Footlight MT Light" panose="0204060206030A020304" pitchFamily="18" charset="0"/>
              </a:rPr>
              <a:t>verilən</a:t>
            </a:r>
            <a:r>
              <a:rPr lang="en-US" sz="3200" dirty="0">
                <a:latin typeface="Footlight MT Light" panose="0204060206030A020304" pitchFamily="18" charset="0"/>
              </a:rPr>
              <a:t> </a:t>
            </a:r>
            <a:r>
              <a:rPr lang="en-US" sz="3200" dirty="0" err="1">
                <a:latin typeface="Footlight MT Light" panose="0204060206030A020304" pitchFamily="18" charset="0"/>
              </a:rPr>
              <a:t>nahiyyədə</a:t>
            </a:r>
            <a:r>
              <a:rPr lang="en-US" sz="3200" dirty="0">
                <a:latin typeface="Footlight MT Light" panose="0204060206030A020304" pitchFamily="18" charset="0"/>
              </a:rPr>
              <a:t> </a:t>
            </a:r>
            <a:r>
              <a:rPr lang="en-US" sz="3200" dirty="0" err="1">
                <a:latin typeface="Footlight MT Light" panose="0204060206030A020304" pitchFamily="18" charset="0"/>
              </a:rPr>
              <a:t>epidermisin</a:t>
            </a:r>
            <a:r>
              <a:rPr lang="en-US" sz="3200" dirty="0">
                <a:latin typeface="Footlight MT Light" panose="0204060206030A020304" pitchFamily="18" charset="0"/>
              </a:rPr>
              <a:t> </a:t>
            </a:r>
            <a:r>
              <a:rPr lang="en-US" sz="3200" b="1" dirty="0" err="1">
                <a:solidFill>
                  <a:srgbClr val="FFCC66"/>
                </a:solidFill>
                <a:latin typeface="Footlight MT Light" panose="0204060206030A020304" pitchFamily="18" charset="0"/>
              </a:rPr>
              <a:t>tamlığına</a:t>
            </a:r>
            <a:r>
              <a:rPr lang="en-US" sz="3200" b="1" dirty="0">
                <a:latin typeface="Footlight MT Light" panose="0204060206030A020304" pitchFamily="18" charset="0"/>
              </a:rPr>
              <a:t> </a:t>
            </a:r>
            <a:r>
              <a:rPr lang="en-US" sz="3200" dirty="0">
                <a:latin typeface="Footlight MT Light" panose="0204060206030A020304" pitchFamily="18" charset="0"/>
              </a:rPr>
              <a:t>(</a:t>
            </a:r>
            <a:r>
              <a:rPr lang="en-US" sz="3200" dirty="0" err="1">
                <a:latin typeface="Footlight MT Light" panose="0204060206030A020304" pitchFamily="18" charset="0"/>
              </a:rPr>
              <a:t>sıyrıntı</a:t>
            </a:r>
            <a:r>
              <a:rPr lang="en-US" sz="3200" dirty="0">
                <a:latin typeface="Footlight MT Light" panose="0204060206030A020304" pitchFamily="18" charset="0"/>
              </a:rPr>
              <a:t>, </a:t>
            </a:r>
            <a:r>
              <a:rPr lang="en-US" sz="3200" dirty="0" err="1">
                <a:latin typeface="Footlight MT Light" panose="0204060206030A020304" pitchFamily="18" charset="0"/>
              </a:rPr>
              <a:t>kəsik</a:t>
            </a:r>
            <a:r>
              <a:rPr lang="en-US" sz="3200" dirty="0">
                <a:latin typeface="Footlight MT Light" panose="0204060206030A020304" pitchFamily="18" charset="0"/>
              </a:rPr>
              <a:t>, </a:t>
            </a:r>
            <a:r>
              <a:rPr lang="en-US" sz="3200" dirty="0" err="1">
                <a:latin typeface="Footlight MT Light" panose="0204060206030A020304" pitchFamily="18" charset="0"/>
              </a:rPr>
              <a:t>frunkul</a:t>
            </a:r>
            <a:r>
              <a:rPr lang="en-US" sz="3200" dirty="0">
                <a:latin typeface="Footlight MT Light" panose="0204060206030A020304" pitchFamily="18" charset="0"/>
              </a:rPr>
              <a:t>) </a:t>
            </a:r>
            <a:r>
              <a:rPr lang="en-US" sz="3200" dirty="0" err="1">
                <a:latin typeface="Footlight MT Light" panose="0204060206030A020304" pitchFamily="18" charset="0"/>
              </a:rPr>
              <a:t>fikir</a:t>
            </a:r>
            <a:r>
              <a:rPr lang="en-US" sz="3200" dirty="0">
                <a:latin typeface="Footlight MT Light" panose="0204060206030A020304" pitchFamily="18" charset="0"/>
              </a:rPr>
              <a:t> </a:t>
            </a:r>
            <a:r>
              <a:rPr lang="en-US" sz="3200" dirty="0" err="1">
                <a:latin typeface="Footlight MT Light" panose="0204060206030A020304" pitchFamily="18" charset="0"/>
              </a:rPr>
              <a:t>verilməlidir</a:t>
            </a:r>
            <a:r>
              <a:rPr lang="en-US" sz="3200" dirty="0">
                <a:latin typeface="Footlight MT Light" panose="0204060206030A020304" pitchFamily="18" charset="0"/>
              </a:rPr>
              <a:t>. </a:t>
            </a:r>
            <a:r>
              <a:rPr lang="en-US" sz="3200" dirty="0" err="1">
                <a:latin typeface="Footlight MT Light" panose="0204060206030A020304" pitchFamily="18" charset="0"/>
              </a:rPr>
              <a:t>Əgər</a:t>
            </a:r>
            <a:r>
              <a:rPr lang="en-US" sz="3200" dirty="0">
                <a:latin typeface="Footlight MT Light" panose="0204060206030A020304" pitchFamily="18" charset="0"/>
              </a:rPr>
              <a:t> </a:t>
            </a:r>
            <a:r>
              <a:rPr lang="en-US" sz="3200" dirty="0" err="1">
                <a:latin typeface="Footlight MT Light" panose="0204060206030A020304" pitchFamily="18" charset="0"/>
              </a:rPr>
              <a:t>elektrodlarin</a:t>
            </a:r>
            <a:r>
              <a:rPr lang="en-US" sz="3200" dirty="0">
                <a:latin typeface="Footlight MT Light" panose="0204060206030A020304" pitchFamily="18" charset="0"/>
              </a:rPr>
              <a:t> </a:t>
            </a:r>
            <a:r>
              <a:rPr lang="en-US" sz="3200" dirty="0" err="1">
                <a:latin typeface="Footlight MT Light" panose="0204060206030A020304" pitchFamily="18" charset="0"/>
              </a:rPr>
              <a:t>yerini</a:t>
            </a:r>
            <a:r>
              <a:rPr lang="en-US" sz="3200" dirty="0">
                <a:latin typeface="Footlight MT Light" panose="0204060206030A020304" pitchFamily="18" charset="0"/>
              </a:rPr>
              <a:t> </a:t>
            </a:r>
            <a:r>
              <a:rPr lang="en-US" sz="3200" dirty="0" err="1">
                <a:latin typeface="Footlight MT Light" panose="0204060206030A020304" pitchFamily="18" charset="0"/>
              </a:rPr>
              <a:t>dəyişmək</a:t>
            </a:r>
            <a:r>
              <a:rPr lang="en-US" sz="3200" dirty="0">
                <a:latin typeface="Footlight MT Light" panose="0204060206030A020304" pitchFamily="18" charset="0"/>
              </a:rPr>
              <a:t> </a:t>
            </a:r>
            <a:r>
              <a:rPr lang="en-US" sz="3200" dirty="0" err="1">
                <a:latin typeface="Footlight MT Light" panose="0204060206030A020304" pitchFamily="18" charset="0"/>
              </a:rPr>
              <a:t>mümkün</a:t>
            </a:r>
            <a:r>
              <a:rPr lang="en-US" sz="3200" dirty="0">
                <a:latin typeface="Footlight MT Light" panose="0204060206030A020304" pitchFamily="18" charset="0"/>
              </a:rPr>
              <a:t> </a:t>
            </a:r>
            <a:r>
              <a:rPr lang="en-US" sz="3200" dirty="0" err="1">
                <a:latin typeface="Footlight MT Light" panose="0204060206030A020304" pitchFamily="18" charset="0"/>
              </a:rPr>
              <a:t>deyilsə</a:t>
            </a:r>
            <a:r>
              <a:rPr lang="en-US" sz="3200" dirty="0">
                <a:latin typeface="Footlight MT Light" panose="0204060206030A020304" pitchFamily="18" charset="0"/>
              </a:rPr>
              <a:t> </a:t>
            </a:r>
            <a:r>
              <a:rPr lang="en-US" sz="3200" dirty="0" err="1">
                <a:latin typeface="Footlight MT Light" panose="0204060206030A020304" pitchFamily="18" charset="0"/>
              </a:rPr>
              <a:t>zədə</a:t>
            </a:r>
            <a:r>
              <a:rPr lang="en-US" sz="3200" dirty="0">
                <a:latin typeface="Footlight MT Light" panose="0204060206030A020304" pitchFamily="18" charset="0"/>
              </a:rPr>
              <a:t> </a:t>
            </a:r>
            <a:r>
              <a:rPr lang="en-US" sz="3200" dirty="0" err="1">
                <a:latin typeface="Footlight MT Light" panose="0204060206030A020304" pitchFamily="18" charset="0"/>
              </a:rPr>
              <a:t>nahiyyəsinə</a:t>
            </a:r>
            <a:r>
              <a:rPr lang="en-US" sz="3200" dirty="0">
                <a:latin typeface="Footlight MT Light" panose="0204060206030A020304" pitchFamily="18" charset="0"/>
              </a:rPr>
              <a:t> </a:t>
            </a:r>
            <a:r>
              <a:rPr lang="en-US" sz="3200" dirty="0" err="1">
                <a:solidFill>
                  <a:srgbClr val="FFCC66">
                    <a:alpha val="80000"/>
                  </a:srgbClr>
                </a:solidFill>
                <a:latin typeface="Footlight MT Light" panose="0204060206030A020304" pitchFamily="18" charset="0"/>
              </a:rPr>
              <a:t>rezin</a:t>
            </a:r>
            <a:r>
              <a:rPr lang="en-US" sz="3200" dirty="0">
                <a:solidFill>
                  <a:srgbClr val="FFCC66">
                    <a:alpha val="80000"/>
                  </a:srgbClr>
                </a:solidFill>
                <a:latin typeface="Footlight MT Light" panose="0204060206030A020304" pitchFamily="18" charset="0"/>
              </a:rPr>
              <a:t> </a:t>
            </a:r>
            <a:r>
              <a:rPr lang="en-US" sz="3200" dirty="0" err="1">
                <a:solidFill>
                  <a:srgbClr val="FFCC66">
                    <a:alpha val="80000"/>
                  </a:srgbClr>
                </a:solidFill>
                <a:latin typeface="Footlight MT Light" panose="0204060206030A020304" pitchFamily="18" charset="0"/>
              </a:rPr>
              <a:t>parçası</a:t>
            </a:r>
            <a:r>
              <a:rPr lang="en-US" sz="3200" dirty="0">
                <a:solidFill>
                  <a:srgbClr val="FFCC66">
                    <a:alpha val="80000"/>
                  </a:srgbClr>
                </a:solidFill>
                <a:latin typeface="Footlight MT Light" panose="0204060206030A020304" pitchFamily="18" charset="0"/>
              </a:rPr>
              <a:t>, </a:t>
            </a:r>
            <a:r>
              <a:rPr lang="en-US" sz="3200" dirty="0" err="1">
                <a:solidFill>
                  <a:srgbClr val="FFCC66">
                    <a:alpha val="80000"/>
                  </a:srgbClr>
                </a:solidFill>
                <a:latin typeface="Footlight MT Light" panose="0204060206030A020304" pitchFamily="18" charset="0"/>
              </a:rPr>
              <a:t>izol</a:t>
            </a:r>
            <a:r>
              <a:rPr lang="az-Latn-AZ" sz="3200" dirty="0">
                <a:solidFill>
                  <a:srgbClr val="FFCC66">
                    <a:alpha val="80000"/>
                  </a:srgbClr>
                </a:solidFill>
                <a:latin typeface="Footlight MT Light" panose="0204060206030A020304" pitchFamily="18" charset="0"/>
              </a:rPr>
              <a:t>ə</a:t>
            </a:r>
            <a:r>
              <a:rPr lang="en-US" sz="3200" dirty="0">
                <a:solidFill>
                  <a:srgbClr val="FFCC66">
                    <a:alpha val="80000"/>
                  </a:srgbClr>
                </a:solidFill>
                <a:latin typeface="Footlight MT Light" panose="0204060206030A020304" pitchFamily="18" charset="0"/>
              </a:rPr>
              <a:t> </a:t>
            </a:r>
            <a:r>
              <a:rPr lang="en-US" sz="3200" dirty="0" err="1">
                <a:solidFill>
                  <a:srgbClr val="FFCC66">
                    <a:alpha val="80000"/>
                  </a:srgbClr>
                </a:solidFill>
                <a:latin typeface="Footlight MT Light" panose="0204060206030A020304" pitchFamily="18" charset="0"/>
              </a:rPr>
              <a:t>lenti</a:t>
            </a:r>
            <a:r>
              <a:rPr lang="en-US" sz="3200" dirty="0">
                <a:solidFill>
                  <a:srgbClr val="FFCC66">
                    <a:alpha val="80000"/>
                  </a:srgbClr>
                </a:solidFill>
                <a:latin typeface="Footlight MT Light" panose="0204060206030A020304" pitchFamily="18" charset="0"/>
              </a:rPr>
              <a:t>, </a:t>
            </a:r>
            <a:r>
              <a:rPr lang="en-US" sz="3200" dirty="0" err="1">
                <a:solidFill>
                  <a:srgbClr val="FFCC66">
                    <a:alpha val="80000"/>
                  </a:srgbClr>
                </a:solidFill>
                <a:latin typeface="Footlight MT Light" panose="0204060206030A020304" pitchFamily="18" charset="0"/>
              </a:rPr>
              <a:t>pambıq</a:t>
            </a:r>
            <a:r>
              <a:rPr lang="en-US" sz="3200" dirty="0">
                <a:latin typeface="Footlight MT Light" panose="0204060206030A020304" pitchFamily="18" charset="0"/>
              </a:rPr>
              <a:t> </a:t>
            </a:r>
            <a:r>
              <a:rPr lang="en-US" sz="3200" dirty="0" err="1">
                <a:latin typeface="Footlight MT Light" panose="0204060206030A020304" pitchFamily="18" charset="0"/>
              </a:rPr>
              <a:t>qoymaq</a:t>
            </a:r>
            <a:r>
              <a:rPr lang="en-US" sz="3200" dirty="0">
                <a:latin typeface="Footlight MT Light" panose="0204060206030A020304" pitchFamily="18" charset="0"/>
              </a:rPr>
              <a:t> </a:t>
            </a:r>
            <a:r>
              <a:rPr lang="en-US" sz="3200" dirty="0" err="1">
                <a:latin typeface="Footlight MT Light" panose="0204060206030A020304" pitchFamily="18" charset="0"/>
              </a:rPr>
              <a:t>lazımdır</a:t>
            </a:r>
            <a:r>
              <a:rPr lang="en-US" sz="3200" dirty="0">
                <a:latin typeface="Footlight MT Light" panose="0204060206030A020304" pitchFamily="18" charset="0"/>
              </a:rPr>
              <a:t>. </a:t>
            </a:r>
            <a:r>
              <a:rPr lang="en-US" sz="3200" dirty="0" err="1">
                <a:latin typeface="Footlight MT Light" panose="0204060206030A020304" pitchFamily="18" charset="0"/>
              </a:rPr>
              <a:t>Elektrodlar</a:t>
            </a:r>
            <a:r>
              <a:rPr lang="en-US" sz="3200" dirty="0">
                <a:latin typeface="Footlight MT Light" panose="0204060206030A020304" pitchFamily="18" charset="0"/>
              </a:rPr>
              <a:t> </a:t>
            </a:r>
            <a:r>
              <a:rPr lang="en-US" sz="3200" dirty="0" err="1">
                <a:latin typeface="Footlight MT Light" panose="0204060206030A020304" pitchFamily="18" charset="0"/>
              </a:rPr>
              <a:t>əsasən</a:t>
            </a:r>
            <a:r>
              <a:rPr lang="en-US" sz="3200" dirty="0">
                <a:latin typeface="Footlight MT Light" panose="0204060206030A020304" pitchFamily="18" charset="0"/>
              </a:rPr>
              <a:t> </a:t>
            </a:r>
            <a:r>
              <a:rPr lang="en-US" sz="3200" dirty="0" err="1">
                <a:latin typeface="Footlight MT Light" panose="0204060206030A020304" pitchFamily="18" charset="0"/>
              </a:rPr>
              <a:t>ağrı</a:t>
            </a:r>
            <a:r>
              <a:rPr lang="en-US" sz="3200" dirty="0">
                <a:latin typeface="Footlight MT Light" panose="0204060206030A020304" pitchFamily="18" charset="0"/>
              </a:rPr>
              <a:t> </a:t>
            </a:r>
            <a:r>
              <a:rPr lang="en-US" sz="3200" dirty="0" err="1">
                <a:latin typeface="Footlight MT Light" panose="0204060206030A020304" pitchFamily="18" charset="0"/>
              </a:rPr>
              <a:t>nahiyyəsinə</a:t>
            </a:r>
            <a:r>
              <a:rPr lang="en-US" sz="3200" dirty="0">
                <a:latin typeface="Footlight MT Light" panose="0204060206030A020304" pitchFamily="18" charset="0"/>
              </a:rPr>
              <a:t>, </a:t>
            </a:r>
            <a:r>
              <a:rPr lang="en-US" sz="3200" dirty="0" err="1">
                <a:latin typeface="Footlight MT Light" panose="0204060206030A020304" pitchFamily="18" charset="0"/>
              </a:rPr>
              <a:t>bu</a:t>
            </a:r>
            <a:r>
              <a:rPr lang="en-US" sz="3200" dirty="0">
                <a:latin typeface="Footlight MT Light" panose="0204060206030A020304" pitchFamily="18" charset="0"/>
              </a:rPr>
              <a:t> </a:t>
            </a:r>
            <a:r>
              <a:rPr lang="en-US" sz="3200" dirty="0" err="1">
                <a:latin typeface="Footlight MT Light" panose="0204060206030A020304" pitchFamily="18" charset="0"/>
              </a:rPr>
              <a:t>mümkün</a:t>
            </a:r>
            <a:r>
              <a:rPr lang="en-US" sz="3200" dirty="0">
                <a:latin typeface="Footlight MT Light" panose="0204060206030A020304" pitchFamily="18" charset="0"/>
              </a:rPr>
              <a:t> </a:t>
            </a:r>
            <a:r>
              <a:rPr lang="en-US" sz="3200" dirty="0" err="1">
                <a:latin typeface="Footlight MT Light" panose="0204060206030A020304" pitchFamily="18" charset="0"/>
              </a:rPr>
              <a:t>olmadıqda</a:t>
            </a:r>
            <a:r>
              <a:rPr lang="en-US" sz="3200" dirty="0">
                <a:latin typeface="Footlight MT Light" panose="0204060206030A020304" pitchFamily="18" charset="0"/>
              </a:rPr>
              <a:t>, </a:t>
            </a:r>
            <a:r>
              <a:rPr lang="en-US" sz="3200" dirty="0" err="1">
                <a:latin typeface="Footlight MT Light" panose="0204060206030A020304" pitchFamily="18" charset="0"/>
              </a:rPr>
              <a:t>patoloji</a:t>
            </a:r>
            <a:r>
              <a:rPr lang="en-US" sz="3200" dirty="0">
                <a:latin typeface="Footlight MT Light" panose="0204060206030A020304" pitchFamily="18" charset="0"/>
              </a:rPr>
              <a:t> </a:t>
            </a:r>
            <a:r>
              <a:rPr lang="en-US" sz="3200" dirty="0" err="1">
                <a:latin typeface="Footlight MT Light" panose="0204060206030A020304" pitchFamily="18" charset="0"/>
              </a:rPr>
              <a:t>prosesə</a:t>
            </a:r>
            <a:r>
              <a:rPr lang="en-US" sz="3200" dirty="0">
                <a:latin typeface="Footlight MT Light" panose="0204060206030A020304" pitchFamily="18" charset="0"/>
              </a:rPr>
              <a:t> </a:t>
            </a:r>
            <a:r>
              <a:rPr lang="en-US" sz="3200" dirty="0" err="1">
                <a:latin typeface="Footlight MT Light" panose="0204060206030A020304" pitchFamily="18" charset="0"/>
              </a:rPr>
              <a:t>qoşulmuş</a:t>
            </a:r>
            <a:r>
              <a:rPr lang="en-US" sz="3200" dirty="0">
                <a:latin typeface="Footlight MT Light" panose="0204060206030A020304" pitchFamily="18" charset="0"/>
              </a:rPr>
              <a:t> </a:t>
            </a:r>
            <a:r>
              <a:rPr lang="en-US" sz="3200" dirty="0" err="1">
                <a:latin typeface="Footlight MT Light" panose="0204060206030A020304" pitchFamily="18" charset="0"/>
              </a:rPr>
              <a:t>sinir</a:t>
            </a:r>
            <a:r>
              <a:rPr lang="en-US" sz="3200" dirty="0">
                <a:latin typeface="Footlight MT Light" panose="0204060206030A020304" pitchFamily="18" charset="0"/>
              </a:rPr>
              <a:t> </a:t>
            </a:r>
            <a:r>
              <a:rPr lang="en-US" sz="3200" dirty="0" err="1">
                <a:latin typeface="Footlight MT Light" panose="0204060206030A020304" pitchFamily="18" charset="0"/>
              </a:rPr>
              <a:t>boyunca</a:t>
            </a:r>
            <a:r>
              <a:rPr lang="en-US" sz="3200" dirty="0">
                <a:latin typeface="Footlight MT Light" panose="0204060206030A020304" pitchFamily="18" charset="0"/>
              </a:rPr>
              <a:t> </a:t>
            </a:r>
            <a:r>
              <a:rPr lang="en-US" sz="3200" dirty="0" err="1">
                <a:latin typeface="Footlight MT Light" panose="0204060206030A020304" pitchFamily="18" charset="0"/>
              </a:rPr>
              <a:t>yerləşdirilir</a:t>
            </a:r>
            <a:r>
              <a:rPr lang="en-US" sz="3200" dirty="0">
                <a:latin typeface="Footlight MT Light" panose="0204060206030A020304" pitchFamily="18" charset="0"/>
              </a:rPr>
              <a:t>. </a:t>
            </a:r>
            <a:r>
              <a:rPr lang="en-US" sz="3200" dirty="0" err="1">
                <a:latin typeface="Footlight MT Light" panose="0204060206030A020304" pitchFamily="18" charset="0"/>
              </a:rPr>
              <a:t>Ağrı</a:t>
            </a:r>
            <a:r>
              <a:rPr lang="en-US" sz="3200" dirty="0">
                <a:latin typeface="Footlight MT Light" panose="0204060206030A020304" pitchFamily="18" charset="0"/>
              </a:rPr>
              <a:t> </a:t>
            </a:r>
            <a:r>
              <a:rPr lang="en-US" sz="3200" dirty="0" err="1">
                <a:latin typeface="Footlight MT Light" panose="0204060206030A020304" pitchFamily="18" charset="0"/>
              </a:rPr>
              <a:t>nahiyyəsinə</a:t>
            </a:r>
            <a:r>
              <a:rPr lang="en-US" sz="3200" dirty="0">
                <a:latin typeface="Footlight MT Light" panose="0204060206030A020304" pitchFamily="18" charset="0"/>
              </a:rPr>
              <a:t> f</a:t>
            </a:r>
            <a:r>
              <a:rPr lang="az-Latn-AZ" sz="3200" dirty="0">
                <a:latin typeface="Footlight MT Light" panose="0204060206030A020304" pitchFamily="18" charset="0"/>
              </a:rPr>
              <a:t>ə</a:t>
            </a:r>
            <a:r>
              <a:rPr lang="en-US" sz="3200" dirty="0">
                <a:latin typeface="Footlight MT Light" panose="0204060206030A020304" pitchFamily="18" charset="0"/>
              </a:rPr>
              <a:t>al </a:t>
            </a:r>
            <a:r>
              <a:rPr lang="en-US" sz="3200" dirty="0" err="1">
                <a:latin typeface="Footlight MT Light" panose="0204060206030A020304" pitchFamily="18" charset="0"/>
              </a:rPr>
              <a:t>elektrodu-katodu</a:t>
            </a:r>
            <a:r>
              <a:rPr lang="en-US" sz="3200" dirty="0">
                <a:latin typeface="Footlight MT Light" panose="0204060206030A020304" pitchFamily="18" charset="0"/>
              </a:rPr>
              <a:t> </a:t>
            </a:r>
            <a:r>
              <a:rPr lang="en-US" sz="3200" dirty="0" err="1">
                <a:latin typeface="Footlight MT Light" panose="0204060206030A020304" pitchFamily="18" charset="0"/>
              </a:rPr>
              <a:t>qoymaq</a:t>
            </a:r>
            <a:r>
              <a:rPr lang="en-US" sz="3200" dirty="0">
                <a:latin typeface="Footlight MT Light" panose="0204060206030A020304" pitchFamily="18" charset="0"/>
              </a:rPr>
              <a:t> </a:t>
            </a:r>
            <a:r>
              <a:rPr lang="en-US" sz="3200" dirty="0" err="1">
                <a:latin typeface="Footlight MT Light" panose="0204060206030A020304" pitchFamily="18" charset="0"/>
              </a:rPr>
              <a:t>lazımdır</a:t>
            </a:r>
            <a:r>
              <a:rPr lang="en-US" sz="3200" dirty="0">
                <a:latin typeface="Footlight MT Light" panose="0204060206030A020304" pitchFamily="18" charset="0"/>
              </a:rPr>
              <a:t> </a:t>
            </a:r>
            <a:r>
              <a:rPr lang="en-US" sz="3200" dirty="0" err="1">
                <a:latin typeface="Footlight MT Light" panose="0204060206030A020304" pitchFamily="18" charset="0"/>
              </a:rPr>
              <a:t>ki</a:t>
            </a:r>
            <a:r>
              <a:rPr lang="en-US" sz="3200" dirty="0">
                <a:latin typeface="Footlight MT Light" panose="0204060206030A020304" pitchFamily="18" charset="0"/>
              </a:rPr>
              <a:t>, </a:t>
            </a:r>
            <a:r>
              <a:rPr lang="en-US" sz="3200" dirty="0" err="1">
                <a:latin typeface="Footlight MT Light" panose="0204060206030A020304" pitchFamily="18" charset="0"/>
              </a:rPr>
              <a:t>kəskin</a:t>
            </a:r>
            <a:r>
              <a:rPr lang="en-US" sz="3200" dirty="0">
                <a:latin typeface="Footlight MT Light" panose="0204060206030A020304" pitchFamily="18" charset="0"/>
              </a:rPr>
              <a:t> </a:t>
            </a:r>
            <a:r>
              <a:rPr lang="en-US" sz="3200" dirty="0" err="1">
                <a:latin typeface="Footlight MT Light" panose="0204060206030A020304" pitchFamily="18" charset="0"/>
              </a:rPr>
              <a:t>ağrını</a:t>
            </a:r>
            <a:r>
              <a:rPr lang="en-US" sz="3200" dirty="0">
                <a:latin typeface="Footlight MT Light" panose="0204060206030A020304" pitchFamily="18" charset="0"/>
              </a:rPr>
              <a:t> </a:t>
            </a:r>
            <a:r>
              <a:rPr lang="en-US" sz="3200" dirty="0" err="1">
                <a:latin typeface="Footlight MT Light" panose="0204060206030A020304" pitchFamily="18" charset="0"/>
              </a:rPr>
              <a:t>kəsmək</a:t>
            </a:r>
            <a:r>
              <a:rPr lang="en-US" sz="3200" dirty="0">
                <a:latin typeface="Footlight MT Light" panose="0204060206030A020304" pitchFamily="18" charset="0"/>
              </a:rPr>
              <a:t> </a:t>
            </a:r>
            <a:r>
              <a:rPr lang="en-US" sz="3200" dirty="0" err="1">
                <a:latin typeface="Footlight MT Light" panose="0204060206030A020304" pitchFamily="18" charset="0"/>
              </a:rPr>
              <a:t>üçün</a:t>
            </a:r>
            <a:r>
              <a:rPr lang="en-US" sz="3200" dirty="0">
                <a:latin typeface="Footlight MT Light" panose="0204060206030A020304" pitchFamily="18" charset="0"/>
              </a:rPr>
              <a:t> </a:t>
            </a:r>
            <a:r>
              <a:rPr lang="en-US" sz="3200" dirty="0" err="1">
                <a:latin typeface="Footlight MT Light" panose="0204060206030A020304" pitchFamily="18" charset="0"/>
              </a:rPr>
              <a:t>ritmiki</a:t>
            </a:r>
            <a:r>
              <a:rPr lang="en-US" sz="3200" dirty="0">
                <a:latin typeface="Footlight MT Light" panose="0204060206030A020304" pitchFamily="18" charset="0"/>
              </a:rPr>
              <a:t> dominant </a:t>
            </a:r>
            <a:r>
              <a:rPr lang="en-US" sz="3200" dirty="0" err="1">
                <a:latin typeface="Footlight MT Light" panose="0204060206030A020304" pitchFamily="18" charset="0"/>
              </a:rPr>
              <a:t>qıcıq</a:t>
            </a:r>
            <a:r>
              <a:rPr lang="en-US" sz="3200" dirty="0">
                <a:latin typeface="Footlight MT Light" panose="0204060206030A020304" pitchFamily="18" charset="0"/>
              </a:rPr>
              <a:t> </a:t>
            </a:r>
            <a:r>
              <a:rPr lang="en-US" sz="3200" dirty="0" err="1">
                <a:latin typeface="Footlight MT Light" panose="0204060206030A020304" pitchFamily="18" charset="0"/>
              </a:rPr>
              <a:t>effekti</a:t>
            </a:r>
            <a:r>
              <a:rPr lang="en-US" sz="3200" dirty="0">
                <a:latin typeface="Footlight MT Light" panose="0204060206030A020304" pitchFamily="18" charset="0"/>
              </a:rPr>
              <a:t> </a:t>
            </a:r>
            <a:r>
              <a:rPr lang="en-US" sz="3200" dirty="0" err="1">
                <a:latin typeface="Footlight MT Light" panose="0204060206030A020304" pitchFamily="18" charset="0"/>
              </a:rPr>
              <a:t>formalaşsın</a:t>
            </a:r>
            <a:r>
              <a:rPr lang="en-US" sz="3200" dirty="0">
                <a:latin typeface="Footlight MT Light" panose="0204060206030A020304" pitchFamily="18" charset="0"/>
              </a:rPr>
              <a:t>. </a:t>
            </a:r>
            <a:r>
              <a:rPr lang="en-US" sz="3200" dirty="0" err="1">
                <a:latin typeface="Footlight MT Light" panose="0204060206030A020304" pitchFamily="18" charset="0"/>
              </a:rPr>
              <a:t>P.Bernar</a:t>
            </a:r>
            <a:r>
              <a:rPr lang="en-US" sz="3200" dirty="0">
                <a:latin typeface="Footlight MT Light" panose="0204060206030A020304" pitchFamily="18" charset="0"/>
              </a:rPr>
              <a:t> </a:t>
            </a:r>
            <a:r>
              <a:rPr lang="en-US" sz="3200" dirty="0" err="1">
                <a:latin typeface="Footlight MT Light" panose="0204060206030A020304" pitchFamily="18" charset="0"/>
              </a:rPr>
              <a:t>demişkən</a:t>
            </a:r>
            <a:r>
              <a:rPr lang="en-US" sz="3200" dirty="0">
                <a:latin typeface="Footlight MT Light" panose="0204060206030A020304" pitchFamily="18" charset="0"/>
              </a:rPr>
              <a:t> «</a:t>
            </a:r>
            <a:r>
              <a:rPr lang="en-US" sz="3200" dirty="0" err="1">
                <a:latin typeface="Footlight MT Light" panose="0204060206030A020304" pitchFamily="18" charset="0"/>
              </a:rPr>
              <a:t>həkim</a:t>
            </a:r>
            <a:r>
              <a:rPr lang="en-US" sz="3200" dirty="0">
                <a:latin typeface="Footlight MT Light" panose="0204060206030A020304" pitchFamily="18" charset="0"/>
              </a:rPr>
              <a:t> </a:t>
            </a:r>
            <a:r>
              <a:rPr lang="en-US" sz="3200" dirty="0" err="1">
                <a:latin typeface="Footlight MT Light" panose="0204060206030A020304" pitchFamily="18" charset="0"/>
              </a:rPr>
              <a:t>katodu</a:t>
            </a:r>
            <a:r>
              <a:rPr lang="en-US" sz="3200" dirty="0">
                <a:latin typeface="Footlight MT Light" panose="0204060206030A020304" pitchFamily="18" charset="0"/>
              </a:rPr>
              <a:t> </a:t>
            </a:r>
            <a:r>
              <a:rPr lang="en-US" sz="3200" dirty="0" err="1">
                <a:latin typeface="Footlight MT Light" panose="0204060206030A020304" pitchFamily="18" charset="0"/>
              </a:rPr>
              <a:t>ağrının</a:t>
            </a:r>
            <a:r>
              <a:rPr lang="en-US" sz="3200" dirty="0">
                <a:latin typeface="Footlight MT Light" panose="0204060206030A020304" pitchFamily="18" charset="0"/>
              </a:rPr>
              <a:t> </a:t>
            </a:r>
            <a:r>
              <a:rPr lang="en-US" sz="3200" dirty="0" err="1">
                <a:latin typeface="Footlight MT Light" panose="0204060206030A020304" pitchFamily="18" charset="0"/>
              </a:rPr>
              <a:t>dalınca</a:t>
            </a:r>
            <a:r>
              <a:rPr lang="en-US" sz="3200" dirty="0">
                <a:latin typeface="Footlight MT Light" panose="0204060206030A020304" pitchFamily="18" charset="0"/>
              </a:rPr>
              <a:t> </a:t>
            </a:r>
            <a:r>
              <a:rPr lang="en-US" sz="3200" dirty="0" err="1">
                <a:latin typeface="Footlight MT Light" panose="0204060206030A020304" pitchFamily="18" charset="0"/>
              </a:rPr>
              <a:t>qovmalıdır</a:t>
            </a:r>
            <a:r>
              <a:rPr lang="en-US" sz="3200" dirty="0">
                <a:latin typeface="Footlight MT Light" panose="0204060206030A020304" pitchFamily="18" charset="0"/>
              </a:rPr>
              <a:t>»&gt;.</a:t>
            </a:r>
            <a:endParaRPr lang="en-US" sz="3200" dirty="0">
              <a:latin typeface="Footlight MT Light" panose="0204060206030A020304" pitchFamily="18" charset="0"/>
            </a:endParaRPr>
          </a:p>
        </p:txBody>
      </p:sp>
      <p:sp>
        <p:nvSpPr>
          <p:cNvPr id="6" name="Номер слайда 5"/>
          <p:cNvSpPr>
            <a:spLocks noGrp="1"/>
          </p:cNvSpPr>
          <p:nvPr>
            <p:ph type="sldNum" sz="quarter" idx="12"/>
          </p:nvPr>
        </p:nvSpPr>
        <p:spPr/>
        <p:txBody>
          <a:bodyPr/>
          <a:lstStyle/>
          <a:p>
            <a:pPr rtl="0"/>
            <a:fld id="{DBA1B0FB-D917-4C8C-928F-313BD683BF39}" type="slidenum">
              <a:rPr lang="ru-RU" smtClean="0"/>
            </a:fld>
            <a:endParaRPr lang="ru-RU"/>
          </a:p>
        </p:txBody>
      </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descr="Цифровой фон точек данных"/>
          <p:cNvPicPr>
            <a:picLocks noGrp="1" noChangeAspect="1"/>
          </p:cNvPicPr>
          <p:nvPr>
            <p:ph type="pic" sz="quarter" idx="13"/>
          </p:nvPr>
        </p:nvPicPr>
        <p:blipFill rotWithShape="1">
          <a:blip r:embed="rId1" cstate="screen">
            <a:extLst>
              <a:ext uri="{28A0092B-C50C-407E-A947-70E740481C1C}">
                <a14:useLocalDpi xmlns:a14="http://schemas.microsoft.com/office/drawing/2010/main" val="0"/>
              </a:ext>
            </a:extLst>
          </a:blip>
          <a:srcRect/>
          <a:stretch>
            <a:fillRect/>
          </a:stretch>
        </p:blipFill>
        <p:spPr>
          <a:xfrm>
            <a:off x="0" y="0"/>
            <a:ext cx="12192000" cy="3776472"/>
          </a:xfrm>
        </p:spPr>
      </p:pic>
      <p:sp>
        <p:nvSpPr>
          <p:cNvPr id="13" name="Объект 12"/>
          <p:cNvSpPr>
            <a:spLocks noGrp="1"/>
          </p:cNvSpPr>
          <p:nvPr>
            <p:ph sz="quarter" idx="15"/>
          </p:nvPr>
        </p:nvSpPr>
        <p:spPr>
          <a:xfrm>
            <a:off x="201770" y="3939988"/>
            <a:ext cx="11788460" cy="2918012"/>
          </a:xfrm>
        </p:spPr>
        <p:txBody>
          <a:bodyPr rtlCol="0">
            <a:normAutofit fontScale="32500" lnSpcReduction="20000"/>
          </a:bodyPr>
          <a:lstStyle/>
          <a:p>
            <a:r>
              <a:rPr lang="en-US" sz="7400" dirty="0">
                <a:latin typeface="Footlight MT Light" panose="0204060206030A020304" pitchFamily="18" charset="0"/>
              </a:rPr>
              <a:t>DDC-</a:t>
            </a:r>
            <a:r>
              <a:rPr lang="en-US" sz="7400" dirty="0" err="1">
                <a:latin typeface="Footlight MT Light" panose="0204060206030A020304" pitchFamily="18" charset="0"/>
              </a:rPr>
              <a:t>elektroforez</a:t>
            </a:r>
            <a:r>
              <a:rPr lang="en-US" sz="7400" dirty="0">
                <a:latin typeface="Footlight MT Light" panose="0204060206030A020304" pitchFamily="18" charset="0"/>
              </a:rPr>
              <a:t> </a:t>
            </a:r>
            <a:r>
              <a:rPr lang="en-US" sz="7400" dirty="0" err="1">
                <a:latin typeface="Footlight MT Light" panose="0204060206030A020304" pitchFamily="18" charset="0"/>
              </a:rPr>
              <a:t>zamanı</a:t>
            </a:r>
            <a:r>
              <a:rPr lang="en-US" sz="7400" dirty="0">
                <a:latin typeface="Footlight MT Light" panose="0204060206030A020304" pitchFamily="18" charset="0"/>
              </a:rPr>
              <a:t> IF </a:t>
            </a:r>
            <a:r>
              <a:rPr lang="en-US" sz="7400" dirty="0" err="1">
                <a:latin typeface="Footlight MT Light" panose="0204060206030A020304" pitchFamily="18" charset="0"/>
              </a:rPr>
              <a:t>cərəyandan</a:t>
            </a:r>
            <a:r>
              <a:rPr lang="en-US" sz="7400" dirty="0">
                <a:latin typeface="Footlight MT Light" panose="0204060206030A020304" pitchFamily="18" charset="0"/>
              </a:rPr>
              <a:t>, </a:t>
            </a:r>
            <a:r>
              <a:rPr lang="en-US" sz="7400" dirty="0" err="1">
                <a:latin typeface="Footlight MT Light" panose="0204060206030A020304" pitchFamily="18" charset="0"/>
              </a:rPr>
              <a:t>elektrostimulyasiyada</a:t>
            </a:r>
            <a:r>
              <a:rPr lang="en-US" sz="7400" dirty="0">
                <a:latin typeface="Footlight MT Light" panose="0204060206030A020304" pitchFamily="18" charset="0"/>
              </a:rPr>
              <a:t> BD </a:t>
            </a:r>
            <a:r>
              <a:rPr lang="en-US" sz="7400" dirty="0" err="1">
                <a:latin typeface="Footlight MT Light" panose="0204060206030A020304" pitchFamily="18" charset="0"/>
              </a:rPr>
              <a:t>və</a:t>
            </a:r>
            <a:r>
              <a:rPr lang="en-US" sz="7400" dirty="0">
                <a:latin typeface="Footlight MT Light" panose="0204060206030A020304" pitchFamily="18" charset="0"/>
              </a:rPr>
              <a:t> İD, </a:t>
            </a:r>
            <a:r>
              <a:rPr lang="en-US" sz="7400" dirty="0" err="1">
                <a:latin typeface="Footlight MT Light" panose="0204060206030A020304" pitchFamily="18" charset="0"/>
              </a:rPr>
              <a:t>az</a:t>
            </a:r>
            <a:r>
              <a:rPr lang="en-US" sz="7400" dirty="0">
                <a:latin typeface="Footlight MT Light" panose="0204060206030A020304" pitchFamily="18" charset="0"/>
              </a:rPr>
              <a:t> </a:t>
            </a:r>
            <a:r>
              <a:rPr lang="en-US" sz="7400" dirty="0" err="1">
                <a:latin typeface="Footlight MT Light" panose="0204060206030A020304" pitchFamily="18" charset="0"/>
              </a:rPr>
              <a:t>hallarda</a:t>
            </a:r>
            <a:r>
              <a:rPr lang="en-US" sz="7400" dirty="0">
                <a:latin typeface="Footlight MT Light" panose="0204060206030A020304" pitchFamily="18" charset="0"/>
              </a:rPr>
              <a:t> BR </a:t>
            </a:r>
            <a:r>
              <a:rPr lang="en-US" sz="7400" dirty="0" err="1">
                <a:latin typeface="Footlight MT Light" panose="0204060206030A020304" pitchFamily="18" charset="0"/>
              </a:rPr>
              <a:t>cərəyandan</a:t>
            </a:r>
            <a:r>
              <a:rPr lang="en-US" sz="7400" dirty="0">
                <a:latin typeface="Footlight MT Light" panose="0204060206030A020304" pitchFamily="18" charset="0"/>
              </a:rPr>
              <a:t>, </a:t>
            </a:r>
            <a:r>
              <a:rPr lang="en-US" sz="7400" dirty="0" err="1">
                <a:latin typeface="Footlight MT Light" panose="0204060206030A020304" pitchFamily="18" charset="0"/>
              </a:rPr>
              <a:t>ağrı</a:t>
            </a:r>
            <a:r>
              <a:rPr lang="en-US" sz="7400" dirty="0">
                <a:latin typeface="Footlight MT Light" panose="0204060206030A020304" pitchFamily="18" charset="0"/>
              </a:rPr>
              <a:t> </a:t>
            </a:r>
            <a:r>
              <a:rPr lang="en-US" sz="7400" dirty="0" err="1">
                <a:latin typeface="Footlight MT Light" panose="0204060206030A020304" pitchFamily="18" charset="0"/>
              </a:rPr>
              <a:t>kəsici</a:t>
            </a:r>
            <a:r>
              <a:rPr lang="en-US" sz="7400" dirty="0">
                <a:latin typeface="Footlight MT Light" panose="0204060206030A020304" pitchFamily="18" charset="0"/>
              </a:rPr>
              <a:t> </a:t>
            </a:r>
            <a:r>
              <a:rPr lang="en-US" sz="7400" dirty="0" err="1">
                <a:latin typeface="Footlight MT Light" panose="0204060206030A020304" pitchFamily="18" charset="0"/>
              </a:rPr>
              <a:t>məqsədlə</a:t>
            </a:r>
            <a:r>
              <a:rPr lang="en-US" sz="7400" dirty="0">
                <a:latin typeface="Footlight MT Light" panose="0204060206030A020304" pitchFamily="18" charset="0"/>
              </a:rPr>
              <a:t> </a:t>
            </a:r>
            <a:r>
              <a:rPr lang="en-US" sz="7400" dirty="0" err="1">
                <a:latin typeface="Footlight MT Light" panose="0204060206030A020304" pitchFamily="18" charset="0"/>
              </a:rPr>
              <a:t>isə</a:t>
            </a:r>
            <a:r>
              <a:rPr lang="en-US" sz="7400" dirty="0">
                <a:latin typeface="Footlight MT Light" panose="0204060206030A020304" pitchFamily="18" charset="0"/>
              </a:rPr>
              <a:t> İF, QD </a:t>
            </a:r>
            <a:r>
              <a:rPr lang="en-US" sz="7400" dirty="0" err="1">
                <a:latin typeface="Footlight MT Light" panose="0204060206030A020304" pitchFamily="18" charset="0"/>
              </a:rPr>
              <a:t>və</a:t>
            </a:r>
            <a:r>
              <a:rPr lang="en-US" sz="7400" dirty="0">
                <a:latin typeface="Footlight MT Light" panose="0204060206030A020304" pitchFamily="18" charset="0"/>
              </a:rPr>
              <a:t> UD </a:t>
            </a:r>
            <a:r>
              <a:rPr lang="en-US" sz="7400" dirty="0" err="1">
                <a:latin typeface="Footlight MT Light" panose="0204060206030A020304" pitchFamily="18" charset="0"/>
              </a:rPr>
              <a:t>cərəyanlarından</a:t>
            </a:r>
            <a:r>
              <a:rPr lang="en-US" sz="7400" dirty="0">
                <a:latin typeface="Footlight MT Light" panose="0204060206030A020304" pitchFamily="18" charset="0"/>
              </a:rPr>
              <a:t> </a:t>
            </a:r>
            <a:r>
              <a:rPr lang="en-US" sz="7400" dirty="0" err="1">
                <a:latin typeface="Footlight MT Light" panose="0204060206030A020304" pitchFamily="18" charset="0"/>
              </a:rPr>
              <a:t>istifadə</a:t>
            </a:r>
            <a:r>
              <a:rPr lang="en-US" sz="7400" dirty="0">
                <a:latin typeface="Footlight MT Light" panose="0204060206030A020304" pitchFamily="18" charset="0"/>
              </a:rPr>
              <a:t> </a:t>
            </a:r>
            <a:r>
              <a:rPr lang="en-US" sz="7400" dirty="0" err="1">
                <a:latin typeface="Footlight MT Light" panose="0204060206030A020304" pitchFamily="18" charset="0"/>
              </a:rPr>
              <a:t>olunur</a:t>
            </a:r>
            <a:r>
              <a:rPr lang="en-US" sz="7400" dirty="0">
                <a:latin typeface="Footlight MT Light" panose="0204060206030A020304" pitchFamily="18" charset="0"/>
              </a:rPr>
              <a:t>. </a:t>
            </a:r>
            <a:r>
              <a:rPr lang="en-US" sz="7400" dirty="0" err="1">
                <a:latin typeface="Footlight MT Light" panose="0204060206030A020304" pitchFamily="18" charset="0"/>
              </a:rPr>
              <a:t>Xəstəyə</a:t>
            </a:r>
            <a:r>
              <a:rPr lang="en-US" sz="7400" dirty="0">
                <a:latin typeface="Footlight MT Light" panose="0204060206030A020304" pitchFamily="18" charset="0"/>
              </a:rPr>
              <a:t> </a:t>
            </a:r>
            <a:r>
              <a:rPr lang="en-US" sz="7400" dirty="0" err="1">
                <a:latin typeface="Footlight MT Light" panose="0204060206030A020304" pitchFamily="18" charset="0"/>
              </a:rPr>
              <a:t>verilən</a:t>
            </a:r>
            <a:r>
              <a:rPr lang="en-US" sz="7400" dirty="0">
                <a:latin typeface="Footlight MT Light" panose="0204060206030A020304" pitchFamily="18" charset="0"/>
              </a:rPr>
              <a:t> </a:t>
            </a:r>
            <a:r>
              <a:rPr lang="en-US" sz="7400" dirty="0" err="1">
                <a:latin typeface="Footlight MT Light" panose="0204060206030A020304" pitchFamily="18" charset="0"/>
              </a:rPr>
              <a:t>cərəyanın</a:t>
            </a:r>
            <a:r>
              <a:rPr lang="en-US" sz="7400" dirty="0">
                <a:latin typeface="Footlight MT Light" panose="0204060206030A020304" pitchFamily="18" charset="0"/>
              </a:rPr>
              <a:t> </a:t>
            </a:r>
            <a:r>
              <a:rPr lang="en-US" sz="7400" dirty="0" err="1">
                <a:latin typeface="Footlight MT Light" panose="0204060206030A020304" pitchFamily="18" charset="0"/>
              </a:rPr>
              <a:t>şiddəti</a:t>
            </a:r>
            <a:r>
              <a:rPr lang="en-US" sz="7400" dirty="0">
                <a:latin typeface="Footlight MT Light" panose="0204060206030A020304" pitchFamily="18" charset="0"/>
              </a:rPr>
              <a:t> </a:t>
            </a:r>
            <a:r>
              <a:rPr lang="en-US" sz="7400" dirty="0" err="1">
                <a:latin typeface="Footlight MT Light" panose="0204060206030A020304" pitchFamily="18" charset="0"/>
              </a:rPr>
              <a:t>elektrodun</a:t>
            </a:r>
            <a:r>
              <a:rPr lang="en-US" sz="7400" dirty="0">
                <a:latin typeface="Footlight MT Light" panose="0204060206030A020304" pitchFamily="18" charset="0"/>
              </a:rPr>
              <a:t> </a:t>
            </a:r>
            <a:r>
              <a:rPr lang="en-US" sz="7400" dirty="0" err="1">
                <a:latin typeface="Footlight MT Light" panose="0204060206030A020304" pitchFamily="18" charset="0"/>
              </a:rPr>
              <a:t>böyüklüyündən</a:t>
            </a:r>
            <a:r>
              <a:rPr lang="en-US" sz="7400" dirty="0">
                <a:latin typeface="Footlight MT Light" panose="0204060206030A020304" pitchFamily="18" charset="0"/>
              </a:rPr>
              <a:t>, </a:t>
            </a:r>
            <a:r>
              <a:rPr lang="en-US" sz="7400" dirty="0" err="1">
                <a:latin typeface="Footlight MT Light" panose="0204060206030A020304" pitchFamily="18" charset="0"/>
              </a:rPr>
              <a:t>cərəyanın</a:t>
            </a:r>
            <a:r>
              <a:rPr lang="en-US" sz="7400" dirty="0">
                <a:latin typeface="Footlight MT Light" panose="0204060206030A020304" pitchFamily="18" charset="0"/>
              </a:rPr>
              <a:t> </a:t>
            </a:r>
            <a:r>
              <a:rPr lang="en-US" sz="7400" dirty="0" err="1">
                <a:latin typeface="Footlight MT Light" panose="0204060206030A020304" pitchFamily="18" charset="0"/>
              </a:rPr>
              <a:t>formasından</a:t>
            </a:r>
            <a:r>
              <a:rPr lang="en-US" sz="7400" dirty="0">
                <a:latin typeface="Footlight MT Light" panose="0204060206030A020304" pitchFamily="18" charset="0"/>
              </a:rPr>
              <a:t> </a:t>
            </a:r>
            <a:r>
              <a:rPr lang="en-US" sz="7400" dirty="0" err="1">
                <a:latin typeface="Footlight MT Light" panose="0204060206030A020304" pitchFamily="18" charset="0"/>
              </a:rPr>
              <a:t>asılı</a:t>
            </a:r>
            <a:r>
              <a:rPr lang="en-US" sz="7400" dirty="0">
                <a:latin typeface="Footlight MT Light" panose="0204060206030A020304" pitchFamily="18" charset="0"/>
              </a:rPr>
              <a:t> </a:t>
            </a:r>
            <a:r>
              <a:rPr lang="en-US" sz="7400" dirty="0" err="1">
                <a:latin typeface="Footlight MT Light" panose="0204060206030A020304" pitchFamily="18" charset="0"/>
              </a:rPr>
              <a:t>olaraq</a:t>
            </a:r>
            <a:r>
              <a:rPr lang="en-US" sz="7400" dirty="0">
                <a:latin typeface="Footlight MT Light" panose="0204060206030A020304" pitchFamily="18" charset="0"/>
              </a:rPr>
              <a:t> 2-5-dən 15-20mA-dək </a:t>
            </a:r>
            <a:r>
              <a:rPr lang="en-US" sz="7400" dirty="0" err="1">
                <a:latin typeface="Footlight MT Light" panose="0204060206030A020304" pitchFamily="18" charset="0"/>
              </a:rPr>
              <a:t>dəyişir</a:t>
            </a:r>
            <a:r>
              <a:rPr lang="en-US" sz="7400" dirty="0">
                <a:latin typeface="Footlight MT Light" panose="0204060206030A020304" pitchFamily="18" charset="0"/>
              </a:rPr>
              <a:t>, </a:t>
            </a:r>
            <a:r>
              <a:rPr lang="en-US" sz="7400" dirty="0" err="1">
                <a:latin typeface="Footlight MT Light" panose="0204060206030A020304" pitchFamily="18" charset="0"/>
              </a:rPr>
              <a:t>kəskin</a:t>
            </a:r>
            <a:r>
              <a:rPr lang="en-US" sz="7400" dirty="0">
                <a:latin typeface="Footlight MT Light" panose="0204060206030A020304" pitchFamily="18" charset="0"/>
              </a:rPr>
              <a:t> </a:t>
            </a:r>
            <a:r>
              <a:rPr lang="en-US" sz="7400" dirty="0" err="1">
                <a:latin typeface="Footlight MT Light" panose="0204060206030A020304" pitchFamily="18" charset="0"/>
              </a:rPr>
              <a:t>ağrı</a:t>
            </a:r>
            <a:r>
              <a:rPr lang="en-US" sz="7400" dirty="0">
                <a:latin typeface="Footlight MT Light" panose="0204060206030A020304" pitchFamily="18" charset="0"/>
              </a:rPr>
              <a:t> </a:t>
            </a:r>
            <a:r>
              <a:rPr lang="en-US" sz="7400" dirty="0" err="1">
                <a:latin typeface="Footlight MT Light" panose="0204060206030A020304" pitchFamily="18" charset="0"/>
              </a:rPr>
              <a:t>zamanı</a:t>
            </a:r>
            <a:r>
              <a:rPr lang="en-US" sz="7400" dirty="0">
                <a:latin typeface="Footlight MT Light" panose="0204060206030A020304" pitchFamily="18" charset="0"/>
              </a:rPr>
              <a:t> 6-10 </a:t>
            </a:r>
            <a:r>
              <a:rPr lang="en-US" sz="7400" dirty="0" err="1">
                <a:latin typeface="Footlight MT Light" panose="0204060206030A020304" pitchFamily="18" charset="0"/>
              </a:rPr>
              <a:t>daq</a:t>
            </a:r>
            <a:r>
              <a:rPr lang="en-US" sz="7400" dirty="0">
                <a:latin typeface="Footlight MT Light" panose="0204060206030A020304" pitchFamily="18" charset="0"/>
              </a:rPr>
              <a:t>.-</a:t>
            </a:r>
            <a:r>
              <a:rPr lang="en-US" sz="7400" dirty="0" err="1">
                <a:latin typeface="Footlight MT Light" panose="0204060206030A020304" pitchFamily="18" charset="0"/>
              </a:rPr>
              <a:t>dən</a:t>
            </a:r>
            <a:r>
              <a:rPr lang="en-US" sz="7400" dirty="0">
                <a:latin typeface="Footlight MT Light" panose="0204060206030A020304" pitchFamily="18" charset="0"/>
              </a:rPr>
              <a:t> </a:t>
            </a:r>
            <a:r>
              <a:rPr lang="en-US" sz="7400" dirty="0" err="1">
                <a:latin typeface="Footlight MT Light" panose="0204060206030A020304" pitchFamily="18" charset="0"/>
              </a:rPr>
              <a:t>çox</a:t>
            </a:r>
            <a:r>
              <a:rPr lang="en-US" sz="7400" dirty="0">
                <a:latin typeface="Footlight MT Light" panose="0204060206030A020304" pitchFamily="18" charset="0"/>
              </a:rPr>
              <a:t> </a:t>
            </a:r>
            <a:r>
              <a:rPr lang="en-US" sz="7400" dirty="0" err="1">
                <a:latin typeface="Footlight MT Light" panose="0204060206030A020304" pitchFamily="18" charset="0"/>
              </a:rPr>
              <a:t>olmaz</a:t>
            </a:r>
            <a:r>
              <a:rPr lang="en-US" sz="7400" dirty="0">
                <a:latin typeface="Footlight MT Light" panose="0204060206030A020304" pitchFamily="18" charset="0"/>
              </a:rPr>
              <a:t>. </a:t>
            </a:r>
            <a:r>
              <a:rPr lang="en-US" sz="7400" dirty="0" err="1">
                <a:latin typeface="Footlight MT Light" panose="0204060206030A020304" pitchFamily="18" charset="0"/>
              </a:rPr>
              <a:t>Müalicəni</a:t>
            </a:r>
            <a:r>
              <a:rPr lang="en-US" sz="7400" dirty="0">
                <a:latin typeface="Footlight MT Light" panose="0204060206030A020304" pitchFamily="18" charset="0"/>
              </a:rPr>
              <a:t> </a:t>
            </a:r>
            <a:r>
              <a:rPr lang="en-US" sz="7400" dirty="0" err="1">
                <a:latin typeface="Footlight MT Light" panose="0204060206030A020304" pitchFamily="18" charset="0"/>
              </a:rPr>
              <a:t>verən</a:t>
            </a:r>
            <a:r>
              <a:rPr lang="en-US" sz="7400" dirty="0">
                <a:latin typeface="Footlight MT Light" panose="0204060206030A020304" pitchFamily="18" charset="0"/>
              </a:rPr>
              <a:t> zaman </a:t>
            </a:r>
            <a:r>
              <a:rPr lang="en-US" sz="7400" dirty="0" err="1">
                <a:latin typeface="Footlight MT Light" panose="0204060206030A020304" pitchFamily="18" charset="0"/>
              </a:rPr>
              <a:t>xəstənin</a:t>
            </a:r>
            <a:r>
              <a:rPr lang="en-US" sz="7400" dirty="0">
                <a:latin typeface="Footlight MT Light" panose="0204060206030A020304" pitchFamily="18" charset="0"/>
              </a:rPr>
              <a:t> </a:t>
            </a:r>
            <a:r>
              <a:rPr lang="en-US" sz="7400" dirty="0" err="1">
                <a:latin typeface="Footlight MT Light" panose="0204060206030A020304" pitchFamily="18" charset="0"/>
              </a:rPr>
              <a:t>subyektiv</a:t>
            </a:r>
            <a:r>
              <a:rPr lang="en-US" sz="7400" dirty="0">
                <a:latin typeface="Footlight MT Light" panose="0204060206030A020304" pitchFamily="18" charset="0"/>
              </a:rPr>
              <a:t> </a:t>
            </a:r>
            <a:r>
              <a:rPr lang="en-US" sz="7400" dirty="0" err="1">
                <a:latin typeface="Footlight MT Light" panose="0204060206030A020304" pitchFamily="18" charset="0"/>
              </a:rPr>
              <a:t>hissiyatına</a:t>
            </a:r>
            <a:r>
              <a:rPr lang="en-US" sz="7400" dirty="0">
                <a:latin typeface="Footlight MT Light" panose="0204060206030A020304" pitchFamily="18" charset="0"/>
              </a:rPr>
              <a:t> da </a:t>
            </a:r>
            <a:r>
              <a:rPr lang="en-US" sz="7400" dirty="0" err="1">
                <a:latin typeface="Footlight MT Light" panose="0204060206030A020304" pitchFamily="18" charset="0"/>
              </a:rPr>
              <a:t>fikir</a:t>
            </a:r>
            <a:r>
              <a:rPr lang="en-US" sz="7400" dirty="0">
                <a:latin typeface="Footlight MT Light" panose="0204060206030A020304" pitchFamily="18" charset="0"/>
              </a:rPr>
              <a:t> </a:t>
            </a:r>
            <a:r>
              <a:rPr lang="en-US" sz="7400" dirty="0" err="1">
                <a:latin typeface="Footlight MT Light" panose="0204060206030A020304" pitchFamily="18" charset="0"/>
              </a:rPr>
              <a:t>vermək</a:t>
            </a:r>
            <a:r>
              <a:rPr lang="en-US" sz="7400" dirty="0">
                <a:latin typeface="Footlight MT Light" panose="0204060206030A020304" pitchFamily="18" charset="0"/>
              </a:rPr>
              <a:t> </a:t>
            </a:r>
            <a:r>
              <a:rPr lang="en-US" sz="7400" dirty="0" err="1">
                <a:latin typeface="Footlight MT Light" panose="0204060206030A020304" pitchFamily="18" charset="0"/>
              </a:rPr>
              <a:t>lazımdır</a:t>
            </a:r>
            <a:r>
              <a:rPr lang="en-US" sz="7400" dirty="0">
                <a:latin typeface="Footlight MT Light" panose="0204060206030A020304" pitchFamily="18" charset="0"/>
              </a:rPr>
              <a:t>. </a:t>
            </a:r>
            <a:r>
              <a:rPr lang="en-US" sz="7400" dirty="0" err="1">
                <a:latin typeface="Footlight MT Light" panose="0204060206030A020304" pitchFamily="18" charset="0"/>
              </a:rPr>
              <a:t>Belə</a:t>
            </a:r>
            <a:r>
              <a:rPr lang="en-US" sz="7400" dirty="0">
                <a:latin typeface="Footlight MT Light" panose="0204060206030A020304" pitchFamily="18" charset="0"/>
              </a:rPr>
              <a:t> </a:t>
            </a:r>
            <a:r>
              <a:rPr lang="en-US" sz="7400" dirty="0" err="1">
                <a:latin typeface="Footlight MT Light" panose="0204060206030A020304" pitchFamily="18" charset="0"/>
              </a:rPr>
              <a:t>ki</a:t>
            </a:r>
            <a:r>
              <a:rPr lang="en-US" sz="7400" dirty="0">
                <a:latin typeface="Footlight MT Light" panose="0204060206030A020304" pitchFamily="18" charset="0"/>
              </a:rPr>
              <a:t>, </a:t>
            </a:r>
            <a:r>
              <a:rPr lang="en-US" sz="7400" dirty="0" err="1">
                <a:latin typeface="Footlight MT Light" panose="0204060206030A020304" pitchFamily="18" charset="0"/>
              </a:rPr>
              <a:t>cərəyanın</a:t>
            </a:r>
            <a:r>
              <a:rPr lang="en-US" sz="7400" dirty="0">
                <a:latin typeface="Footlight MT Light" panose="0204060206030A020304" pitchFamily="18" charset="0"/>
              </a:rPr>
              <a:t> </a:t>
            </a:r>
            <a:r>
              <a:rPr lang="en-US" sz="7400" dirty="0" err="1">
                <a:latin typeface="Footlight MT Light" panose="0204060206030A020304" pitchFamily="18" charset="0"/>
              </a:rPr>
              <a:t>şiddəti</a:t>
            </a:r>
            <a:r>
              <a:rPr lang="en-US" sz="7400" dirty="0">
                <a:latin typeface="Footlight MT Light" panose="0204060206030A020304" pitchFamily="18" charset="0"/>
              </a:rPr>
              <a:t> </a:t>
            </a:r>
            <a:r>
              <a:rPr lang="en-US" sz="7400" dirty="0" err="1">
                <a:latin typeface="Footlight MT Light" panose="0204060206030A020304" pitchFamily="18" charset="0"/>
              </a:rPr>
              <a:t>artdıqca</a:t>
            </a:r>
            <a:r>
              <a:rPr lang="en-US" sz="7400" dirty="0">
                <a:latin typeface="Footlight MT Light" panose="0204060206030A020304" pitchFamily="18" charset="0"/>
              </a:rPr>
              <a:t> </a:t>
            </a:r>
            <a:r>
              <a:rPr lang="en-US" sz="7400" dirty="0" err="1">
                <a:latin typeface="Footlight MT Light" panose="0204060206030A020304" pitchFamily="18" charset="0"/>
              </a:rPr>
              <a:t>aydın</a:t>
            </a:r>
            <a:r>
              <a:rPr lang="en-US" sz="7400" dirty="0">
                <a:latin typeface="Footlight MT Light" panose="0204060206030A020304" pitchFamily="18" charset="0"/>
              </a:rPr>
              <a:t> </a:t>
            </a:r>
            <a:r>
              <a:rPr lang="en-US" sz="7400" dirty="0" err="1">
                <a:latin typeface="Footlight MT Light" panose="0204060206030A020304" pitchFamily="18" charset="0"/>
              </a:rPr>
              <a:t>vibrasiya</a:t>
            </a:r>
            <a:r>
              <a:rPr lang="en-US" sz="7400" dirty="0">
                <a:latin typeface="Footlight MT Light" panose="0204060206030A020304" pitchFamily="18" charset="0"/>
              </a:rPr>
              <a:t> </a:t>
            </a:r>
            <a:r>
              <a:rPr lang="en-US" sz="7400" dirty="0" err="1">
                <a:latin typeface="Footlight MT Light" panose="0204060206030A020304" pitchFamily="18" charset="0"/>
              </a:rPr>
              <a:t>yaxud</a:t>
            </a:r>
            <a:r>
              <a:rPr lang="en-US" sz="7400" dirty="0">
                <a:latin typeface="Footlight MT Light" panose="0204060206030A020304" pitchFamily="18" charset="0"/>
              </a:rPr>
              <a:t> </a:t>
            </a:r>
            <a:r>
              <a:rPr lang="en-US" sz="7400" dirty="0" err="1">
                <a:latin typeface="Footlight MT Light" panose="0204060206030A020304" pitchFamily="18" charset="0"/>
              </a:rPr>
              <a:t>elektrodun</a:t>
            </a:r>
            <a:r>
              <a:rPr lang="en-US" sz="7400" dirty="0">
                <a:latin typeface="Footlight MT Light" panose="0204060206030A020304" pitchFamily="18" charset="0"/>
              </a:rPr>
              <a:t> </a:t>
            </a:r>
            <a:r>
              <a:rPr lang="en-US" sz="7400" dirty="0" err="1">
                <a:latin typeface="Footlight MT Light" panose="0204060206030A020304" pitchFamily="18" charset="0"/>
              </a:rPr>
              <a:t>sürüşməsi</a:t>
            </a:r>
            <a:r>
              <a:rPr lang="en-US" sz="7400" dirty="0">
                <a:latin typeface="Footlight MT Light" panose="0204060206030A020304" pitchFamily="18" charset="0"/>
              </a:rPr>
              <a:t> hiss </a:t>
            </a:r>
            <a:r>
              <a:rPr lang="en-US" sz="7400" dirty="0" err="1">
                <a:latin typeface="Footlight MT Light" panose="0204060206030A020304" pitchFamily="18" charset="0"/>
              </a:rPr>
              <a:t>olunmalıdır</a:t>
            </a:r>
            <a:r>
              <a:rPr lang="en-US" sz="7400" dirty="0">
                <a:latin typeface="Footlight MT Light" panose="0204060206030A020304" pitchFamily="18" charset="0"/>
              </a:rPr>
              <a:t>. </a:t>
            </a:r>
            <a:r>
              <a:rPr lang="en-US" sz="7400" dirty="0" err="1">
                <a:latin typeface="Footlight MT Light" panose="0204060206030A020304" pitchFamily="18" charset="0"/>
              </a:rPr>
              <a:t>Müalicənin</a:t>
            </a:r>
            <a:r>
              <a:rPr lang="en-US" sz="7400" dirty="0">
                <a:latin typeface="Footlight MT Light" panose="0204060206030A020304" pitchFamily="18" charset="0"/>
              </a:rPr>
              <a:t> </a:t>
            </a:r>
            <a:r>
              <a:rPr lang="en-US" sz="7400" dirty="0" err="1">
                <a:latin typeface="Footlight MT Light" panose="0204060206030A020304" pitchFamily="18" charset="0"/>
              </a:rPr>
              <a:t>müddəti</a:t>
            </a:r>
            <a:r>
              <a:rPr lang="en-US" sz="7400" dirty="0">
                <a:latin typeface="Footlight MT Light" panose="0204060206030A020304" pitchFamily="18" charset="0"/>
              </a:rPr>
              <a:t> 8-10 </a:t>
            </a:r>
            <a:r>
              <a:rPr lang="en-US" sz="7400" dirty="0" err="1">
                <a:latin typeface="Footlight MT Light" panose="0204060206030A020304" pitchFamily="18" charset="0"/>
              </a:rPr>
              <a:t>dəq</a:t>
            </a:r>
            <a:r>
              <a:rPr lang="en-US" sz="7400" dirty="0">
                <a:latin typeface="Footlight MT Light" panose="0204060206030A020304" pitchFamily="18" charset="0"/>
              </a:rPr>
              <a:t>., </a:t>
            </a:r>
            <a:r>
              <a:rPr lang="en-US" sz="7400" dirty="0" err="1">
                <a:latin typeface="Footlight MT Light" panose="0204060206030A020304" pitchFamily="18" charset="0"/>
              </a:rPr>
              <a:t>hər</a:t>
            </a:r>
            <a:r>
              <a:rPr lang="en-US" sz="7400" dirty="0">
                <a:latin typeface="Footlight MT Light" panose="0204060206030A020304" pitchFamily="18" charset="0"/>
              </a:rPr>
              <a:t> </a:t>
            </a:r>
            <a:r>
              <a:rPr lang="en-US" sz="7400" dirty="0" err="1">
                <a:latin typeface="Footlight MT Light" panose="0204060206030A020304" pitchFamily="18" charset="0"/>
              </a:rPr>
              <a:t>gün</a:t>
            </a:r>
            <a:r>
              <a:rPr lang="en-US" sz="7400" dirty="0">
                <a:latin typeface="Footlight MT Light" panose="0204060206030A020304" pitchFamily="18" charset="0"/>
              </a:rPr>
              <a:t> </a:t>
            </a:r>
            <a:r>
              <a:rPr lang="en-US" sz="7400" dirty="0" err="1">
                <a:latin typeface="Footlight MT Light" panose="0204060206030A020304" pitchFamily="18" charset="0"/>
              </a:rPr>
              <a:t>yaxud</a:t>
            </a:r>
            <a:r>
              <a:rPr lang="en-US" sz="7400" dirty="0">
                <a:latin typeface="Footlight MT Light" panose="0204060206030A020304" pitchFamily="18" charset="0"/>
              </a:rPr>
              <a:t> </a:t>
            </a:r>
            <a:r>
              <a:rPr lang="en-US" sz="7400" dirty="0" err="1">
                <a:latin typeface="Footlight MT Light" panose="0204060206030A020304" pitchFamily="18" charset="0"/>
              </a:rPr>
              <a:t>gün</a:t>
            </a:r>
            <a:r>
              <a:rPr lang="en-US" sz="7400" dirty="0">
                <a:latin typeface="Footlight MT Light" panose="0204060206030A020304" pitchFamily="18" charset="0"/>
              </a:rPr>
              <a:t> </a:t>
            </a:r>
            <a:r>
              <a:rPr lang="en-US" sz="7400" dirty="0" err="1">
                <a:latin typeface="Footlight MT Light" panose="0204060206030A020304" pitchFamily="18" charset="0"/>
              </a:rPr>
              <a:t>ərzində</a:t>
            </a:r>
            <a:r>
              <a:rPr lang="en-US" sz="7400" dirty="0">
                <a:latin typeface="Footlight MT Light" panose="0204060206030A020304" pitchFamily="18" charset="0"/>
              </a:rPr>
              <a:t> </a:t>
            </a:r>
            <a:r>
              <a:rPr lang="en-US" sz="7400" dirty="0" err="1">
                <a:latin typeface="Footlight MT Light" panose="0204060206030A020304" pitchFamily="18" charset="0"/>
              </a:rPr>
              <a:t>iki</a:t>
            </a:r>
            <a:r>
              <a:rPr lang="en-US" sz="7400" dirty="0">
                <a:latin typeface="Footlight MT Light" panose="0204060206030A020304" pitchFamily="18" charset="0"/>
              </a:rPr>
              <a:t> </a:t>
            </a:r>
            <a:r>
              <a:rPr lang="en-US" sz="7400" dirty="0" err="1">
                <a:latin typeface="Footlight MT Light" panose="0204060206030A020304" pitchFamily="18" charset="0"/>
              </a:rPr>
              <a:t>dəfə</a:t>
            </a:r>
            <a:r>
              <a:rPr lang="en-US" sz="7400" dirty="0">
                <a:latin typeface="Footlight MT Light" panose="0204060206030A020304" pitchFamily="18" charset="0"/>
              </a:rPr>
              <a:t> </a:t>
            </a:r>
            <a:r>
              <a:rPr lang="en-US" sz="7400" dirty="0" err="1">
                <a:latin typeface="Footlight MT Light" panose="0204060206030A020304" pitchFamily="18" charset="0"/>
              </a:rPr>
              <a:t>olmaqla</a:t>
            </a:r>
            <a:r>
              <a:rPr lang="en-US" sz="7400" dirty="0">
                <a:latin typeface="Footlight MT Light" panose="0204060206030A020304" pitchFamily="18" charset="0"/>
              </a:rPr>
              <a:t> 6-12 </a:t>
            </a:r>
            <a:r>
              <a:rPr lang="en-US" sz="7400" dirty="0" err="1">
                <a:latin typeface="Footlight MT Light" panose="0204060206030A020304" pitchFamily="18" charset="0"/>
              </a:rPr>
              <a:t>prosedura</a:t>
            </a:r>
            <a:r>
              <a:rPr lang="en-US" sz="7400" dirty="0">
                <a:latin typeface="Footlight MT Light" panose="0204060206030A020304" pitchFamily="18" charset="0"/>
              </a:rPr>
              <a:t> </a:t>
            </a:r>
            <a:r>
              <a:rPr lang="en-US" sz="7400" dirty="0" err="1">
                <a:latin typeface="Footlight MT Light" panose="0204060206030A020304" pitchFamily="18" charset="0"/>
              </a:rPr>
              <a:t>təyin</a:t>
            </a:r>
            <a:r>
              <a:rPr lang="en-US" sz="7400" dirty="0">
                <a:latin typeface="Footlight MT Light" panose="0204060206030A020304" pitchFamily="18" charset="0"/>
              </a:rPr>
              <a:t> </a:t>
            </a:r>
            <a:r>
              <a:rPr lang="en-US" sz="7400" dirty="0" err="1">
                <a:latin typeface="Footlight MT Light" panose="0204060206030A020304" pitchFamily="18" charset="0"/>
              </a:rPr>
              <a:t>olunur</a:t>
            </a:r>
            <a:r>
              <a:rPr lang="en-US" sz="7400" dirty="0">
                <a:latin typeface="Footlight MT Light" panose="0204060206030A020304" pitchFamily="18" charset="0"/>
              </a:rPr>
              <a:t>. </a:t>
            </a:r>
            <a:r>
              <a:rPr lang="en-US" sz="7400" dirty="0" err="1">
                <a:latin typeface="Footlight MT Light" panose="0204060206030A020304" pitchFamily="18" charset="0"/>
              </a:rPr>
              <a:t>Lazım</a:t>
            </a:r>
            <a:r>
              <a:rPr lang="en-US" sz="7400" dirty="0">
                <a:latin typeface="Footlight MT Light" panose="0204060206030A020304" pitchFamily="18" charset="0"/>
              </a:rPr>
              <a:t> </a:t>
            </a:r>
            <a:r>
              <a:rPr lang="en-US" sz="7400" dirty="0" err="1">
                <a:latin typeface="Footlight MT Light" panose="0204060206030A020304" pitchFamily="18" charset="0"/>
              </a:rPr>
              <a:t>gələrsə</a:t>
            </a:r>
            <a:r>
              <a:rPr lang="en-US" sz="7400" dirty="0">
                <a:latin typeface="Footlight MT Light" panose="0204060206030A020304" pitchFamily="18" charset="0"/>
              </a:rPr>
              <a:t> 15-20 </a:t>
            </a:r>
            <a:r>
              <a:rPr lang="en-US" sz="7400" dirty="0" err="1">
                <a:latin typeface="Footlight MT Light" panose="0204060206030A020304" pitchFamily="18" charset="0"/>
              </a:rPr>
              <a:t>gündən</a:t>
            </a:r>
            <a:r>
              <a:rPr lang="en-US" sz="7400" dirty="0">
                <a:latin typeface="Footlight MT Light" panose="0204060206030A020304" pitchFamily="18" charset="0"/>
              </a:rPr>
              <a:t> </a:t>
            </a:r>
            <a:r>
              <a:rPr lang="en-US" sz="7400" dirty="0" err="1">
                <a:latin typeface="Footlight MT Light" panose="0204060206030A020304" pitchFamily="18" charset="0"/>
              </a:rPr>
              <a:t>sonra</a:t>
            </a:r>
            <a:r>
              <a:rPr lang="en-US" sz="7400" dirty="0">
                <a:latin typeface="Footlight MT Light" panose="0204060206030A020304" pitchFamily="18" charset="0"/>
              </a:rPr>
              <a:t> </a:t>
            </a:r>
            <a:r>
              <a:rPr lang="en-US" sz="7400" dirty="0" err="1">
                <a:latin typeface="Footlight MT Light" panose="0204060206030A020304" pitchFamily="18" charset="0"/>
              </a:rPr>
              <a:t>təkrar</a:t>
            </a:r>
            <a:r>
              <a:rPr lang="en-US" sz="7400" dirty="0">
                <a:latin typeface="Footlight MT Light" panose="0204060206030A020304" pitchFamily="18" charset="0"/>
              </a:rPr>
              <a:t> </a:t>
            </a:r>
            <a:r>
              <a:rPr lang="en-US" sz="7400" dirty="0" err="1">
                <a:latin typeface="Footlight MT Light" panose="0204060206030A020304" pitchFamily="18" charset="0"/>
              </a:rPr>
              <a:t>müalicə</a:t>
            </a:r>
            <a:r>
              <a:rPr lang="en-US" sz="7400" dirty="0">
                <a:latin typeface="Footlight MT Light" panose="0204060206030A020304" pitchFamily="18" charset="0"/>
              </a:rPr>
              <a:t> </a:t>
            </a:r>
            <a:r>
              <a:rPr lang="en-US" sz="7400" dirty="0" err="1">
                <a:latin typeface="Footlight MT Light" panose="0204060206030A020304" pitchFamily="18" charset="0"/>
              </a:rPr>
              <a:t>təyin</a:t>
            </a:r>
            <a:r>
              <a:rPr lang="en-US" sz="7400" dirty="0">
                <a:latin typeface="Footlight MT Light" panose="0204060206030A020304" pitchFamily="18" charset="0"/>
              </a:rPr>
              <a:t> </a:t>
            </a:r>
            <a:r>
              <a:rPr lang="en-US" sz="7400" dirty="0" err="1">
                <a:latin typeface="Footlight MT Light" panose="0204060206030A020304" pitchFamily="18" charset="0"/>
              </a:rPr>
              <a:t>etmək</a:t>
            </a:r>
            <a:r>
              <a:rPr lang="en-US" sz="7400" dirty="0">
                <a:latin typeface="Footlight MT Light" panose="0204060206030A020304" pitchFamily="18" charset="0"/>
              </a:rPr>
              <a:t> </a:t>
            </a:r>
            <a:r>
              <a:rPr lang="en-US" sz="7400" dirty="0" err="1">
                <a:latin typeface="Footlight MT Light" panose="0204060206030A020304" pitchFamily="18" charset="0"/>
              </a:rPr>
              <a:t>olar</a:t>
            </a:r>
            <a:r>
              <a:rPr lang="en-US" sz="7400" dirty="0">
                <a:latin typeface="Footlight MT Light" panose="0204060206030A020304" pitchFamily="18" charset="0"/>
              </a:rPr>
              <a:t>.</a:t>
            </a:r>
            <a:endParaRPr lang="en-US" sz="7400" dirty="0">
              <a:latin typeface="Footlight MT Light" panose="0204060206030A020304" pitchFamily="18" charset="0"/>
            </a:endParaRPr>
          </a:p>
          <a:p>
            <a:pPr rtl="0"/>
            <a:endParaRPr lang="ru-RU" sz="1100" dirty="0"/>
          </a:p>
        </p:txBody>
      </p:sp>
      <p:sp>
        <p:nvSpPr>
          <p:cNvPr id="6" name="Номер слайда 5"/>
          <p:cNvSpPr>
            <a:spLocks noGrp="1"/>
          </p:cNvSpPr>
          <p:nvPr>
            <p:ph type="sldNum" sz="quarter" idx="12"/>
          </p:nvPr>
        </p:nvSpPr>
        <p:spPr>
          <a:xfrm>
            <a:off x="9948863" y="6507212"/>
            <a:ext cx="1692274" cy="153888"/>
          </a:xfrm>
        </p:spPr>
        <p:txBody>
          <a:bodyPr rtlCol="0"/>
          <a:lstStyle/>
          <a:p>
            <a:pPr rtl="0"/>
            <a:fld id="{DBA1B0FB-D917-4C8C-928F-313BD683BF39}" type="slidenum">
              <a:rPr lang="ru-RU" smtClean="0"/>
            </a:fld>
            <a:endParaRPr lang="ru-RU"/>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6584579" y="1723905"/>
            <a:ext cx="5338950" cy="2384898"/>
          </a:xfrm>
        </p:spPr>
        <p:txBody>
          <a:bodyPr/>
          <a:lstStyle/>
          <a:p>
            <a:r>
              <a:rPr lang="az-Latn-AZ" sz="4800" b="1" dirty="0">
                <a:latin typeface="Berlin Sans FB Demi" panose="020E0802020502020306" pitchFamily="34" charset="0"/>
              </a:rPr>
              <a:t>Amplipusterapiya</a:t>
            </a:r>
            <a:br>
              <a:rPr lang="ru-RU" sz="4800" b="1" dirty="0"/>
            </a:br>
            <a:endParaRPr lang="en-US" dirty="0"/>
          </a:p>
        </p:txBody>
      </p:sp>
      <p:pic>
        <p:nvPicPr>
          <p:cNvPr id="12" name="Рисунок 11"/>
          <p:cNvPicPr>
            <a:picLocks noGrp="1" noChangeAspect="1"/>
          </p:cNvPicPr>
          <p:nvPr>
            <p:ph type="pic" sz="quarter" idx="13"/>
          </p:nvPr>
        </p:nvPicPr>
        <p:blipFill>
          <a:blip r:embed="rId1"/>
          <a:srcRect t="9097" b="9097"/>
          <a:stretch>
            <a:fillRect/>
          </a:stretch>
        </p:blipFill>
        <p:spPr>
          <a:xfrm>
            <a:off x="-1" y="0"/>
            <a:ext cx="6096001" cy="6858000"/>
          </a:xfrm>
        </p:spPr>
      </p:pic>
      <p:sp>
        <p:nvSpPr>
          <p:cNvPr id="7" name="Номер слайда 6"/>
          <p:cNvSpPr>
            <a:spLocks noGrp="1"/>
          </p:cNvSpPr>
          <p:nvPr>
            <p:ph type="sldNum" sz="quarter" idx="4294967295"/>
          </p:nvPr>
        </p:nvSpPr>
        <p:spPr>
          <a:xfrm>
            <a:off x="10499725" y="6507163"/>
            <a:ext cx="1692275" cy="153987"/>
          </a:xfrm>
        </p:spPr>
        <p:txBody>
          <a:bodyPr/>
          <a:lstStyle/>
          <a:p>
            <a:pPr rtl="0"/>
            <a:fld id="{DBA1B0FB-D917-4C8C-928F-313BD683BF39}"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53784" y="660247"/>
            <a:ext cx="6391401" cy="3415519"/>
          </a:xfrm>
        </p:spPr>
        <p:txBody>
          <a:bodyPr/>
          <a:lstStyle/>
          <a:p>
            <a:r>
              <a:rPr lang="en-US" sz="2400" dirty="0" err="1">
                <a:solidFill>
                  <a:schemeClr val="tx1"/>
                </a:solidFill>
                <a:latin typeface="Footlight MT Light" panose="0204060206030A020304" pitchFamily="18" charset="0"/>
              </a:rPr>
              <a:t>Amplipu</a:t>
            </a:r>
            <a:r>
              <a:rPr lang="az-Latn-AZ" sz="2400" dirty="0">
                <a:solidFill>
                  <a:schemeClr val="tx1"/>
                </a:solidFill>
                <a:latin typeface="Footlight MT Light" panose="0204060206030A020304" pitchFamily="18" charset="0"/>
              </a:rPr>
              <a:t>l</a:t>
            </a:r>
            <a:r>
              <a:rPr lang="en-US" sz="2400" dirty="0" err="1">
                <a:solidFill>
                  <a:schemeClr val="tx1"/>
                </a:solidFill>
                <a:latin typeface="Footlight MT Light" panose="0204060206030A020304" pitchFamily="18" charset="0"/>
              </a:rPr>
              <a:t>sterapiya</a:t>
            </a:r>
            <a:r>
              <a:rPr lang="en-US" sz="2400" dirty="0">
                <a:solidFill>
                  <a:schemeClr val="tx1"/>
                </a:solidFill>
                <a:latin typeface="Footlight MT Light" panose="0204060206030A020304" pitchFamily="18" charset="0"/>
              </a:rPr>
              <a:t>- sinusoidal </a:t>
            </a:r>
            <a:r>
              <a:rPr lang="en-US" sz="2400" dirty="0" err="1">
                <a:solidFill>
                  <a:schemeClr val="tx1"/>
                </a:solidFill>
                <a:latin typeface="Footlight MT Light" panose="0204060206030A020304" pitchFamily="18" charset="0"/>
              </a:rPr>
              <a:t>modulla</a:t>
            </a:r>
            <a:r>
              <a:rPr lang="az-Latn-AZ" sz="2400" dirty="0">
                <a:solidFill>
                  <a:schemeClr val="tx1"/>
                </a:solidFill>
                <a:latin typeface="Footlight MT Light" panose="0204060206030A020304" pitchFamily="18" charset="0"/>
              </a:rPr>
              <a:t>şmış cərəyanla müalicədir. Bu müalicə üsulunda tezliyi 5000 Hs və alçaq tezliklə ( 10dan 150 Hs-ə dək) amplitudu modullaşmış dəyişən cərəyandan istifadə olunur. Xəstənin orqanizminə sinusoidal modullaşmış cərəyanla təsir olunur. Amplipulsda istifadə olunan 5000 Hs tezlikli dəyişən cərəyan 10-150 Hs diapozonda modullaşdırılır. Modulyasiyanın  dərinliyi  I00%-ə qədər   çatdırılır.. Modul­laşdırılmış cərəyanın amplitudu 50 mA-dən çox olmur. Öz növbəsində   10-150 Hs diapazonunda tənzimlənən tezlik insanın sinir-əzələ aparatının labilliyinə əsasən seçilmişdir. </a:t>
            </a:r>
            <a:endParaRPr lang="ru-RU" sz="2400" dirty="0">
              <a:solidFill>
                <a:schemeClr val="tx1"/>
              </a:solidFill>
            </a:endParaRPr>
          </a:p>
          <a:p>
            <a:endParaRPr lang="en-US" dirty="0"/>
          </a:p>
        </p:txBody>
      </p:sp>
      <p:pic>
        <p:nvPicPr>
          <p:cNvPr id="11" name="Рисунок 10"/>
          <p:cNvPicPr>
            <a:picLocks noGrp="1" noChangeAspect="1"/>
          </p:cNvPicPr>
          <p:nvPr>
            <p:ph type="pic" sz="quarter" idx="13"/>
          </p:nvPr>
        </p:nvPicPr>
        <p:blipFill rotWithShape="1">
          <a:blip r:embed="rId1"/>
          <a:srcRect l="-2571" r="-171"/>
          <a:stretch>
            <a:fillRect/>
          </a:stretch>
        </p:blipFill>
        <p:spPr>
          <a:xfrm>
            <a:off x="416860" y="1704975"/>
            <a:ext cx="4719917" cy="3448050"/>
          </a:xfrm>
        </p:spPr>
      </p:pic>
      <p:sp>
        <p:nvSpPr>
          <p:cNvPr id="9" name="Номер слайда 8"/>
          <p:cNvSpPr>
            <a:spLocks noGrp="1"/>
          </p:cNvSpPr>
          <p:nvPr>
            <p:ph type="sldNum" sz="quarter" idx="12"/>
          </p:nvPr>
        </p:nvSpPr>
        <p:spPr/>
        <p:txBody>
          <a:bodyPr/>
          <a:lstStyle/>
          <a:p>
            <a:pPr rtl="0"/>
            <a:fld id="{DBA1B0FB-D917-4C8C-928F-313BD683BF39}"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ctrTitle"/>
          </p:nvPr>
        </p:nvSpPr>
        <p:spPr>
          <a:xfrm>
            <a:off x="658907" y="349499"/>
            <a:ext cx="10982230" cy="1990289"/>
          </a:xfrm>
        </p:spPr>
        <p:txBody>
          <a:bodyPr/>
          <a:lstStyle/>
          <a:p>
            <a:r>
              <a:rPr lang="en-US" sz="4400" dirty="0" err="1">
                <a:latin typeface="Footlight MT Light" panose="0204060206030A020304" pitchFamily="18" charset="0"/>
                <a:ea typeface="Times New Roman" panose="02020603050405020304" pitchFamily="18" charset="0"/>
              </a:rPr>
              <a:t>Amplipuls-terapiyada</a:t>
            </a:r>
            <a:r>
              <a:rPr lang="en-US" sz="4400" dirty="0">
                <a:latin typeface="Footlight MT Light" panose="0204060206030A020304" pitchFamily="18" charset="0"/>
                <a:ea typeface="Times New Roman" panose="02020603050405020304" pitchFamily="18" charset="0"/>
              </a:rPr>
              <a:t>   c</a:t>
            </a:r>
            <a:r>
              <a:rPr lang="az-Latn-AZ" sz="4400" dirty="0">
                <a:latin typeface="Footlight MT Light" panose="0204060206030A020304" pitchFamily="18" charset="0"/>
                <a:ea typeface="Times New Roman" panose="02020603050405020304" pitchFamily="18" charset="0"/>
              </a:rPr>
              <a:t>ə</a:t>
            </a:r>
            <a:r>
              <a:rPr lang="en-US" sz="4400" dirty="0">
                <a:latin typeface="Footlight MT Light" panose="0204060206030A020304" pitchFamily="18" charset="0"/>
                <a:ea typeface="Times New Roman" panose="02020603050405020304" pitchFamily="18" charset="0"/>
              </a:rPr>
              <a:t>r</a:t>
            </a:r>
            <a:r>
              <a:rPr lang="az-Latn-AZ" sz="4400" dirty="0">
                <a:latin typeface="Footlight MT Light" panose="0204060206030A020304" pitchFamily="18" charset="0"/>
                <a:ea typeface="Times New Roman" panose="02020603050405020304" pitchFamily="18" charset="0"/>
              </a:rPr>
              <a:t>ə</a:t>
            </a:r>
            <a:r>
              <a:rPr lang="en-US" sz="4400" dirty="0" err="1">
                <a:latin typeface="Footlight MT Light" panose="0204060206030A020304" pitchFamily="18" charset="0"/>
                <a:ea typeface="Times New Roman" panose="02020603050405020304" pitchFamily="18" charset="0"/>
              </a:rPr>
              <a:t>yan</a:t>
            </a:r>
            <a:r>
              <a:rPr lang="en-US" sz="4400" dirty="0">
                <a:latin typeface="Footlight MT Light" panose="0204060206030A020304" pitchFamily="18" charset="0"/>
                <a:ea typeface="Times New Roman" panose="02020603050405020304" pitchFamily="18" charset="0"/>
              </a:rPr>
              <a:t>   m</a:t>
            </a:r>
            <a:r>
              <a:rPr lang="az-Latn-AZ" sz="4400" dirty="0">
                <a:latin typeface="Footlight MT Light" panose="0204060206030A020304" pitchFamily="18" charset="0"/>
                <a:ea typeface="Times New Roman" panose="02020603050405020304" pitchFamily="18" charset="0"/>
              </a:rPr>
              <a:t>üə</a:t>
            </a:r>
            <a:r>
              <a:rPr lang="en-US" sz="4400" dirty="0" err="1">
                <a:latin typeface="Footlight MT Light" panose="0204060206030A020304" pitchFamily="18" charset="0"/>
                <a:ea typeface="Times New Roman" panose="02020603050405020304" pitchFamily="18" charset="0"/>
              </a:rPr>
              <a:t>yy</a:t>
            </a:r>
            <a:r>
              <a:rPr lang="az-Latn-AZ" sz="4400" dirty="0">
                <a:latin typeface="Footlight MT Light" panose="0204060206030A020304" pitchFamily="18" charset="0"/>
                <a:ea typeface="Times New Roman" panose="02020603050405020304" pitchFamily="18" charset="0"/>
              </a:rPr>
              <a:t>ə</a:t>
            </a:r>
            <a:r>
              <a:rPr lang="en-US" sz="4400" dirty="0">
                <a:latin typeface="Footlight MT Light" panose="0204060206030A020304" pitchFamily="18" charset="0"/>
                <a:ea typeface="Times New Roman" panose="02020603050405020304" pitchFamily="18" charset="0"/>
              </a:rPr>
              <a:t>n   </a:t>
            </a:r>
            <a:r>
              <a:rPr lang="en-US" sz="4400" dirty="0" err="1">
                <a:latin typeface="Footlight MT Light" panose="0204060206030A020304" pitchFamily="18" charset="0"/>
                <a:ea typeface="Times New Roman" panose="02020603050405020304" pitchFamily="18" charset="0"/>
              </a:rPr>
              <a:t>ard</a:t>
            </a:r>
            <a:r>
              <a:rPr lang="az-Latn-AZ" sz="4400" dirty="0">
                <a:latin typeface="Footlight MT Light" panose="0204060206030A020304" pitchFamily="18" charset="0"/>
                <a:ea typeface="Times New Roman" panose="02020603050405020304" pitchFamily="18" charset="0"/>
              </a:rPr>
              <a:t>ıcıl</a:t>
            </a:r>
            <a:r>
              <a:rPr lang="en-US" sz="4400" dirty="0">
                <a:latin typeface="Footlight MT Light" panose="0204060206030A020304" pitchFamily="18" charset="0"/>
                <a:ea typeface="Times New Roman" panose="02020603050405020304" pitchFamily="18" charset="0"/>
              </a:rPr>
              <a:t>l</a:t>
            </a:r>
            <a:r>
              <a:rPr lang="az-Latn-AZ" sz="4400" dirty="0">
                <a:latin typeface="Footlight MT Light" panose="0204060206030A020304" pitchFamily="18" charset="0"/>
                <a:ea typeface="Times New Roman" panose="02020603050405020304" pitchFamily="18" charset="0"/>
              </a:rPr>
              <a:t>ı</a:t>
            </a:r>
            <a:r>
              <a:rPr lang="en-US" sz="4400" dirty="0" err="1">
                <a:latin typeface="Footlight MT Light" panose="0204060206030A020304" pitchFamily="18" charset="0"/>
                <a:ea typeface="Times New Roman" panose="02020603050405020304" pitchFamily="18" charset="0"/>
              </a:rPr>
              <a:t>qla</a:t>
            </a:r>
            <a:r>
              <a:rPr lang="en-US" sz="4400" dirty="0">
                <a:latin typeface="Footlight MT Light" panose="0204060206030A020304" pitchFamily="18" charset="0"/>
                <a:ea typeface="Times New Roman" panose="02020603050405020304" pitchFamily="18" charset="0"/>
              </a:rPr>
              <a:t>  </a:t>
            </a:r>
            <a:r>
              <a:rPr lang="en-US" sz="4400" spc="5" dirty="0">
                <a:latin typeface="Footlight MT Light" panose="0204060206030A020304" pitchFamily="18" charset="0"/>
                <a:ea typeface="Times New Roman" panose="02020603050405020304" pitchFamily="18" charset="0"/>
              </a:rPr>
              <a:t> </a:t>
            </a:r>
            <a:r>
              <a:rPr lang="en-US" sz="4400" dirty="0" err="1">
                <a:latin typeface="Footlight MT Light" panose="0204060206030A020304" pitchFamily="18" charset="0"/>
                <a:ea typeface="Times New Roman" panose="02020603050405020304" pitchFamily="18" charset="0"/>
              </a:rPr>
              <a:t>verilm</a:t>
            </a:r>
            <a:r>
              <a:rPr lang="az-Latn-AZ" sz="4400" dirty="0">
                <a:latin typeface="Footlight MT Light" panose="0204060206030A020304" pitchFamily="18" charset="0"/>
                <a:ea typeface="Times New Roman" panose="02020603050405020304" pitchFamily="18" charset="0"/>
              </a:rPr>
              <a:t>ə</a:t>
            </a:r>
            <a:r>
              <a:rPr lang="en-US" sz="4400" dirty="0">
                <a:latin typeface="Footlight MT Light" panose="0204060206030A020304" pitchFamily="18" charset="0"/>
                <a:ea typeface="Times New Roman" panose="02020603050405020304" pitchFamily="18" charset="0"/>
              </a:rPr>
              <a:t>kl</a:t>
            </a:r>
            <a:r>
              <a:rPr lang="az-Latn-AZ" sz="4400" dirty="0">
                <a:latin typeface="Footlight MT Light" panose="0204060206030A020304" pitchFamily="18" charset="0"/>
                <a:ea typeface="Times New Roman" panose="02020603050405020304" pitchFamily="18" charset="0"/>
              </a:rPr>
              <a:t>ə </a:t>
            </a:r>
            <a:r>
              <a:rPr lang="en-US" sz="4400" dirty="0">
                <a:latin typeface="Footlight MT Light" panose="0204060206030A020304" pitchFamily="18" charset="0"/>
                <a:ea typeface="Times New Roman" panose="02020603050405020304" pitchFamily="18" charset="0"/>
              </a:rPr>
              <a:t>5</a:t>
            </a:r>
            <a:r>
              <a:rPr lang="en-US" sz="4400" spc="35" dirty="0">
                <a:latin typeface="Footlight MT Light" panose="0204060206030A020304" pitchFamily="18" charset="0"/>
                <a:ea typeface="Times New Roman" panose="02020603050405020304" pitchFamily="18" charset="0"/>
              </a:rPr>
              <a:t> </a:t>
            </a:r>
            <a:r>
              <a:rPr lang="en-US" sz="4400" dirty="0" err="1">
                <a:latin typeface="Footlight MT Light" panose="0204060206030A020304" pitchFamily="18" charset="0"/>
                <a:ea typeface="Times New Roman" panose="02020603050405020304" pitchFamily="18" charset="0"/>
              </a:rPr>
              <a:t>i</a:t>
            </a:r>
            <a:r>
              <a:rPr lang="az-Latn-AZ" sz="4400" dirty="0">
                <a:latin typeface="Footlight MT Light" panose="0204060206030A020304" pitchFamily="18" charset="0"/>
                <a:ea typeface="Times New Roman" panose="02020603050405020304" pitchFamily="18" charset="0"/>
              </a:rPr>
              <a:t>ş</a:t>
            </a:r>
            <a:r>
              <a:rPr lang="en-US" sz="4400" spc="265" dirty="0">
                <a:latin typeface="Footlight MT Light" panose="0204060206030A020304" pitchFamily="18" charset="0"/>
                <a:ea typeface="Times New Roman" panose="02020603050405020304" pitchFamily="18" charset="0"/>
              </a:rPr>
              <a:t> </a:t>
            </a:r>
            <a:r>
              <a:rPr lang="en-US" sz="3600" dirty="0" err="1">
                <a:latin typeface="Footlight MT Light" panose="0204060206030A020304" pitchFamily="18" charset="0"/>
                <a:ea typeface="Times New Roman" panose="02020603050405020304" pitchFamily="18" charset="0"/>
              </a:rPr>
              <a:t>nov</a:t>
            </a:r>
            <a:r>
              <a:rPr lang="az-Latn-AZ" sz="3600" dirty="0">
                <a:latin typeface="Footlight MT Light" panose="0204060206030A020304" pitchFamily="18" charset="0"/>
                <a:ea typeface="Times New Roman" panose="02020603050405020304" pitchFamily="18" charset="0"/>
              </a:rPr>
              <a:t>ü</a:t>
            </a:r>
            <a:r>
              <a:rPr lang="en-US" sz="3600" spc="80" dirty="0">
                <a:latin typeface="Footlight MT Light" panose="0204060206030A020304" pitchFamily="18" charset="0"/>
                <a:ea typeface="Times New Roman" panose="02020603050405020304" pitchFamily="18" charset="0"/>
              </a:rPr>
              <a:t> </a:t>
            </a:r>
            <a:r>
              <a:rPr lang="en-US" sz="4400" dirty="0">
                <a:latin typeface="Footlight MT Light" panose="0204060206030A020304" pitchFamily="18" charset="0"/>
                <a:ea typeface="Times New Roman" panose="02020603050405020304" pitchFamily="18" charset="0"/>
              </a:rPr>
              <a:t>ay</a:t>
            </a:r>
            <a:r>
              <a:rPr lang="az-Latn-AZ" sz="4400" dirty="0">
                <a:latin typeface="Footlight MT Light" panose="0204060206030A020304" pitchFamily="18" charset="0"/>
                <a:ea typeface="Times New Roman" panose="02020603050405020304" pitchFamily="18" charset="0"/>
              </a:rPr>
              <a:t>ı</a:t>
            </a:r>
            <a:r>
              <a:rPr lang="en-US" sz="4400" dirty="0" err="1">
                <a:latin typeface="Footlight MT Light" panose="0204060206030A020304" pitchFamily="18" charset="0"/>
                <a:ea typeface="Times New Roman" panose="02020603050405020304" pitchFamily="18" charset="0"/>
              </a:rPr>
              <a:t>rd</a:t>
            </a:r>
            <a:r>
              <a:rPr lang="en-US" sz="4400" spc="110" dirty="0">
                <a:latin typeface="Footlight MT Light" panose="0204060206030A020304" pitchFamily="18" charset="0"/>
                <a:ea typeface="Times New Roman" panose="02020603050405020304" pitchFamily="18" charset="0"/>
              </a:rPr>
              <a:t> </a:t>
            </a:r>
            <a:r>
              <a:rPr lang="en-US" sz="4400" dirty="0" err="1">
                <a:latin typeface="Footlight MT Light" panose="0204060206030A020304" pitchFamily="18" charset="0"/>
                <a:ea typeface="Times New Roman" panose="02020603050405020304" pitchFamily="18" charset="0"/>
              </a:rPr>
              <a:t>olunur</a:t>
            </a:r>
            <a:r>
              <a:rPr lang="az-Latn-AZ" sz="4400" dirty="0">
                <a:latin typeface="Footlight MT Light" panose="0204060206030A020304" pitchFamily="18" charset="0"/>
                <a:ea typeface="Times New Roman" panose="02020603050405020304" pitchFamily="18" charset="0"/>
              </a:rPr>
              <a:t>.</a:t>
            </a:r>
            <a:br>
              <a:rPr lang="az-Latn-AZ" sz="4400" dirty="0">
                <a:latin typeface="Footlight MT Light" panose="0204060206030A020304" pitchFamily="18" charset="0"/>
                <a:ea typeface="Times New Roman" panose="02020603050405020304" pitchFamily="18" charset="0"/>
              </a:rPr>
            </a:br>
            <a:endParaRPr lang="en-US" sz="4400" dirty="0">
              <a:latin typeface="Footlight MT Light" panose="0204060206030A020304" pitchFamily="18" charset="0"/>
            </a:endParaRPr>
          </a:p>
        </p:txBody>
      </p:sp>
      <p:sp>
        <p:nvSpPr>
          <p:cNvPr id="9" name="Номер слайда 8"/>
          <p:cNvSpPr>
            <a:spLocks noGrp="1"/>
          </p:cNvSpPr>
          <p:nvPr>
            <p:ph type="sldNum" sz="quarter" idx="12"/>
          </p:nvPr>
        </p:nvSpPr>
        <p:spPr/>
        <p:txBody>
          <a:bodyPr/>
          <a:lstStyle/>
          <a:p>
            <a:pPr rtl="0"/>
            <a:fld id="{DBA1B0FB-D917-4C8C-928F-313BD683BF39}" type="slidenum">
              <a:rPr lang="ru-RU" smtClean="0"/>
            </a:fld>
            <a:endParaRPr lang="ru-RU"/>
          </a:p>
        </p:txBody>
      </p:sp>
      <p:graphicFrame>
        <p:nvGraphicFramePr>
          <p:cNvPr id="13" name="Схема 12"/>
          <p:cNvGraphicFramePr/>
          <p:nvPr/>
        </p:nvGraphicFramePr>
        <p:xfrm>
          <a:off x="-177800" y="2032195"/>
          <a:ext cx="12369800" cy="458461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graphicEl>
                                              <a:dgm id="{B5E2A733-3B8F-4E63-837C-5F6A601E79A9}"/>
                                            </p:graphicEl>
                                          </p:spTgt>
                                        </p:tgtEl>
                                        <p:attrNameLst>
                                          <p:attrName>style.visibility</p:attrName>
                                        </p:attrNameLst>
                                      </p:cBhvr>
                                      <p:to>
                                        <p:strVal val="visible"/>
                                      </p:to>
                                    </p:set>
                                    <p:animEffect transition="in" filter="barn(inVertical)">
                                      <p:cBhvr>
                                        <p:cTn id="12" dur="500"/>
                                        <p:tgtEl>
                                          <p:spTgt spid="13">
                                            <p:graphicEl>
                                              <a:dgm id="{B5E2A733-3B8F-4E63-837C-5F6A601E79A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graphicEl>
                                              <a:dgm id="{5EE0E5ED-0841-4410-A565-F91C61030CCC}"/>
                                            </p:graphicEl>
                                          </p:spTgt>
                                        </p:tgtEl>
                                        <p:attrNameLst>
                                          <p:attrName>style.visibility</p:attrName>
                                        </p:attrNameLst>
                                      </p:cBhvr>
                                      <p:to>
                                        <p:strVal val="visible"/>
                                      </p:to>
                                    </p:set>
                                    <p:animEffect transition="in" filter="barn(inVertical)">
                                      <p:cBhvr>
                                        <p:cTn id="17" dur="500"/>
                                        <p:tgtEl>
                                          <p:spTgt spid="13">
                                            <p:graphicEl>
                                              <a:dgm id="{5EE0E5ED-0841-4410-A565-F91C61030CC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graphicEl>
                                              <a:dgm id="{FFB3CD2A-C18E-4860-BE16-728C4060E671}"/>
                                            </p:graphicEl>
                                          </p:spTgt>
                                        </p:tgtEl>
                                        <p:attrNameLst>
                                          <p:attrName>style.visibility</p:attrName>
                                        </p:attrNameLst>
                                      </p:cBhvr>
                                      <p:to>
                                        <p:strVal val="visible"/>
                                      </p:to>
                                    </p:set>
                                    <p:animEffect transition="in" filter="barn(inVertical)">
                                      <p:cBhvr>
                                        <p:cTn id="22" dur="500"/>
                                        <p:tgtEl>
                                          <p:spTgt spid="13">
                                            <p:graphicEl>
                                              <a:dgm id="{FFB3CD2A-C18E-4860-BE16-728C4060E67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graphicEl>
                                              <a:dgm id="{3BCA75DE-4917-4133-B525-8E19A39C643A}"/>
                                            </p:graphicEl>
                                          </p:spTgt>
                                        </p:tgtEl>
                                        <p:attrNameLst>
                                          <p:attrName>style.visibility</p:attrName>
                                        </p:attrNameLst>
                                      </p:cBhvr>
                                      <p:to>
                                        <p:strVal val="visible"/>
                                      </p:to>
                                    </p:set>
                                    <p:animEffect transition="in" filter="barn(inVertical)">
                                      <p:cBhvr>
                                        <p:cTn id="27" dur="500"/>
                                        <p:tgtEl>
                                          <p:spTgt spid="13">
                                            <p:graphicEl>
                                              <a:dgm id="{3BCA75DE-4917-4133-B525-8E19A39C64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3"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91204" y="263345"/>
            <a:ext cx="10516065" cy="2555874"/>
          </a:xfrm>
        </p:spPr>
        <p:txBody>
          <a:bodyPr/>
          <a:lstStyle/>
          <a:p>
            <a:r>
              <a:rPr kumimoji="0" lang="en-US" sz="2400" b="0" i="0" u="none" strike="noStrike" kern="1200" cap="none" spc="0" normalizeH="0" baseline="0" noProof="0" dirty="0">
                <a:ln>
                  <a:noFill/>
                </a:ln>
                <a:solidFill>
                  <a:prstClr val="white"/>
                </a:solidFill>
                <a:effectLst/>
                <a:uLnTx/>
                <a:uFillTx/>
                <a:latin typeface="Berlin Sans FB Demi" panose="020E0802020502020306" pitchFamily="34" charset="0"/>
                <a:ea typeface="Times New Roman" panose="02020603050405020304" pitchFamily="18" charset="0"/>
              </a:rPr>
              <a:t>II</a:t>
            </a:r>
            <a:r>
              <a:rPr kumimoji="0" lang="az-Latn-AZ" sz="2400" b="0" i="0" u="none" strike="noStrike" kern="1200" cap="none" spc="0" normalizeH="0" baseline="0" noProof="0" dirty="0">
                <a:ln>
                  <a:noFill/>
                </a:ln>
                <a:solidFill>
                  <a:prstClr val="white"/>
                </a:solidFill>
                <a:effectLst/>
                <a:uLnTx/>
                <a:uFillTx/>
                <a:latin typeface="Berlin Sans FB Demi" panose="020E0802020502020306" pitchFamily="34" charset="0"/>
                <a:ea typeface="Times New Roman" panose="02020603050405020304" pitchFamily="18" charset="0"/>
              </a:rPr>
              <a:t>I</a:t>
            </a:r>
            <a:r>
              <a:rPr kumimoji="0" lang="en-US" sz="2400" b="0" i="0" u="none" strike="noStrike" kern="1200" cap="none" spc="0" normalizeH="0" baseline="0" noProof="0" dirty="0">
                <a:ln>
                  <a:noFill/>
                </a:ln>
                <a:solidFill>
                  <a:prstClr val="white"/>
                </a:solidFill>
                <a:effectLst/>
                <a:uLnTx/>
                <a:uFillTx/>
                <a:latin typeface="Berlin Sans FB Demi" panose="020E0802020502020306" pitchFamily="34" charset="0"/>
                <a:ea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Berlin Sans FB Demi" panose="020E0802020502020306" pitchFamily="34" charset="0"/>
                <a:ea typeface="Times New Roman" panose="02020603050405020304" pitchFamily="18" charset="0"/>
              </a:rPr>
              <a:t>i</a:t>
            </a:r>
            <a:r>
              <a:rPr kumimoji="0" lang="az-Latn-AZ" sz="2400" b="0" i="0" u="none" strike="noStrike" kern="1200" cap="none" spc="0" normalizeH="0" baseline="0" noProof="0" dirty="0">
                <a:ln>
                  <a:noFill/>
                </a:ln>
                <a:solidFill>
                  <a:prstClr val="white"/>
                </a:solidFill>
                <a:effectLst/>
                <a:uLnTx/>
                <a:uFillTx/>
                <a:latin typeface="Berlin Sans FB Demi" panose="020E0802020502020306" pitchFamily="34" charset="0"/>
                <a:ea typeface="Times New Roman" panose="02020603050405020304" pitchFamily="18" charset="0"/>
              </a:rPr>
              <a:t>ş</a:t>
            </a:r>
            <a:r>
              <a:rPr kumimoji="0" lang="en-US" sz="2400" b="0" i="0" u="none" strike="noStrike" kern="1200" cap="none" spc="5" normalizeH="0" baseline="0" noProof="0" dirty="0">
                <a:ln>
                  <a:noFill/>
                </a:ln>
                <a:solidFill>
                  <a:prstClr val="white"/>
                </a:solidFill>
                <a:effectLst/>
                <a:uLnTx/>
                <a:uFillTx/>
                <a:latin typeface="Berlin Sans FB Demi" panose="020E0802020502020306" pitchFamily="34" charset="0"/>
                <a:ea typeface="Times New Roman" panose="02020603050405020304" pitchFamily="18" charset="0"/>
              </a:rPr>
              <a:t> </a:t>
            </a:r>
            <a:r>
              <a:rPr kumimoji="0" lang="en-US" sz="2400" b="0" i="0" u="none" strike="noStrike" kern="1200" cap="none" spc="0" normalizeH="0" baseline="0" noProof="0" dirty="0">
                <a:ln>
                  <a:noFill/>
                </a:ln>
                <a:solidFill>
                  <a:prstClr val="white"/>
                </a:solidFill>
                <a:effectLst/>
                <a:uLnTx/>
                <a:uFillTx/>
                <a:latin typeface="Berlin Sans FB Demi" panose="020E0802020502020306" pitchFamily="34" charset="0"/>
                <a:ea typeface="Times New Roman" panose="02020603050405020304" pitchFamily="18" charset="0"/>
                <a:cs typeface="Times New Roman" panose="02020603050405020304" pitchFamily="18" charset="0"/>
              </a:rPr>
              <a:t>n</a:t>
            </a:r>
            <a:r>
              <a:rPr kumimoji="0" lang="az-Latn-AZ" sz="2400" b="0" i="0" u="none" strike="noStrike" kern="1200" cap="none" spc="0" normalizeH="0" baseline="0" noProof="0" dirty="0">
                <a:ln>
                  <a:noFill/>
                </a:ln>
                <a:solidFill>
                  <a:prstClr val="white"/>
                </a:solidFill>
                <a:effectLst/>
                <a:uLnTx/>
                <a:uFillTx/>
                <a:latin typeface="Berlin Sans FB Demi" panose="020E0802020502020306" pitchFamily="34" charset="0"/>
                <a:ea typeface="Times New Roman" panose="02020603050405020304" pitchFamily="18" charset="0"/>
                <a:cs typeface="Times New Roman" panose="02020603050405020304" pitchFamily="18" charset="0"/>
              </a:rPr>
              <a:t>ö</a:t>
            </a:r>
            <a:r>
              <a:rPr kumimoji="0" lang="en-US" sz="2400" b="0" i="0" u="none" strike="noStrike" kern="1200" cap="none" spc="0" normalizeH="0" baseline="0" noProof="0" dirty="0">
                <a:ln>
                  <a:noFill/>
                </a:ln>
                <a:solidFill>
                  <a:prstClr val="white"/>
                </a:solidFill>
                <a:effectLst/>
                <a:uLnTx/>
                <a:uFillTx/>
                <a:latin typeface="Berlin Sans FB Demi" panose="020E0802020502020306" pitchFamily="34" charset="0"/>
                <a:ea typeface="Times New Roman" panose="02020603050405020304" pitchFamily="18" charset="0"/>
                <a:cs typeface="Times New Roman" panose="02020603050405020304" pitchFamily="18" charset="0"/>
              </a:rPr>
              <a:t>v</a:t>
            </a:r>
            <a:r>
              <a:rPr kumimoji="0" lang="az-Latn-AZ" sz="2400" b="0" i="0" u="none" strike="noStrike" kern="1200" cap="none" spc="0" normalizeH="0" baseline="0" noProof="0" dirty="0">
                <a:ln>
                  <a:noFill/>
                </a:ln>
                <a:solidFill>
                  <a:prstClr val="white"/>
                </a:solidFill>
                <a:effectLst/>
                <a:uLnTx/>
                <a:uFillTx/>
                <a:latin typeface="Berlin Sans FB Demi" panose="020E0802020502020306" pitchFamily="34" charset="0"/>
                <a:ea typeface="Times New Roman" panose="02020603050405020304" pitchFamily="18" charset="0"/>
                <a:cs typeface="Times New Roman" panose="02020603050405020304" pitchFamily="18" charset="0"/>
              </a:rPr>
              <a:t>ü</a:t>
            </a:r>
            <a:r>
              <a:rPr kumimoji="0" lang="en-US" sz="2400" b="0" i="0" u="none" strike="noStrike" kern="1200" cap="none" spc="0" normalizeH="0" baseline="0" noProof="0" dirty="0">
                <a:ln>
                  <a:noFill/>
                </a:ln>
                <a:solidFill>
                  <a:prstClr val="white"/>
                </a:solidFill>
                <a:effectLst/>
                <a:uLnTx/>
                <a:uFillTx/>
                <a:latin typeface="Berlin Sans FB Demi" panose="020E0802020502020306" pitchFamily="34"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white"/>
                </a:solidFill>
                <a:effectLst/>
                <a:uLnTx/>
                <a:uFillTx/>
                <a:latin typeface="Berlin Sans FB Demi" panose="020E0802020502020306" pitchFamily="34" charset="0"/>
                <a:ea typeface="Times New Roman" panose="02020603050405020304" pitchFamily="18" charset="0"/>
              </a:rPr>
              <a:t>(g</a:t>
            </a:r>
            <a:r>
              <a:rPr kumimoji="0" lang="az-Latn-AZ" sz="2400" b="0" i="0" u="none" strike="noStrike" kern="1200" cap="none" spc="0" normalizeH="0" baseline="0" noProof="0" dirty="0">
                <a:ln>
                  <a:noFill/>
                </a:ln>
                <a:solidFill>
                  <a:prstClr val="white"/>
                </a:solidFill>
                <a:effectLst/>
                <a:uLnTx/>
                <a:uFillTx/>
                <a:latin typeface="Berlin Sans FB Demi" panose="020E0802020502020306" pitchFamily="34" charset="0"/>
                <a:ea typeface="Times New Roman" panose="02020603050405020304" pitchFamily="18" charset="0"/>
              </a:rPr>
              <a:t>ö</a:t>
            </a:r>
            <a:r>
              <a:rPr kumimoji="0" lang="en-US" sz="2400" b="0" i="0" u="none" strike="noStrike" kern="1200" cap="none" spc="0" normalizeH="0" baseline="0" noProof="0" dirty="0" err="1">
                <a:ln>
                  <a:noFill/>
                </a:ln>
                <a:solidFill>
                  <a:prstClr val="white"/>
                </a:solidFill>
                <a:effectLst/>
                <a:uLnTx/>
                <a:uFillTx/>
                <a:latin typeface="Berlin Sans FB Demi" panose="020E0802020502020306" pitchFamily="34" charset="0"/>
                <a:ea typeface="Times New Roman" panose="02020603050405020304" pitchFamily="18" charset="0"/>
              </a:rPr>
              <a:t>nd</a:t>
            </a:r>
            <a:r>
              <a:rPr kumimoji="0" lang="az-Latn-AZ" sz="2400" b="0" i="0" u="none" strike="noStrike" kern="1200" cap="none" spc="0" normalizeH="0" baseline="0" noProof="0" dirty="0">
                <a:ln>
                  <a:noFill/>
                </a:ln>
                <a:solidFill>
                  <a:prstClr val="white"/>
                </a:solidFill>
                <a:effectLst/>
                <a:uLnTx/>
                <a:uFillTx/>
                <a:latin typeface="Berlin Sans FB Demi" panose="020E0802020502020306" pitchFamily="34" charset="0"/>
                <a:ea typeface="Times New Roman" panose="02020603050405020304" pitchFamily="18" charset="0"/>
              </a:rPr>
              <a:t>ə</a:t>
            </a:r>
            <a:r>
              <a:rPr kumimoji="0" lang="en-US" sz="2400" b="0" i="0" u="none" strike="noStrike" kern="1200" cap="none" spc="0" normalizeH="0" baseline="0" noProof="0" dirty="0">
                <a:ln>
                  <a:noFill/>
                </a:ln>
                <a:solidFill>
                  <a:prstClr val="white"/>
                </a:solidFill>
                <a:effectLst/>
                <a:uLnTx/>
                <a:uFillTx/>
                <a:latin typeface="Berlin Sans FB Demi" panose="020E0802020502020306" pitchFamily="34" charset="0"/>
                <a:ea typeface="Times New Roman" panose="02020603050405020304" pitchFamily="18" charset="0"/>
              </a:rPr>
              <a:t>r</a:t>
            </a:r>
            <a:r>
              <a:rPr kumimoji="0" lang="az-Latn-AZ" sz="2400" b="0" i="0" u="none" strike="noStrike" kern="1200" cap="none" spc="0" normalizeH="0" baseline="0" noProof="0" dirty="0">
                <a:ln>
                  <a:noFill/>
                </a:ln>
                <a:solidFill>
                  <a:prstClr val="white"/>
                </a:solidFill>
                <a:effectLst/>
                <a:uLnTx/>
                <a:uFillTx/>
                <a:latin typeface="Berlin Sans FB Demi" panose="020E0802020502020306" pitchFamily="34" charset="0"/>
                <a:ea typeface="Times New Roman" panose="02020603050405020304" pitchFamily="18" charset="0"/>
              </a:rPr>
              <a:t>mə</a:t>
            </a:r>
            <a:r>
              <a:rPr kumimoji="0" lang="en-US" sz="2400" b="0" i="0" u="none" strike="noStrike" kern="1200" cap="none" spc="5" normalizeH="0" baseline="0" noProof="0" dirty="0">
                <a:ln>
                  <a:noFill/>
                </a:ln>
                <a:solidFill>
                  <a:prstClr val="white"/>
                </a:solidFill>
                <a:effectLst/>
                <a:uLnTx/>
                <a:uFillTx/>
                <a:latin typeface="Berlin Sans FB Demi" panose="020E0802020502020306" pitchFamily="34" charset="0"/>
                <a:ea typeface="Times New Roman" panose="02020603050405020304" pitchFamily="18" charset="0"/>
              </a:rPr>
              <a:t> </a:t>
            </a:r>
            <a:r>
              <a:rPr kumimoji="0" lang="en-US" sz="2400" b="0" i="0" u="none" strike="noStrike" kern="1200" cap="none" spc="0" normalizeH="0" baseline="0" noProof="0" dirty="0">
                <a:ln>
                  <a:noFill/>
                </a:ln>
                <a:solidFill>
                  <a:prstClr val="white"/>
                </a:solidFill>
                <a:effectLst/>
                <a:uLnTx/>
                <a:uFillTx/>
                <a:latin typeface="Berlin Sans FB Demi" panose="020E0802020502020306" pitchFamily="34" charset="0"/>
                <a:ea typeface="Times New Roman" panose="02020603050405020304" pitchFamily="18" charset="0"/>
              </a:rPr>
              <a:t>-</a:t>
            </a:r>
            <a:r>
              <a:rPr kumimoji="0" lang="az-Latn-AZ" sz="2400" b="0" i="0" u="none" strike="noStrike" kern="1200" cap="none" spc="0" normalizeH="0" baseline="0" noProof="0" dirty="0">
                <a:ln>
                  <a:noFill/>
                </a:ln>
                <a:solidFill>
                  <a:prstClr val="white"/>
                </a:solidFill>
                <a:effectLst/>
                <a:uLnTx/>
                <a:uFillTx/>
                <a:latin typeface="Berlin Sans FB Demi" panose="020E0802020502020306" pitchFamily="34" charset="0"/>
                <a:ea typeface="Times New Roman" panose="02020603050405020304" pitchFamily="18" charset="0"/>
              </a:rPr>
              <a:t>daşıyıcı tezlikdə </a:t>
            </a:r>
            <a:r>
              <a:rPr kumimoji="0" lang="en-US" sz="2400" b="0" i="0" u="none" strike="noStrike" kern="1200" cap="none" spc="0" normalizeH="0" baseline="0" noProof="0" dirty="0">
                <a:ln>
                  <a:noFill/>
                </a:ln>
                <a:solidFill>
                  <a:prstClr val="white"/>
                </a:solidFill>
                <a:effectLst/>
                <a:uLnTx/>
                <a:uFillTx/>
                <a:latin typeface="Berlin Sans FB Demi" panose="020E0802020502020306" pitchFamily="34" charset="0"/>
                <a:ea typeface="Times New Roman" panose="02020603050405020304" pitchFamily="18" charset="0"/>
              </a:rPr>
              <a:t>G</a:t>
            </a:r>
            <a:r>
              <a:rPr kumimoji="0" lang="az-Latn-AZ" sz="2400" b="0" i="0" u="none" strike="noStrike" kern="1200" cap="none" spc="0" normalizeH="0" baseline="0" noProof="0" dirty="0">
                <a:ln>
                  <a:noFill/>
                </a:ln>
                <a:solidFill>
                  <a:prstClr val="white"/>
                </a:solidFill>
                <a:effectLst/>
                <a:uLnTx/>
                <a:uFillTx/>
                <a:latin typeface="Berlin Sans FB Demi" panose="020E0802020502020306" pitchFamily="34" charset="0"/>
                <a:ea typeface="Times New Roman" panose="02020603050405020304" pitchFamily="18" charset="0"/>
              </a:rPr>
              <a:t>D</a:t>
            </a:r>
            <a:r>
              <a:rPr kumimoji="0" lang="en-US" sz="2400" b="0" i="0" u="none" strike="noStrike" kern="1200" cap="none" spc="0" normalizeH="0" baseline="0" noProof="0" dirty="0">
                <a:ln>
                  <a:noFill/>
                </a:ln>
                <a:solidFill>
                  <a:prstClr val="white"/>
                </a:solidFill>
                <a:effectLst/>
                <a:uLnTx/>
                <a:uFillTx/>
                <a:latin typeface="Berlin Sans FB Demi" panose="020E0802020502020306" pitchFamily="34" charset="0"/>
                <a:ea typeface="Times New Roman" panose="02020603050405020304" pitchFamily="18" charset="0"/>
              </a:rPr>
              <a:t>)</a:t>
            </a:r>
            <a:r>
              <a:rPr kumimoji="0" lang="en-US"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 Bu </a:t>
            </a:r>
            <a:r>
              <a:rPr kumimoji="0" lang="en-US" sz="2400" b="0" i="0" u="none" strike="noStrike" kern="1200" cap="none" spc="0" normalizeH="0" baseline="0" noProof="0" dirty="0" err="1">
                <a:ln>
                  <a:noFill/>
                </a:ln>
                <a:solidFill>
                  <a:prstClr val="white"/>
                </a:solidFill>
                <a:effectLst/>
                <a:uLnTx/>
                <a:uFillTx/>
                <a:latin typeface="Footlight MT Light" panose="0204060206030A020304" pitchFamily="18" charset="0"/>
                <a:ea typeface="Times New Roman" panose="02020603050405020304" pitchFamily="18" charset="0"/>
              </a:rPr>
              <a:t>i</a:t>
            </a:r>
            <a:r>
              <a:rPr kumimoji="0" lang="az-Latn-AZ"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ş</a:t>
            </a:r>
            <a:r>
              <a:rPr kumimoji="0" lang="en-US" sz="2400" b="0" i="0" u="none" strike="noStrike" kern="1200" cap="none" spc="5"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 </a:t>
            </a:r>
            <a:r>
              <a:rPr kumimoji="0" lang="en-US"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n</a:t>
            </a:r>
            <a:r>
              <a:rPr kumimoji="0" lang="az-Latn-AZ"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ö</a:t>
            </a:r>
            <a:r>
              <a:rPr kumimoji="0" lang="en-US"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v</a:t>
            </a:r>
            <a:r>
              <a:rPr kumimoji="0" lang="az-Latn-AZ"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ü</a:t>
            </a:r>
            <a:r>
              <a:rPr kumimoji="0" lang="en-US" sz="2400" b="0" i="0" u="none" strike="noStrike" kern="1200" cap="none" spc="0" normalizeH="0" baseline="0" noProof="0" dirty="0" err="1">
                <a:ln>
                  <a:noFill/>
                </a:ln>
                <a:solidFill>
                  <a:prstClr val="white"/>
                </a:solidFill>
                <a:effectLst/>
                <a:uLnTx/>
                <a:uFillTx/>
                <a:latin typeface="Footlight MT Light" panose="0204060206030A020304" pitchFamily="18" charset="0"/>
                <a:ea typeface="Times New Roman" panose="02020603050405020304" pitchFamily="18" charset="0"/>
              </a:rPr>
              <a:t>nd</a:t>
            </a:r>
            <a:r>
              <a:rPr kumimoji="0" lang="az-Latn-AZ"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ə cərəyanın</a:t>
            </a:r>
            <a:r>
              <a:rPr kumimoji="0" lang="en-US"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Footlight MT Light" panose="0204060206030A020304" pitchFamily="18" charset="0"/>
                <a:ea typeface="Times New Roman" panose="02020603050405020304" pitchFamily="18" charset="0"/>
              </a:rPr>
              <a:t>gond</a:t>
            </a:r>
            <a:r>
              <a:rPr kumimoji="0" lang="az-Latn-AZ"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ə</a:t>
            </a:r>
            <a:r>
              <a:rPr kumimoji="0" lang="en-US" sz="2400" b="0" i="0" u="none" strike="noStrike" kern="1200" cap="none" spc="0" normalizeH="0" baseline="0" noProof="0" dirty="0" err="1">
                <a:ln>
                  <a:noFill/>
                </a:ln>
                <a:solidFill>
                  <a:prstClr val="white"/>
                </a:solidFill>
                <a:effectLst/>
                <a:uLnTx/>
                <a:uFillTx/>
                <a:latin typeface="Footlight MT Light" panose="0204060206030A020304" pitchFamily="18" charset="0"/>
                <a:ea typeface="Times New Roman" panose="02020603050405020304" pitchFamily="18" charset="0"/>
              </a:rPr>
              <a:t>rilm</a:t>
            </a:r>
            <a:r>
              <a:rPr kumimoji="0" lang="az-Latn-AZ"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əsi müəyyən tezlikdə(</a:t>
            </a:r>
            <a:r>
              <a:rPr kumimoji="0" lang="en-US"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 10-150 Hs</a:t>
            </a:r>
            <a:r>
              <a:rPr kumimoji="0" lang="az-Latn-AZ"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 diapazonda)modullaşmış və</a:t>
            </a:r>
            <a:r>
              <a:rPr kumimoji="0" lang="en-US"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Footlight MT Light" panose="0204060206030A020304" pitchFamily="18" charset="0"/>
                <a:ea typeface="Times New Roman" panose="02020603050405020304" pitchFamily="18" charset="0"/>
              </a:rPr>
              <a:t>tezli</a:t>
            </a:r>
            <a:r>
              <a:rPr kumimoji="0" lang="az-Latn-AZ"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y</a:t>
            </a:r>
            <a:r>
              <a:rPr kumimoji="0" lang="en-US" sz="2400" b="0" i="0" u="none" strike="noStrike" kern="1200" cap="none" spc="0" normalizeH="0" baseline="0" noProof="0" dirty="0" err="1">
                <a:ln>
                  <a:noFill/>
                </a:ln>
                <a:solidFill>
                  <a:prstClr val="white"/>
                </a:solidFill>
                <a:effectLst/>
                <a:uLnTx/>
                <a:uFillTx/>
                <a:latin typeface="Footlight MT Light" panose="0204060206030A020304" pitchFamily="18" charset="0"/>
                <a:ea typeface="Times New Roman" panose="02020603050405020304" pitchFamily="18" charset="0"/>
              </a:rPr>
              <a:t>i</a:t>
            </a:r>
            <a:r>
              <a:rPr kumimoji="0" lang="az-Latn-AZ"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 5000 Hs olan modullaşmamış cərəyanla uyğunlaşdırılır.</a:t>
            </a:r>
            <a:r>
              <a:rPr kumimoji="0" lang="en-US"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 C</a:t>
            </a:r>
            <a:r>
              <a:rPr kumimoji="0" lang="az-Latn-AZ"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ə</a:t>
            </a:r>
            <a:r>
              <a:rPr kumimoji="0" lang="en-US" sz="2400" b="0" i="0" u="none" strike="noStrike" kern="1200" cap="none" spc="0" normalizeH="0" baseline="0" noProof="0" dirty="0" err="1">
                <a:ln>
                  <a:noFill/>
                </a:ln>
                <a:solidFill>
                  <a:prstClr val="white"/>
                </a:solidFill>
                <a:effectLst/>
                <a:uLnTx/>
                <a:uFillTx/>
                <a:latin typeface="Footlight MT Light" panose="0204060206030A020304" pitchFamily="18" charset="0"/>
                <a:ea typeface="Times New Roman" panose="02020603050405020304" pitchFamily="18" charset="0"/>
              </a:rPr>
              <a:t>rayan</a:t>
            </a:r>
            <a:r>
              <a:rPr kumimoji="0" lang="az-Latn-AZ"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ın</a:t>
            </a:r>
            <a:r>
              <a:rPr kumimoji="0" lang="en-US"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 </a:t>
            </a:r>
            <a:r>
              <a:rPr kumimoji="0" lang="az-Latn-AZ"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verilmə</a:t>
            </a:r>
            <a:r>
              <a:rPr kumimoji="0" lang="en-US"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 m</a:t>
            </a:r>
            <a:r>
              <a:rPr kumimoji="0" lang="az-Latn-AZ"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ü</a:t>
            </a:r>
            <a:r>
              <a:rPr kumimoji="0" lang="en-US"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dd</a:t>
            </a:r>
            <a:r>
              <a:rPr kumimoji="0" lang="az-Latn-AZ"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ə</a:t>
            </a:r>
            <a:r>
              <a:rPr kumimoji="0" lang="en-US" sz="2400" b="0" i="0" u="none" strike="noStrike" kern="1200" cap="none" spc="0" normalizeH="0" baseline="0" noProof="0" dirty="0" err="1">
                <a:ln>
                  <a:noFill/>
                </a:ln>
                <a:solidFill>
                  <a:prstClr val="white"/>
                </a:solidFill>
                <a:effectLst/>
                <a:uLnTx/>
                <a:uFillTx/>
                <a:latin typeface="Footlight MT Light" panose="0204060206030A020304" pitchFamily="18" charset="0"/>
                <a:ea typeface="Times New Roman" panose="02020603050405020304" pitchFamily="18" charset="0"/>
              </a:rPr>
              <a:t>ti</a:t>
            </a:r>
            <a:r>
              <a:rPr kumimoji="0" lang="en-US"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 </a:t>
            </a:r>
            <a:r>
              <a:rPr kumimoji="0" lang="en-US" sz="2400" b="0" i="0" u="none" strike="noStrike" kern="1200" cap="none" spc="5"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 </a:t>
            </a:r>
            <a:r>
              <a:rPr kumimoji="0" lang="en-US"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1-6 san. </a:t>
            </a:r>
            <a:r>
              <a:rPr kumimoji="0" lang="az-Latn-AZ"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davam</a:t>
            </a:r>
            <a:r>
              <a:rPr kumimoji="0" lang="en-US"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Footlight MT Light" panose="0204060206030A020304" pitchFamily="18" charset="0"/>
                <a:ea typeface="Times New Roman" panose="02020603050405020304" pitchFamily="18" charset="0"/>
              </a:rPr>
              <a:t>edir</a:t>
            </a:r>
            <a:r>
              <a:rPr kumimoji="0" lang="en-US"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 </a:t>
            </a:r>
            <a:r>
              <a:rPr kumimoji="0" lang="az-Latn-AZ" sz="2400" b="0" i="0" u="none" strike="noStrike" kern="1200" cap="none" spc="0" normalizeH="0" baseline="0" noProof="0" dirty="0">
                <a:ln>
                  <a:noFill/>
                </a:ln>
                <a:solidFill>
                  <a:prstClr val="white"/>
                </a:solidFill>
                <a:effectLst/>
                <a:uLnTx/>
                <a:uFillTx/>
                <a:latin typeface="Footlight MT Light" panose="0204060206030A020304" pitchFamily="18" charset="0"/>
                <a:ea typeface="Times New Roman" panose="02020603050405020304" pitchFamily="18" charset="0"/>
              </a:rPr>
              <a:t>II iş növünə nisbətən stimulyasiya effekti aşağı olsa da, ağrıkəsici effekti ondan yüksəkdir. Ona görə də bu cərəyandan ağrı sindromlarını və damar patologiyalarını müalicə etmək məqsədilə istifadə olunur.</a:t>
            </a:r>
            <a:endParaRPr kumimoji="0" lang="ru-RU"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endParaRPr>
          </a:p>
          <a:p>
            <a:endParaRPr lang="en-US" dirty="0"/>
          </a:p>
        </p:txBody>
      </p:sp>
      <p:sp>
        <p:nvSpPr>
          <p:cNvPr id="6" name="Номер слайда 5"/>
          <p:cNvSpPr>
            <a:spLocks noGrp="1"/>
          </p:cNvSpPr>
          <p:nvPr>
            <p:ph type="sldNum" sz="quarter" idx="12"/>
          </p:nvPr>
        </p:nvSpPr>
        <p:spPr/>
        <p:txBody>
          <a:bodyPr/>
          <a:lstStyle/>
          <a:p>
            <a:pPr rtl="0"/>
            <a:fld id="{DBA1B0FB-D917-4C8C-928F-313BD683BF39}" type="slidenum">
              <a:rPr lang="ru-RU" smtClean="0"/>
            </a:fld>
            <a:endParaRPr lang="ru-RU"/>
          </a:p>
        </p:txBody>
      </p:sp>
      <p:pic>
        <p:nvPicPr>
          <p:cNvPr id="10" name="Рисунок 9"/>
          <p:cNvPicPr>
            <a:picLocks noChangeAspect="1"/>
          </p:cNvPicPr>
          <p:nvPr/>
        </p:nvPicPr>
        <p:blipFill rotWithShape="1">
          <a:blip r:embed="rId1"/>
          <a:srcRect b="49330"/>
          <a:stretch>
            <a:fillRect/>
          </a:stretch>
        </p:blipFill>
        <p:spPr>
          <a:xfrm>
            <a:off x="2998103" y="2662519"/>
            <a:ext cx="6011426" cy="32958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rtl="0"/>
            <a:fld id="{DBA1B0FB-D917-4C8C-928F-313BD683BF39}" type="slidenum">
              <a:rPr lang="ru-RU" smtClean="0"/>
            </a:fld>
            <a:endParaRPr lang="ru-RU"/>
          </a:p>
        </p:txBody>
      </p:sp>
      <p:pic>
        <p:nvPicPr>
          <p:cNvPr id="9" name="Рисунок 8"/>
          <p:cNvPicPr>
            <a:picLocks noChangeAspect="1"/>
          </p:cNvPicPr>
          <p:nvPr/>
        </p:nvPicPr>
        <p:blipFill rotWithShape="1">
          <a:blip r:embed="rId1"/>
          <a:srcRect b="50000"/>
          <a:stretch>
            <a:fillRect/>
          </a:stretch>
        </p:blipFill>
        <p:spPr>
          <a:xfrm>
            <a:off x="0" y="3912333"/>
            <a:ext cx="7261412" cy="2945667"/>
          </a:xfrm>
          <a:prstGeom prst="rect">
            <a:avLst/>
          </a:prstGeom>
          <a:ln>
            <a:noFill/>
          </a:ln>
          <a:effectLst>
            <a:softEdge rad="112500"/>
          </a:effectLst>
        </p:spPr>
      </p:pic>
      <p:graphicFrame>
        <p:nvGraphicFramePr>
          <p:cNvPr id="7" name="Схема 6"/>
          <p:cNvGraphicFramePr/>
          <p:nvPr/>
        </p:nvGraphicFramePr>
        <p:xfrm>
          <a:off x="125506" y="1"/>
          <a:ext cx="11940988" cy="4894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6674" y="491874"/>
            <a:ext cx="11641136" cy="2954655"/>
          </a:xfrm>
        </p:spPr>
        <p:txBody>
          <a:bodyPr/>
          <a:lstStyle/>
          <a:p>
            <a:pPr algn="ctr"/>
            <a:r>
              <a:rPr lang="az-Latn-AZ" sz="2400" dirty="0">
                <a:latin typeface="Footlight MT Light" panose="0204060206030A020304" pitchFamily="18" charset="0"/>
              </a:rPr>
              <a:t>Cərəyanın tezliyini azaldıb modulyasiyanın dərinliyini artıran zaman cərəyanın qıcıqlandırıclıq effekti yüksəlir. SMC ilə müalicə əsasən fasiləli (düzləndirilməmiş) rejimdə aparılır. Düzləndirilməmiş rejim daha qıcıqlandırıcıdır, onun üçün polyarizasiya və elektroliz halları xasdır. Bu rejimdən 2 halda istifadə olunur.</a:t>
            </a:r>
            <a:br>
              <a:rPr lang="az-Latn-AZ" sz="2400" dirty="0"/>
            </a:br>
            <a:endParaRPr lang="en-US" dirty="0"/>
          </a:p>
        </p:txBody>
      </p:sp>
      <p:sp>
        <p:nvSpPr>
          <p:cNvPr id="6" name="Номер слайда 5"/>
          <p:cNvSpPr>
            <a:spLocks noGrp="1"/>
          </p:cNvSpPr>
          <p:nvPr>
            <p:ph type="sldNum" sz="quarter" idx="12"/>
          </p:nvPr>
        </p:nvSpPr>
        <p:spPr/>
        <p:txBody>
          <a:bodyPr/>
          <a:lstStyle/>
          <a:p>
            <a:pPr rtl="0"/>
            <a:fld id="{DBA1B0FB-D917-4C8C-928F-313BD683BF39}" type="slidenum">
              <a:rPr lang="ru-RU" smtClean="0"/>
            </a:fld>
            <a:endParaRPr lang="ru-RU"/>
          </a:p>
        </p:txBody>
      </p:sp>
      <p:graphicFrame>
        <p:nvGraphicFramePr>
          <p:cNvPr id="7" name="Схема 6"/>
          <p:cNvGraphicFramePr/>
          <p:nvPr/>
        </p:nvGraphicFramePr>
        <p:xfrm>
          <a:off x="275432" y="2148139"/>
          <a:ext cx="6971532" cy="433475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9" name="Рисунок 8"/>
          <p:cNvPicPr>
            <a:picLocks noChangeAspect="1"/>
          </p:cNvPicPr>
          <p:nvPr/>
        </p:nvPicPr>
        <p:blipFill>
          <a:blip r:embed="rId6"/>
          <a:stretch>
            <a:fillRect/>
          </a:stretch>
        </p:blipFill>
        <p:spPr>
          <a:xfrm>
            <a:off x="7246964" y="2481699"/>
            <a:ext cx="4816378" cy="366763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dgm id="{AC958E0A-4260-40A8-B4B9-897A4C008B54}"/>
                                            </p:graphicEl>
                                          </p:spTgt>
                                        </p:tgtEl>
                                        <p:attrNameLst>
                                          <p:attrName>style.visibility</p:attrName>
                                        </p:attrNameLst>
                                      </p:cBhvr>
                                      <p:to>
                                        <p:strVal val="visible"/>
                                      </p:to>
                                    </p:set>
                                    <p:anim calcmode="lin" valueType="num">
                                      <p:cBhvr additive="base">
                                        <p:cTn id="13" dur="500" fill="hold"/>
                                        <p:tgtEl>
                                          <p:spTgt spid="7">
                                            <p:graphicEl>
                                              <a:dgm id="{AC958E0A-4260-40A8-B4B9-897A4C008B5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dgm id="{AC958E0A-4260-40A8-B4B9-897A4C008B54}"/>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graphicEl>
                                              <a:dgm id="{6F5A3E30-8EE1-447F-92C5-22AEDF8833D2}"/>
                                            </p:graphicEl>
                                          </p:spTgt>
                                        </p:tgtEl>
                                        <p:attrNameLst>
                                          <p:attrName>style.visibility</p:attrName>
                                        </p:attrNameLst>
                                      </p:cBhvr>
                                      <p:to>
                                        <p:strVal val="visible"/>
                                      </p:to>
                                    </p:set>
                                    <p:anim calcmode="lin" valueType="num">
                                      <p:cBhvr additive="base">
                                        <p:cTn id="19" dur="500" fill="hold"/>
                                        <p:tgtEl>
                                          <p:spTgt spid="7">
                                            <p:graphicEl>
                                              <a:dgm id="{6F5A3E30-8EE1-447F-92C5-22AEDF8833D2}"/>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graphicEl>
                                              <a:dgm id="{6F5A3E30-8EE1-447F-92C5-22AEDF8833D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Цифровой фон точек данных"/>
          <p:cNvPicPr>
            <a:picLocks noGrp="1" noChangeAspect="1"/>
          </p:cNvPicPr>
          <p:nvPr>
            <p:ph type="pic" sz="quarter" idx="14"/>
          </p:nvPr>
        </p:nvPicPr>
        <p:blipFill rotWithShape="1">
          <a:blip r:embed="rId1" cstate="screen">
            <a:extLst>
              <a:ext uri="{28A0092B-C50C-407E-A947-70E740481C1C}">
                <a14:useLocalDpi xmlns:a14="http://schemas.microsoft.com/office/drawing/2010/main" val="0"/>
              </a:ext>
            </a:extLst>
          </a:blip>
          <a:srcRect t="42" b="42"/>
          <a:stretch>
            <a:fillRect/>
          </a:stretch>
        </p:blipFill>
        <p:spPr>
          <a:xfrm>
            <a:off x="3054096" y="-40341"/>
            <a:ext cx="3054096" cy="3776472"/>
          </a:xfrm>
        </p:spPr>
      </p:pic>
      <p:pic>
        <p:nvPicPr>
          <p:cNvPr id="25" name="Рисунок 24" descr="Экран цифровой графики"/>
          <p:cNvPicPr>
            <a:picLocks noGrp="1" noChangeAspect="1"/>
          </p:cNvPicPr>
          <p:nvPr>
            <p:ph type="pic" sz="quarter" idx="16"/>
          </p:nvPr>
        </p:nvPicPr>
        <p:blipFill rotWithShape="1">
          <a:blip r:embed="rId2" cstate="screen">
            <a:extLst>
              <a:ext uri="{28A0092B-C50C-407E-A947-70E740481C1C}">
                <a14:useLocalDpi xmlns:a14="http://schemas.microsoft.com/office/drawing/2010/main" val="0"/>
              </a:ext>
            </a:extLst>
          </a:blip>
          <a:srcRect t="42" b="42"/>
          <a:stretch>
            <a:fillRect/>
          </a:stretch>
        </p:blipFill>
        <p:spPr>
          <a:xfrm>
            <a:off x="9137904" y="0"/>
            <a:ext cx="3054096" cy="3776472"/>
          </a:xfrm>
        </p:spPr>
      </p:pic>
      <p:sp>
        <p:nvSpPr>
          <p:cNvPr id="6" name="Номер слайда 5"/>
          <p:cNvSpPr>
            <a:spLocks noGrp="1"/>
          </p:cNvSpPr>
          <p:nvPr>
            <p:ph type="sldNum" sz="quarter" idx="12"/>
          </p:nvPr>
        </p:nvSpPr>
        <p:spPr>
          <a:xfrm>
            <a:off x="9948863" y="6507212"/>
            <a:ext cx="1692274" cy="153888"/>
          </a:xfrm>
        </p:spPr>
        <p:txBody>
          <a:bodyPr rtlCol="0"/>
          <a:lstStyle/>
          <a:p>
            <a:pPr rtl="0"/>
            <a:fld id="{DBA1B0FB-D917-4C8C-928F-313BD683BF39}" type="slidenum">
              <a:rPr lang="ru-RU" smtClean="0"/>
            </a:fld>
            <a:endParaRPr lang="ru-RU"/>
          </a:p>
        </p:txBody>
      </p:sp>
      <p:pic>
        <p:nvPicPr>
          <p:cNvPr id="23" name="Рисунок 22" descr="Человек рисует на белой доске"/>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t="42" b="42"/>
          <a:stretch>
            <a:fillRect/>
          </a:stretch>
        </p:blipFill>
        <p:spPr>
          <a:xfrm>
            <a:off x="6083808" y="0"/>
            <a:ext cx="3054096" cy="3776472"/>
          </a:xfrm>
        </p:spPr>
      </p:pic>
      <p:sp>
        <p:nvSpPr>
          <p:cNvPr id="12" name="Объект 11"/>
          <p:cNvSpPr>
            <a:spLocks noGrp="1"/>
          </p:cNvSpPr>
          <p:nvPr>
            <p:ph sz="quarter" idx="15"/>
          </p:nvPr>
        </p:nvSpPr>
        <p:spPr>
          <a:xfrm>
            <a:off x="851926" y="4266453"/>
            <a:ext cx="10457049" cy="2200418"/>
          </a:xfrm>
          <a:noFill/>
        </p:spPr>
        <p:txBody>
          <a:bodyPr rtlCol="0">
            <a:normAutofit/>
          </a:bodyPr>
          <a:lstStyle/>
          <a:p>
            <a:pPr rtl="0"/>
            <a:r>
              <a:rPr lang="az-Latn-AZ" sz="2800" dirty="0">
                <a:latin typeface="Footlight MT Light" panose="0204060206030A020304" pitchFamily="18" charset="0"/>
              </a:rPr>
              <a:t>Müalicə üsulunu fransız həkimi Bernar (1950) müalicə təcrübəsinə gətirmişdir. Bu cərəyan ikiyarımsinusoidal formalı impulsdan ibarətdir: tezliyi 1 saniyədə 50 impuls (bir taktlı fasiləsiz) və 1 san.də 100 impuls daşıyan cərəyan (ikitaktlı fasiləsiz).</a:t>
            </a:r>
            <a:endParaRPr lang="ru-RU" sz="2800" dirty="0"/>
          </a:p>
        </p:txBody>
      </p:sp>
      <p:pic>
        <p:nvPicPr>
          <p:cNvPr id="10" name="Рисунок 9"/>
          <p:cNvPicPr>
            <a:picLocks noGrp="1" noChangeAspect="1"/>
          </p:cNvPicPr>
          <p:nvPr>
            <p:ph type="pic" sz="quarter" idx="13"/>
          </p:nvPr>
        </p:nvPicPr>
        <p:blipFill rotWithShape="1">
          <a:blip r:embed="rId4"/>
          <a:srcRect l="9563" t="19940" r="9563" b="21793"/>
          <a:stretch>
            <a:fillRect/>
          </a:stretch>
        </p:blipFill>
        <p:spPr>
          <a:xfrm>
            <a:off x="0" y="0"/>
            <a:ext cx="3054096" cy="3736131"/>
          </a:xfrm>
        </p:spPr>
      </p:pic>
    </p:spTree>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p:cNvPicPr>
            <a:picLocks noChangeAspect="1"/>
          </p:cNvPicPr>
          <p:nvPr/>
        </p:nvPicPr>
        <p:blipFill>
          <a:blip r:embed="rId1"/>
          <a:stretch>
            <a:fillRect/>
          </a:stretch>
        </p:blipFill>
        <p:spPr>
          <a:xfrm>
            <a:off x="0" y="0"/>
            <a:ext cx="12192000" cy="6858000"/>
          </a:xfrm>
          <a:prstGeom prst="rect">
            <a:avLst/>
          </a:prstGeom>
        </p:spPr>
      </p:pic>
      <p:sp>
        <p:nvSpPr>
          <p:cNvPr id="7" name="Заголовок 6"/>
          <p:cNvSpPr>
            <a:spLocks noGrp="1"/>
          </p:cNvSpPr>
          <p:nvPr>
            <p:ph type="title"/>
          </p:nvPr>
        </p:nvSpPr>
        <p:spPr>
          <a:xfrm>
            <a:off x="1057939" y="-286955"/>
            <a:ext cx="6024503" cy="2138276"/>
          </a:xfrm>
        </p:spPr>
        <p:txBody>
          <a:bodyPr/>
          <a:lstStyle/>
          <a:p>
            <a:pPr algn="ctr"/>
            <a:r>
              <a:rPr lang="az-Latn-AZ" b="1" i="1" dirty="0">
                <a:solidFill>
                  <a:srgbClr val="002060"/>
                </a:solidFill>
              </a:rPr>
              <a:t>Sinusoidal modullaşmış cərəyanların fizioloji və müalicəvi təsiri. </a:t>
            </a:r>
            <a:endParaRPr lang="en-US" dirty="0">
              <a:solidFill>
                <a:srgbClr val="002060"/>
              </a:solidFill>
            </a:endParaRPr>
          </a:p>
        </p:txBody>
      </p:sp>
      <p:sp>
        <p:nvSpPr>
          <p:cNvPr id="9" name="Объект 8"/>
          <p:cNvSpPr>
            <a:spLocks noGrp="1"/>
          </p:cNvSpPr>
          <p:nvPr>
            <p:ph sz="quarter" idx="15"/>
          </p:nvPr>
        </p:nvSpPr>
        <p:spPr>
          <a:xfrm>
            <a:off x="322262" y="1984324"/>
            <a:ext cx="7495856" cy="2268311"/>
          </a:xfrm>
        </p:spPr>
        <p:txBody>
          <a:bodyPr/>
          <a:lstStyle/>
          <a:p>
            <a:pPr algn="ctr"/>
            <a:r>
              <a:rPr lang="az-Latn-AZ" sz="2800" dirty="0">
                <a:solidFill>
                  <a:srgbClr val="002060"/>
                </a:solidFill>
                <a:latin typeface="Footlight MT Light" panose="0204060206030A020304" pitchFamily="18" charset="0"/>
              </a:rPr>
              <a:t>Sabit və aşağı tezlikli fasiləli cərəyana nisbətən 5000 Hs tezlikli dəyişən sinusoidal cərəyana bədənin dəri örtüyünün müqaviməti çox az olur. SMC proprio- və interoreseptorlara kəskin qıcıqlandırıcı təsir göstərdiyindəndərin qatlardakı toxumalarda vibrasiya, saya və eninəzolaqlı əzələlərdə tetaniki yığılma törədir. SMC nin ağrıkəsici effekti görünür MSS-ə endorfinlərin və antinosiseptiv sistemin digər mediatorlarının ifrazı ilə əlaqədardır.</a:t>
            </a:r>
            <a:endParaRPr lang="ru-RU" sz="2800" b="1" i="1" dirty="0">
              <a:solidFill>
                <a:srgbClr val="002060"/>
              </a:solidFill>
            </a:endParaRPr>
          </a:p>
          <a:p>
            <a:endParaRPr lang="en-US" dirty="0"/>
          </a:p>
        </p:txBody>
      </p:sp>
      <p:sp>
        <p:nvSpPr>
          <p:cNvPr id="6" name="Номер слайда 5"/>
          <p:cNvSpPr>
            <a:spLocks noGrp="1"/>
          </p:cNvSpPr>
          <p:nvPr>
            <p:ph type="sldNum" sz="quarter" idx="12"/>
          </p:nvPr>
        </p:nvSpPr>
        <p:spPr/>
        <p:txBody>
          <a:bodyPr/>
          <a:lstStyle/>
          <a:p>
            <a:pPr rtl="0"/>
            <a:fld id="{DBA1B0FB-D917-4C8C-928F-313BD683BF39}" type="slidenum">
              <a:rPr lang="ru-RU" smtClean="0"/>
            </a:fld>
            <a:endParaRPr lang="ru-RU"/>
          </a:p>
        </p:txBody>
      </p:sp>
    </p:spTree>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5"/>
          </p:nvPr>
        </p:nvSpPr>
        <p:spPr>
          <a:xfrm>
            <a:off x="5546571" y="596805"/>
            <a:ext cx="6303587" cy="2351087"/>
          </a:xfrm>
        </p:spPr>
        <p:txBody>
          <a:bodyPr/>
          <a:lstStyle/>
          <a:p>
            <a:pPr algn="ctr"/>
            <a:r>
              <a:rPr lang="en-US" sz="2800" dirty="0" err="1">
                <a:solidFill>
                  <a:schemeClr val="tx1"/>
                </a:solidFill>
                <a:latin typeface="Footlight MT Light" panose="0204060206030A020304" pitchFamily="18" charset="0"/>
              </a:rPr>
              <a:t>SMCnin</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ağrıkəsici</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təsiri</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qan</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dövranının</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yaxşılaşması</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və</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venoz</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durğunluğun</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işemiyanın</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aradan</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qaldırılması</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ilə</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əlaqədardır</a:t>
            </a:r>
            <a:r>
              <a:rPr lang="en-US" sz="2800" dirty="0">
                <a:solidFill>
                  <a:schemeClr val="tx1"/>
                </a:solidFill>
                <a:latin typeface="Footlight MT Light" panose="0204060206030A020304" pitchFamily="18" charset="0"/>
              </a:rPr>
              <a:t>. SMC </a:t>
            </a:r>
            <a:r>
              <a:rPr lang="en-US" sz="2800" dirty="0" err="1">
                <a:solidFill>
                  <a:schemeClr val="tx1"/>
                </a:solidFill>
                <a:latin typeface="Footlight MT Light" panose="0204060206030A020304" pitchFamily="18" charset="0"/>
              </a:rPr>
              <a:t>spastik</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vəziyyəti</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aradan</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qaldırdığından</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damar</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tonusunu</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normallaşdırır</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Müalicə</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verilən</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nahiyədə</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qan</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dövranının</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yaxşılaşması</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venoz</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qan</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axınının</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süətlənməsi</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dəridə</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hərarətin</a:t>
            </a:r>
            <a:r>
              <a:rPr lang="en-US" sz="2800" dirty="0">
                <a:solidFill>
                  <a:schemeClr val="tx1"/>
                </a:solidFill>
                <a:latin typeface="Footlight MT Light" panose="0204060206030A020304" pitchFamily="18" charset="0"/>
              </a:rPr>
              <a:t> 0,8-1 C </a:t>
            </a:r>
            <a:r>
              <a:rPr lang="en-US" sz="2800" dirty="0" err="1">
                <a:solidFill>
                  <a:schemeClr val="tx1"/>
                </a:solidFill>
                <a:latin typeface="Footlight MT Light" panose="0204060206030A020304" pitchFamily="18" charset="0"/>
              </a:rPr>
              <a:t>artması</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müşahidə</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olunur</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Beynin</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iri</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damarlarında</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xüsusən</a:t>
            </a:r>
            <a:r>
              <a:rPr lang="en-US" sz="2800" dirty="0">
                <a:solidFill>
                  <a:schemeClr val="tx1"/>
                </a:solidFill>
                <a:latin typeface="Footlight MT Light" panose="0204060206030A020304" pitchFamily="18" charset="0"/>
              </a:rPr>
              <a:t> arterial </a:t>
            </a:r>
            <a:r>
              <a:rPr lang="en-US" sz="2800" dirty="0" err="1">
                <a:solidFill>
                  <a:schemeClr val="tx1"/>
                </a:solidFill>
                <a:latin typeface="Footlight MT Light" panose="0204060206030A020304" pitchFamily="18" charset="0"/>
              </a:rPr>
              <a:t>hipertoniya</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zamanıartmış</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tonusu</a:t>
            </a:r>
            <a:r>
              <a:rPr lang="en-US" sz="2800" dirty="0">
                <a:solidFill>
                  <a:schemeClr val="tx1"/>
                </a:solidFill>
                <a:latin typeface="Footlight MT Light" panose="0204060206030A020304" pitchFamily="18" charset="0"/>
              </a:rPr>
              <a:t> </a:t>
            </a:r>
            <a:r>
              <a:rPr lang="en-US" sz="2800" dirty="0" err="1">
                <a:solidFill>
                  <a:schemeClr val="tx1"/>
                </a:solidFill>
                <a:latin typeface="Footlight MT Light" panose="0204060206030A020304" pitchFamily="18" charset="0"/>
              </a:rPr>
              <a:t>azaldır</a:t>
            </a:r>
            <a:r>
              <a:rPr lang="en-US" sz="2800" dirty="0">
                <a:latin typeface="Footlight MT Light" panose="0204060206030A020304" pitchFamily="18" charset="0"/>
              </a:rPr>
              <a:t>.</a:t>
            </a:r>
            <a:endParaRPr lang="en-US" sz="2800" dirty="0">
              <a:latin typeface="Footlight MT Light" panose="0204060206030A020304" pitchFamily="18" charset="0"/>
            </a:endParaRPr>
          </a:p>
          <a:p>
            <a:endParaRPr lang="en-US" dirty="0"/>
          </a:p>
        </p:txBody>
      </p:sp>
      <p:pic>
        <p:nvPicPr>
          <p:cNvPr id="9" name="Рисунок 8"/>
          <p:cNvPicPr>
            <a:picLocks noGrp="1" noChangeAspect="1"/>
          </p:cNvPicPr>
          <p:nvPr>
            <p:ph type="pic" sz="quarter" idx="13"/>
          </p:nvPr>
        </p:nvPicPr>
        <p:blipFill>
          <a:blip r:embed="rId1"/>
          <a:srcRect l="21875" r="21875"/>
          <a:stretch>
            <a:fillRect/>
          </a:stretch>
        </p:blipFill>
        <p:spPr>
          <a:xfrm>
            <a:off x="291042" y="862806"/>
            <a:ext cx="5132388" cy="5132387"/>
          </a:xfrm>
        </p:spPr>
      </p:pic>
      <p:sp>
        <p:nvSpPr>
          <p:cNvPr id="7" name="Номер слайда 6"/>
          <p:cNvSpPr>
            <a:spLocks noGrp="1"/>
          </p:cNvSpPr>
          <p:nvPr>
            <p:ph type="sldNum" sz="quarter" idx="12"/>
          </p:nvPr>
        </p:nvSpPr>
        <p:spPr/>
        <p:txBody>
          <a:bodyPr/>
          <a:lstStyle/>
          <a:p>
            <a:pPr rtl="0"/>
            <a:fld id="{DBA1B0FB-D917-4C8C-928F-313BD683BF39}" type="slidenum">
              <a:rPr lang="ru-RU" smtClean="0"/>
            </a:fld>
            <a:endParaRPr lang="ru-RU"/>
          </a:p>
        </p:txBody>
      </p:sp>
    </p:spTree>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5"/>
          </p:nvPr>
        </p:nvSpPr>
        <p:spPr>
          <a:xfrm>
            <a:off x="4906108" y="196900"/>
            <a:ext cx="7086600" cy="2351087"/>
          </a:xfrm>
        </p:spPr>
        <p:txBody>
          <a:bodyPr/>
          <a:lstStyle/>
          <a:p>
            <a:pPr algn="ctr"/>
            <a:r>
              <a:rPr lang="az-Latn-AZ" sz="3200" dirty="0">
                <a:solidFill>
                  <a:schemeClr val="tx1"/>
                </a:solidFill>
                <a:latin typeface="Footlight MT Light" panose="0204060206030A020304" pitchFamily="18" charset="0"/>
              </a:rPr>
              <a:t>SMC əzələlərin tonusuna və yığılma qabiliyyətinə müxtəlif cür təsir göstərir. Məsələn, daşsız xolesistitlər zamanı öd kisəsinin tonusunun artırılması, refluks-ezofagit zamanı kardianın qapadılması, sidik axarlarından daşların salınması, xroniki bronx ağciyər xəstəlikləri zamanı bronxların drenaj funksiyasını yaxşılaşdırmaq üçün istifadə oluna bilər.</a:t>
            </a:r>
            <a:endParaRPr lang="az-Latn-AZ" sz="3200" dirty="0">
              <a:solidFill>
                <a:schemeClr val="tx1"/>
              </a:solidFill>
            </a:endParaRPr>
          </a:p>
          <a:p>
            <a:pPr algn="ctr"/>
            <a:r>
              <a:rPr lang="az-Latn-AZ" sz="3200" dirty="0">
                <a:solidFill>
                  <a:schemeClr val="tx1"/>
                </a:solidFill>
                <a:latin typeface="Footlight MT Light" panose="0204060206030A020304" pitchFamily="18" charset="0"/>
              </a:rPr>
              <a:t>Düzləndirilmiş rejimdə SMC elektroforetik effektə malikdir.</a:t>
            </a:r>
            <a:endParaRPr lang="az-Latn-AZ" sz="3200" dirty="0">
              <a:solidFill>
                <a:schemeClr val="tx1"/>
              </a:solidFill>
              <a:latin typeface="Footlight MT Light" panose="0204060206030A020304" pitchFamily="18" charset="0"/>
            </a:endParaRPr>
          </a:p>
          <a:p>
            <a:pPr algn="ctr"/>
            <a:endParaRPr lang="en-US" dirty="0"/>
          </a:p>
        </p:txBody>
      </p:sp>
      <p:sp>
        <p:nvSpPr>
          <p:cNvPr id="7" name="Номер слайда 6"/>
          <p:cNvSpPr>
            <a:spLocks noGrp="1"/>
          </p:cNvSpPr>
          <p:nvPr>
            <p:ph type="sldNum" sz="quarter" idx="12"/>
          </p:nvPr>
        </p:nvSpPr>
        <p:spPr/>
        <p:txBody>
          <a:bodyPr/>
          <a:lstStyle/>
          <a:p>
            <a:pPr rtl="0"/>
            <a:fld id="{DBA1B0FB-D917-4C8C-928F-313BD683BF39}" type="slidenum">
              <a:rPr lang="ru-RU" smtClean="0"/>
            </a:fld>
            <a:endParaRPr lang="ru-RU"/>
          </a:p>
        </p:txBody>
      </p:sp>
      <p:pic>
        <p:nvPicPr>
          <p:cNvPr id="9" name="Рисунок 8"/>
          <p:cNvPicPr>
            <a:picLocks noChangeAspect="1"/>
          </p:cNvPicPr>
          <p:nvPr/>
        </p:nvPicPr>
        <p:blipFill rotWithShape="1">
          <a:blip r:embed="rId1">
            <a:extLst>
              <a:ext uri="{BEBA8EAE-BF5A-486C-A8C5-ECC9F3942E4B}">
                <a14:imgProps xmlns:a14="http://schemas.microsoft.com/office/drawing/2010/main">
                  <a14:imgLayer r:embed="rId2">
                    <a14:imgEffect>
                      <a14:backgroundRemoval t="0" b="50361" l="0" r="100000"/>
                    </a14:imgEffect>
                  </a14:imgLayer>
                </a14:imgProps>
              </a:ext>
            </a:extLst>
          </a:blip>
          <a:srcRect b="50000"/>
          <a:stretch>
            <a:fillRect/>
          </a:stretch>
        </p:blipFill>
        <p:spPr>
          <a:xfrm>
            <a:off x="550863" y="1059473"/>
            <a:ext cx="4800234" cy="4739053"/>
          </a:xfrm>
          <a:prstGeom prst="rect">
            <a:avLst/>
          </a:prstGeom>
        </p:spPr>
      </p:pic>
    </p:spTree>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780565" y="62076"/>
            <a:ext cx="3565524" cy="1175530"/>
          </a:xfrm>
        </p:spPr>
        <p:txBody>
          <a:bodyPr/>
          <a:lstStyle/>
          <a:p>
            <a:r>
              <a:rPr lang="az-Latn-AZ" sz="5400" dirty="0">
                <a:latin typeface="Footlight MT Light" panose="0204060206030A020304" pitchFamily="18" charset="0"/>
              </a:rPr>
              <a:t>Göstərişlər </a:t>
            </a:r>
            <a:endParaRPr lang="en-US" sz="5400" dirty="0">
              <a:latin typeface="Footlight MT Light" panose="0204060206030A020304" pitchFamily="18" charset="0"/>
            </a:endParaRPr>
          </a:p>
        </p:txBody>
      </p:sp>
      <p:sp>
        <p:nvSpPr>
          <p:cNvPr id="9" name="Объект 8"/>
          <p:cNvSpPr>
            <a:spLocks noGrp="1"/>
          </p:cNvSpPr>
          <p:nvPr>
            <p:ph idx="1"/>
          </p:nvPr>
        </p:nvSpPr>
        <p:spPr>
          <a:xfrm>
            <a:off x="3882" y="1595472"/>
            <a:ext cx="5387754" cy="3415519"/>
          </a:xfrm>
        </p:spPr>
        <p:txBody>
          <a:bodyPr/>
          <a:lstStyle/>
          <a:p>
            <a:r>
              <a:rPr lang="az-Latn-AZ" sz="2400" dirty="0">
                <a:solidFill>
                  <a:schemeClr val="tx1"/>
                </a:solidFill>
                <a:latin typeface="Footlight MT Light" panose="0204060206030A020304" pitchFamily="18" charset="0"/>
              </a:rPr>
              <a:t>Periferik sinir sisteminin ağrı ilə müçayət olunan xəstəlikləri (nevralgiya, nevrit,radikulit,kauzalgiya), fəqərə osteoxondrozunun nevroloji təzahürləri, mərkəzi və periferik ifliclər, hipertoniya xəstəliyi I-II dərəcəli, aşağı ətraf arteriyalarının aterosklerozu, xroniki qastrit, refluks ezofagit, xora xəstəliyi, diskinetik qəbizlik, xroniki pnevmoniya, bronxial astma, boru mənşəli sonsuzluq, impotensiya, enurez və s.</a:t>
            </a:r>
            <a:endParaRPr lang="ru-RU" sz="2400" dirty="0">
              <a:solidFill>
                <a:schemeClr val="tx1"/>
              </a:solidFill>
            </a:endParaRPr>
          </a:p>
          <a:p>
            <a:endParaRPr lang="en-US" dirty="0"/>
          </a:p>
        </p:txBody>
      </p:sp>
      <p:pic>
        <p:nvPicPr>
          <p:cNvPr id="14" name="Рисунок 13"/>
          <p:cNvPicPr>
            <a:picLocks noGrp="1" noChangeAspect="1"/>
          </p:cNvPicPr>
          <p:nvPr>
            <p:ph type="pic" sz="quarter" idx="13"/>
          </p:nvPr>
        </p:nvPicPr>
        <p:blipFill rotWithShape="1">
          <a:blip r:embed="rId1"/>
          <a:srcRect l="-5090" t="-14689" r="-5691" b="-6299"/>
          <a:stretch>
            <a:fillRect/>
          </a:stretch>
        </p:blipFill>
        <p:spPr>
          <a:xfrm>
            <a:off x="5322303" y="1701801"/>
            <a:ext cx="3832654" cy="3667056"/>
          </a:xfrm>
        </p:spPr>
      </p:pic>
      <p:pic>
        <p:nvPicPr>
          <p:cNvPr id="16" name="Рисунок 15"/>
          <p:cNvPicPr>
            <a:picLocks noGrp="1" noChangeAspect="1"/>
          </p:cNvPicPr>
          <p:nvPr>
            <p:ph type="pic" sz="quarter" idx="14"/>
          </p:nvPr>
        </p:nvPicPr>
        <p:blipFill>
          <a:blip r:embed="rId2"/>
          <a:srcRect t="5362" b="5362"/>
          <a:stretch>
            <a:fillRect/>
          </a:stretch>
        </p:blipFill>
        <p:spPr/>
      </p:pic>
      <p:pic>
        <p:nvPicPr>
          <p:cNvPr id="18" name="Рисунок 17"/>
          <p:cNvPicPr>
            <a:picLocks noGrp="1" noChangeAspect="1"/>
          </p:cNvPicPr>
          <p:nvPr>
            <p:ph type="pic" sz="quarter" idx="15"/>
          </p:nvPr>
        </p:nvPicPr>
        <p:blipFill rotWithShape="1">
          <a:blip r:embed="rId3"/>
          <a:srcRect l="924" t="3550" r="-3254"/>
          <a:stretch>
            <a:fillRect/>
          </a:stretch>
        </p:blipFill>
        <p:spPr>
          <a:xfrm>
            <a:off x="8688260" y="3955958"/>
            <a:ext cx="3451968" cy="2551254"/>
          </a:xfrm>
        </p:spPr>
      </p:pic>
      <p:sp>
        <p:nvSpPr>
          <p:cNvPr id="7" name="Номер слайда 6"/>
          <p:cNvSpPr>
            <a:spLocks noGrp="1"/>
          </p:cNvSpPr>
          <p:nvPr>
            <p:ph type="sldNum" sz="quarter" idx="12"/>
          </p:nvPr>
        </p:nvSpPr>
        <p:spPr/>
        <p:txBody>
          <a:bodyPr/>
          <a:lstStyle/>
          <a:p>
            <a:pPr rtl="0"/>
            <a:fld id="{DBA1B0FB-D917-4C8C-928F-313BD683BF39}" type="slidenum">
              <a:rPr lang="ru-RU" smtClean="0"/>
            </a:fld>
            <a:endParaRPr lang="ru-RU"/>
          </a:p>
        </p:txBody>
      </p:sp>
    </p:spTree>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9475" y="0"/>
            <a:ext cx="4640139" cy="1997855"/>
          </a:xfrm>
        </p:spPr>
        <p:txBody>
          <a:bodyPr/>
          <a:lstStyle/>
          <a:p>
            <a:pPr algn="ctr"/>
            <a:r>
              <a:rPr lang="az-Latn-AZ" sz="6000" b="1" dirty="0">
                <a:latin typeface="Footlight MT Light" panose="0204060206030A020304" pitchFamily="18" charset="0"/>
              </a:rPr>
              <a:t>Əks göstərişlər</a:t>
            </a:r>
            <a:endParaRPr lang="en-US" sz="6000" dirty="0">
              <a:latin typeface="Footlight MT Light" panose="0204060206030A020304" pitchFamily="18" charset="0"/>
            </a:endParaRPr>
          </a:p>
        </p:txBody>
      </p:sp>
      <p:pic>
        <p:nvPicPr>
          <p:cNvPr id="11" name="Рисунок 10"/>
          <p:cNvPicPr>
            <a:picLocks noGrp="1" noChangeAspect="1"/>
          </p:cNvPicPr>
          <p:nvPr>
            <p:ph type="pic" sz="quarter" idx="13"/>
          </p:nvPr>
        </p:nvPicPr>
        <p:blipFill>
          <a:blip r:embed="rId1"/>
          <a:srcRect l="16756" r="16756"/>
          <a:stretch>
            <a:fillRect/>
          </a:stretch>
        </p:blipFill>
        <p:spPr>
          <a:xfrm>
            <a:off x="163513" y="1473200"/>
            <a:ext cx="3448050" cy="3449638"/>
          </a:xfrm>
        </p:spPr>
      </p:pic>
      <p:pic>
        <p:nvPicPr>
          <p:cNvPr id="13" name="Рисунок 12"/>
          <p:cNvPicPr>
            <a:picLocks noGrp="1" noChangeAspect="1"/>
          </p:cNvPicPr>
          <p:nvPr>
            <p:ph type="pic" sz="quarter" idx="14"/>
          </p:nvPr>
        </p:nvPicPr>
        <p:blipFill rotWithShape="1">
          <a:blip r:embed="rId2"/>
          <a:srcRect t="-9512" b="30057"/>
          <a:stretch>
            <a:fillRect/>
          </a:stretch>
        </p:blipFill>
        <p:spPr>
          <a:xfrm>
            <a:off x="3430523" y="250755"/>
            <a:ext cx="2665477" cy="2350904"/>
          </a:xfrm>
        </p:spPr>
      </p:pic>
      <p:pic>
        <p:nvPicPr>
          <p:cNvPr id="15" name="Рисунок 14"/>
          <p:cNvPicPr>
            <a:picLocks noGrp="1" noChangeAspect="1"/>
          </p:cNvPicPr>
          <p:nvPr>
            <p:ph type="pic" sz="quarter" idx="15"/>
          </p:nvPr>
        </p:nvPicPr>
        <p:blipFill>
          <a:blip r:embed="rId3"/>
          <a:srcRect l="18750" r="18750"/>
          <a:stretch>
            <a:fillRect/>
          </a:stretch>
        </p:blipFill>
        <p:spPr>
          <a:xfrm>
            <a:off x="3268663" y="3646488"/>
            <a:ext cx="2936875" cy="2936875"/>
          </a:xfrm>
        </p:spPr>
      </p:pic>
      <p:sp>
        <p:nvSpPr>
          <p:cNvPr id="9" name="Номер слайда 8"/>
          <p:cNvSpPr>
            <a:spLocks noGrp="1"/>
          </p:cNvSpPr>
          <p:nvPr>
            <p:ph type="sldNum" sz="quarter" idx="12"/>
          </p:nvPr>
        </p:nvSpPr>
        <p:spPr/>
        <p:txBody>
          <a:bodyPr/>
          <a:lstStyle/>
          <a:p>
            <a:pPr rtl="0"/>
            <a:fld id="{DBA1B0FB-D917-4C8C-928F-313BD683BF39}" type="slidenum">
              <a:rPr lang="ru-RU" smtClean="0"/>
            </a:fld>
            <a:endParaRPr lang="ru-RU"/>
          </a:p>
        </p:txBody>
      </p:sp>
      <p:graphicFrame>
        <p:nvGraphicFramePr>
          <p:cNvPr id="16" name="Схема 15"/>
          <p:cNvGraphicFramePr/>
          <p:nvPr/>
        </p:nvGraphicFramePr>
        <p:xfrm>
          <a:off x="6384926" y="1997855"/>
          <a:ext cx="5643561" cy="48601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graphicEl>
                                              <a:dgm id="{9502E200-92EF-4420-A14B-C2EAB6C40717}"/>
                                            </p:graphicEl>
                                          </p:spTgt>
                                        </p:tgtEl>
                                        <p:attrNameLst>
                                          <p:attrName>style.visibility</p:attrName>
                                        </p:attrNameLst>
                                      </p:cBhvr>
                                      <p:to>
                                        <p:strVal val="visible"/>
                                      </p:to>
                                    </p:set>
                                    <p:animEffect transition="in" filter="fade">
                                      <p:cBhvr>
                                        <p:cTn id="14" dur="500"/>
                                        <p:tgtEl>
                                          <p:spTgt spid="16">
                                            <p:graphicEl>
                                              <a:dgm id="{9502E200-92EF-4420-A14B-C2EAB6C40717}"/>
                                            </p:graphicEl>
                                          </p:spTgt>
                                        </p:tgtEl>
                                      </p:cBhvr>
                                    </p:animEffect>
                                    <p:anim calcmode="lin" valueType="num">
                                      <p:cBhvr>
                                        <p:cTn id="15" dur="500" fill="hold"/>
                                        <p:tgtEl>
                                          <p:spTgt spid="16">
                                            <p:graphicEl>
                                              <a:dgm id="{9502E200-92EF-4420-A14B-C2EAB6C40717}"/>
                                            </p:graphicEl>
                                          </p:spTgt>
                                        </p:tgtEl>
                                        <p:attrNameLst>
                                          <p:attrName>ppt_x</p:attrName>
                                        </p:attrNameLst>
                                      </p:cBhvr>
                                      <p:tavLst>
                                        <p:tav tm="0">
                                          <p:val>
                                            <p:strVal val="#ppt_x"/>
                                          </p:val>
                                        </p:tav>
                                        <p:tav tm="100000">
                                          <p:val>
                                            <p:strVal val="#ppt_x"/>
                                          </p:val>
                                        </p:tav>
                                      </p:tavLst>
                                    </p:anim>
                                    <p:anim calcmode="lin" valueType="num">
                                      <p:cBhvr>
                                        <p:cTn id="16" dur="500" fill="hold"/>
                                        <p:tgtEl>
                                          <p:spTgt spid="16">
                                            <p:graphicEl>
                                              <a:dgm id="{9502E200-92EF-4420-A14B-C2EAB6C40717}"/>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graphicEl>
                                              <a:dgm id="{38E86854-DE7B-4166-9A56-B033C7A1E71B}"/>
                                            </p:graphicEl>
                                          </p:spTgt>
                                        </p:tgtEl>
                                        <p:attrNameLst>
                                          <p:attrName>style.visibility</p:attrName>
                                        </p:attrNameLst>
                                      </p:cBhvr>
                                      <p:to>
                                        <p:strVal val="visible"/>
                                      </p:to>
                                    </p:set>
                                    <p:animEffect transition="in" filter="fade">
                                      <p:cBhvr>
                                        <p:cTn id="19" dur="500"/>
                                        <p:tgtEl>
                                          <p:spTgt spid="16">
                                            <p:graphicEl>
                                              <a:dgm id="{38E86854-DE7B-4166-9A56-B033C7A1E71B}"/>
                                            </p:graphicEl>
                                          </p:spTgt>
                                        </p:tgtEl>
                                      </p:cBhvr>
                                    </p:animEffect>
                                    <p:anim calcmode="lin" valueType="num">
                                      <p:cBhvr>
                                        <p:cTn id="20" dur="500" fill="hold"/>
                                        <p:tgtEl>
                                          <p:spTgt spid="16">
                                            <p:graphicEl>
                                              <a:dgm id="{38E86854-DE7B-4166-9A56-B033C7A1E71B}"/>
                                            </p:graphicEl>
                                          </p:spTgt>
                                        </p:tgtEl>
                                        <p:attrNameLst>
                                          <p:attrName>ppt_x</p:attrName>
                                        </p:attrNameLst>
                                      </p:cBhvr>
                                      <p:tavLst>
                                        <p:tav tm="0">
                                          <p:val>
                                            <p:strVal val="#ppt_x"/>
                                          </p:val>
                                        </p:tav>
                                        <p:tav tm="100000">
                                          <p:val>
                                            <p:strVal val="#ppt_x"/>
                                          </p:val>
                                        </p:tav>
                                      </p:tavLst>
                                    </p:anim>
                                    <p:anim calcmode="lin" valueType="num">
                                      <p:cBhvr>
                                        <p:cTn id="21" dur="500" fill="hold"/>
                                        <p:tgtEl>
                                          <p:spTgt spid="16">
                                            <p:graphicEl>
                                              <a:dgm id="{38E86854-DE7B-4166-9A56-B033C7A1E71B}"/>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
                                            <p:graphicEl>
                                              <a:dgm id="{3645D397-2785-44CC-850F-57FAA31C76D7}"/>
                                            </p:graphicEl>
                                          </p:spTgt>
                                        </p:tgtEl>
                                        <p:attrNameLst>
                                          <p:attrName>style.visibility</p:attrName>
                                        </p:attrNameLst>
                                      </p:cBhvr>
                                      <p:to>
                                        <p:strVal val="visible"/>
                                      </p:to>
                                    </p:set>
                                    <p:animEffect transition="in" filter="fade">
                                      <p:cBhvr>
                                        <p:cTn id="24" dur="500"/>
                                        <p:tgtEl>
                                          <p:spTgt spid="16">
                                            <p:graphicEl>
                                              <a:dgm id="{3645D397-2785-44CC-850F-57FAA31C76D7}"/>
                                            </p:graphicEl>
                                          </p:spTgt>
                                        </p:tgtEl>
                                      </p:cBhvr>
                                    </p:animEffect>
                                    <p:anim calcmode="lin" valueType="num">
                                      <p:cBhvr>
                                        <p:cTn id="25" dur="500" fill="hold"/>
                                        <p:tgtEl>
                                          <p:spTgt spid="16">
                                            <p:graphicEl>
                                              <a:dgm id="{3645D397-2785-44CC-850F-57FAA31C76D7}"/>
                                            </p:graphicEl>
                                          </p:spTgt>
                                        </p:tgtEl>
                                        <p:attrNameLst>
                                          <p:attrName>ppt_x</p:attrName>
                                        </p:attrNameLst>
                                      </p:cBhvr>
                                      <p:tavLst>
                                        <p:tav tm="0">
                                          <p:val>
                                            <p:strVal val="#ppt_x"/>
                                          </p:val>
                                        </p:tav>
                                        <p:tav tm="100000">
                                          <p:val>
                                            <p:strVal val="#ppt_x"/>
                                          </p:val>
                                        </p:tav>
                                      </p:tavLst>
                                    </p:anim>
                                    <p:anim calcmode="lin" valueType="num">
                                      <p:cBhvr>
                                        <p:cTn id="26" dur="500" fill="hold"/>
                                        <p:tgtEl>
                                          <p:spTgt spid="16">
                                            <p:graphicEl>
                                              <a:dgm id="{3645D397-2785-44CC-850F-57FAA31C76D7}"/>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graphicEl>
                                              <a:dgm id="{B7A57F97-6B77-44EE-B3E8-987603AD0595}"/>
                                            </p:graphicEl>
                                          </p:spTgt>
                                        </p:tgtEl>
                                        <p:attrNameLst>
                                          <p:attrName>style.visibility</p:attrName>
                                        </p:attrNameLst>
                                      </p:cBhvr>
                                      <p:to>
                                        <p:strVal val="visible"/>
                                      </p:to>
                                    </p:set>
                                    <p:animEffect transition="in" filter="fade">
                                      <p:cBhvr>
                                        <p:cTn id="31" dur="500"/>
                                        <p:tgtEl>
                                          <p:spTgt spid="16">
                                            <p:graphicEl>
                                              <a:dgm id="{B7A57F97-6B77-44EE-B3E8-987603AD0595}"/>
                                            </p:graphicEl>
                                          </p:spTgt>
                                        </p:tgtEl>
                                      </p:cBhvr>
                                    </p:animEffect>
                                    <p:anim calcmode="lin" valueType="num">
                                      <p:cBhvr>
                                        <p:cTn id="32" dur="500" fill="hold"/>
                                        <p:tgtEl>
                                          <p:spTgt spid="16">
                                            <p:graphicEl>
                                              <a:dgm id="{B7A57F97-6B77-44EE-B3E8-987603AD0595}"/>
                                            </p:graphicEl>
                                          </p:spTgt>
                                        </p:tgtEl>
                                        <p:attrNameLst>
                                          <p:attrName>ppt_x</p:attrName>
                                        </p:attrNameLst>
                                      </p:cBhvr>
                                      <p:tavLst>
                                        <p:tav tm="0">
                                          <p:val>
                                            <p:strVal val="#ppt_x"/>
                                          </p:val>
                                        </p:tav>
                                        <p:tav tm="100000">
                                          <p:val>
                                            <p:strVal val="#ppt_x"/>
                                          </p:val>
                                        </p:tav>
                                      </p:tavLst>
                                    </p:anim>
                                    <p:anim calcmode="lin" valueType="num">
                                      <p:cBhvr>
                                        <p:cTn id="33" dur="500" fill="hold"/>
                                        <p:tgtEl>
                                          <p:spTgt spid="16">
                                            <p:graphicEl>
                                              <a:dgm id="{B7A57F97-6B77-44EE-B3E8-987603AD0595}"/>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6">
                                            <p:graphicEl>
                                              <a:dgm id="{784E0B8A-A91E-4B68-8C01-9394CC65023E}"/>
                                            </p:graphicEl>
                                          </p:spTgt>
                                        </p:tgtEl>
                                        <p:attrNameLst>
                                          <p:attrName>style.visibility</p:attrName>
                                        </p:attrNameLst>
                                      </p:cBhvr>
                                      <p:to>
                                        <p:strVal val="visible"/>
                                      </p:to>
                                    </p:set>
                                    <p:animEffect transition="in" filter="fade">
                                      <p:cBhvr>
                                        <p:cTn id="36" dur="500"/>
                                        <p:tgtEl>
                                          <p:spTgt spid="16">
                                            <p:graphicEl>
                                              <a:dgm id="{784E0B8A-A91E-4B68-8C01-9394CC65023E}"/>
                                            </p:graphicEl>
                                          </p:spTgt>
                                        </p:tgtEl>
                                      </p:cBhvr>
                                    </p:animEffect>
                                    <p:anim calcmode="lin" valueType="num">
                                      <p:cBhvr>
                                        <p:cTn id="37" dur="500" fill="hold"/>
                                        <p:tgtEl>
                                          <p:spTgt spid="16">
                                            <p:graphicEl>
                                              <a:dgm id="{784E0B8A-A91E-4B68-8C01-9394CC65023E}"/>
                                            </p:graphicEl>
                                          </p:spTgt>
                                        </p:tgtEl>
                                        <p:attrNameLst>
                                          <p:attrName>ppt_x</p:attrName>
                                        </p:attrNameLst>
                                      </p:cBhvr>
                                      <p:tavLst>
                                        <p:tav tm="0">
                                          <p:val>
                                            <p:strVal val="#ppt_x"/>
                                          </p:val>
                                        </p:tav>
                                        <p:tav tm="100000">
                                          <p:val>
                                            <p:strVal val="#ppt_x"/>
                                          </p:val>
                                        </p:tav>
                                      </p:tavLst>
                                    </p:anim>
                                    <p:anim calcmode="lin" valueType="num">
                                      <p:cBhvr>
                                        <p:cTn id="38" dur="500" fill="hold"/>
                                        <p:tgtEl>
                                          <p:spTgt spid="16">
                                            <p:graphicEl>
                                              <a:dgm id="{784E0B8A-A91E-4B68-8C01-9394CC65023E}"/>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6">
                                            <p:graphicEl>
                                              <a:dgm id="{C8E4793D-DD0D-4FB1-BDE9-B5D307CB6E61}"/>
                                            </p:graphicEl>
                                          </p:spTgt>
                                        </p:tgtEl>
                                        <p:attrNameLst>
                                          <p:attrName>style.visibility</p:attrName>
                                        </p:attrNameLst>
                                      </p:cBhvr>
                                      <p:to>
                                        <p:strVal val="visible"/>
                                      </p:to>
                                    </p:set>
                                    <p:animEffect transition="in" filter="fade">
                                      <p:cBhvr>
                                        <p:cTn id="43" dur="500"/>
                                        <p:tgtEl>
                                          <p:spTgt spid="16">
                                            <p:graphicEl>
                                              <a:dgm id="{C8E4793D-DD0D-4FB1-BDE9-B5D307CB6E61}"/>
                                            </p:graphicEl>
                                          </p:spTgt>
                                        </p:tgtEl>
                                      </p:cBhvr>
                                    </p:animEffect>
                                    <p:anim calcmode="lin" valueType="num">
                                      <p:cBhvr>
                                        <p:cTn id="44" dur="500" fill="hold"/>
                                        <p:tgtEl>
                                          <p:spTgt spid="16">
                                            <p:graphicEl>
                                              <a:dgm id="{C8E4793D-DD0D-4FB1-BDE9-B5D307CB6E61}"/>
                                            </p:graphicEl>
                                          </p:spTgt>
                                        </p:tgtEl>
                                        <p:attrNameLst>
                                          <p:attrName>ppt_x</p:attrName>
                                        </p:attrNameLst>
                                      </p:cBhvr>
                                      <p:tavLst>
                                        <p:tav tm="0">
                                          <p:val>
                                            <p:strVal val="#ppt_x"/>
                                          </p:val>
                                        </p:tav>
                                        <p:tav tm="100000">
                                          <p:val>
                                            <p:strVal val="#ppt_x"/>
                                          </p:val>
                                        </p:tav>
                                      </p:tavLst>
                                    </p:anim>
                                    <p:anim calcmode="lin" valueType="num">
                                      <p:cBhvr>
                                        <p:cTn id="45" dur="500" fill="hold"/>
                                        <p:tgtEl>
                                          <p:spTgt spid="16">
                                            <p:graphicEl>
                                              <a:dgm id="{C8E4793D-DD0D-4FB1-BDE9-B5D307CB6E61}"/>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6">
                                            <p:graphicEl>
                                              <a:dgm id="{410422C8-9F83-4B3B-89E1-16A92CEE8F2C}"/>
                                            </p:graphicEl>
                                          </p:spTgt>
                                        </p:tgtEl>
                                        <p:attrNameLst>
                                          <p:attrName>style.visibility</p:attrName>
                                        </p:attrNameLst>
                                      </p:cBhvr>
                                      <p:to>
                                        <p:strVal val="visible"/>
                                      </p:to>
                                    </p:set>
                                    <p:animEffect transition="in" filter="fade">
                                      <p:cBhvr>
                                        <p:cTn id="48" dur="500"/>
                                        <p:tgtEl>
                                          <p:spTgt spid="16">
                                            <p:graphicEl>
                                              <a:dgm id="{410422C8-9F83-4B3B-89E1-16A92CEE8F2C}"/>
                                            </p:graphicEl>
                                          </p:spTgt>
                                        </p:tgtEl>
                                      </p:cBhvr>
                                    </p:animEffect>
                                    <p:anim calcmode="lin" valueType="num">
                                      <p:cBhvr>
                                        <p:cTn id="49" dur="500" fill="hold"/>
                                        <p:tgtEl>
                                          <p:spTgt spid="16">
                                            <p:graphicEl>
                                              <a:dgm id="{410422C8-9F83-4B3B-89E1-16A92CEE8F2C}"/>
                                            </p:graphicEl>
                                          </p:spTgt>
                                        </p:tgtEl>
                                        <p:attrNameLst>
                                          <p:attrName>ppt_x</p:attrName>
                                        </p:attrNameLst>
                                      </p:cBhvr>
                                      <p:tavLst>
                                        <p:tav tm="0">
                                          <p:val>
                                            <p:strVal val="#ppt_x"/>
                                          </p:val>
                                        </p:tav>
                                        <p:tav tm="100000">
                                          <p:val>
                                            <p:strVal val="#ppt_x"/>
                                          </p:val>
                                        </p:tav>
                                      </p:tavLst>
                                    </p:anim>
                                    <p:anim calcmode="lin" valueType="num">
                                      <p:cBhvr>
                                        <p:cTn id="50" dur="500" fill="hold"/>
                                        <p:tgtEl>
                                          <p:spTgt spid="16">
                                            <p:graphicEl>
                                              <a:dgm id="{410422C8-9F83-4B3B-89E1-16A92CEE8F2C}"/>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6">
                                            <p:graphicEl>
                                              <a:dgm id="{66DAEAEF-8001-4996-AE40-A72FB59FB1B0}"/>
                                            </p:graphicEl>
                                          </p:spTgt>
                                        </p:tgtEl>
                                        <p:attrNameLst>
                                          <p:attrName>style.visibility</p:attrName>
                                        </p:attrNameLst>
                                      </p:cBhvr>
                                      <p:to>
                                        <p:strVal val="visible"/>
                                      </p:to>
                                    </p:set>
                                    <p:animEffect transition="in" filter="fade">
                                      <p:cBhvr>
                                        <p:cTn id="55" dur="500"/>
                                        <p:tgtEl>
                                          <p:spTgt spid="16">
                                            <p:graphicEl>
                                              <a:dgm id="{66DAEAEF-8001-4996-AE40-A72FB59FB1B0}"/>
                                            </p:graphicEl>
                                          </p:spTgt>
                                        </p:tgtEl>
                                      </p:cBhvr>
                                    </p:animEffect>
                                    <p:anim calcmode="lin" valueType="num">
                                      <p:cBhvr>
                                        <p:cTn id="56" dur="500" fill="hold"/>
                                        <p:tgtEl>
                                          <p:spTgt spid="16">
                                            <p:graphicEl>
                                              <a:dgm id="{66DAEAEF-8001-4996-AE40-A72FB59FB1B0}"/>
                                            </p:graphicEl>
                                          </p:spTgt>
                                        </p:tgtEl>
                                        <p:attrNameLst>
                                          <p:attrName>ppt_x</p:attrName>
                                        </p:attrNameLst>
                                      </p:cBhvr>
                                      <p:tavLst>
                                        <p:tav tm="0">
                                          <p:val>
                                            <p:strVal val="#ppt_x"/>
                                          </p:val>
                                        </p:tav>
                                        <p:tav tm="100000">
                                          <p:val>
                                            <p:strVal val="#ppt_x"/>
                                          </p:val>
                                        </p:tav>
                                      </p:tavLst>
                                    </p:anim>
                                    <p:anim calcmode="lin" valueType="num">
                                      <p:cBhvr>
                                        <p:cTn id="57" dur="500" fill="hold"/>
                                        <p:tgtEl>
                                          <p:spTgt spid="16">
                                            <p:graphicEl>
                                              <a:dgm id="{66DAEAEF-8001-4996-AE40-A72FB59FB1B0}"/>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6">
                                            <p:graphicEl>
                                              <a:dgm id="{FFEE3440-061F-4BFD-B1EB-71FDF1044488}"/>
                                            </p:graphicEl>
                                          </p:spTgt>
                                        </p:tgtEl>
                                        <p:attrNameLst>
                                          <p:attrName>style.visibility</p:attrName>
                                        </p:attrNameLst>
                                      </p:cBhvr>
                                      <p:to>
                                        <p:strVal val="visible"/>
                                      </p:to>
                                    </p:set>
                                    <p:animEffect transition="in" filter="fade">
                                      <p:cBhvr>
                                        <p:cTn id="60" dur="500"/>
                                        <p:tgtEl>
                                          <p:spTgt spid="16">
                                            <p:graphicEl>
                                              <a:dgm id="{FFEE3440-061F-4BFD-B1EB-71FDF1044488}"/>
                                            </p:graphicEl>
                                          </p:spTgt>
                                        </p:tgtEl>
                                      </p:cBhvr>
                                    </p:animEffect>
                                    <p:anim calcmode="lin" valueType="num">
                                      <p:cBhvr>
                                        <p:cTn id="61" dur="500" fill="hold"/>
                                        <p:tgtEl>
                                          <p:spTgt spid="16">
                                            <p:graphicEl>
                                              <a:dgm id="{FFEE3440-061F-4BFD-B1EB-71FDF1044488}"/>
                                            </p:graphicEl>
                                          </p:spTgt>
                                        </p:tgtEl>
                                        <p:attrNameLst>
                                          <p:attrName>ppt_x</p:attrName>
                                        </p:attrNameLst>
                                      </p:cBhvr>
                                      <p:tavLst>
                                        <p:tav tm="0">
                                          <p:val>
                                            <p:strVal val="#ppt_x"/>
                                          </p:val>
                                        </p:tav>
                                        <p:tav tm="100000">
                                          <p:val>
                                            <p:strVal val="#ppt_x"/>
                                          </p:val>
                                        </p:tav>
                                      </p:tavLst>
                                    </p:anim>
                                    <p:anim calcmode="lin" valueType="num">
                                      <p:cBhvr>
                                        <p:cTn id="62" dur="500" fill="hold"/>
                                        <p:tgtEl>
                                          <p:spTgt spid="16">
                                            <p:graphicEl>
                                              <a:dgm id="{FFEE3440-061F-4BFD-B1EB-71FDF104448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6"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ctrTitle"/>
          </p:nvPr>
        </p:nvSpPr>
        <p:spPr>
          <a:xfrm>
            <a:off x="551688" y="0"/>
            <a:ext cx="5437187" cy="1653955"/>
          </a:xfrm>
        </p:spPr>
        <p:txBody>
          <a:bodyPr/>
          <a:lstStyle/>
          <a:p>
            <a:pPr algn="ctr"/>
            <a:r>
              <a:rPr lang="az-Latn-AZ" dirty="0">
                <a:latin typeface="Footlight MT Light" panose="0204060206030A020304" pitchFamily="18" charset="0"/>
              </a:rPr>
              <a:t>Müalicənin verilmə texnikası. </a:t>
            </a:r>
            <a:endParaRPr lang="en-US" dirty="0">
              <a:latin typeface="Footlight MT Light" panose="0204060206030A020304" pitchFamily="18" charset="0"/>
            </a:endParaRPr>
          </a:p>
        </p:txBody>
      </p:sp>
      <p:sp>
        <p:nvSpPr>
          <p:cNvPr id="11" name="Подзаголовок 10"/>
          <p:cNvSpPr>
            <a:spLocks noGrp="1"/>
          </p:cNvSpPr>
          <p:nvPr>
            <p:ph type="subTitle" idx="1"/>
          </p:nvPr>
        </p:nvSpPr>
        <p:spPr>
          <a:xfrm>
            <a:off x="31847" y="1653955"/>
            <a:ext cx="6183003" cy="2265216"/>
          </a:xfrm>
        </p:spPr>
        <p:txBody>
          <a:bodyPr/>
          <a:lstStyle/>
          <a:p>
            <a:pPr algn="ctr"/>
            <a:r>
              <a:rPr lang="az-Latn-AZ" sz="2800" dirty="0">
                <a:latin typeface="Footlight MT Light" panose="0204060206030A020304" pitchFamily="18" charset="0"/>
              </a:rPr>
              <a:t>SMC ilə müalicə AMPLİPULS-4 , AMPLİPULS-5 aparatları ilə aparılaraq qalvanizasyada istifadə olunan elektrodlardan istifadı olunur. Elektrodlar düzbucaqlı, kənarları oval formada olub sahəsi istifadı olunan nahiyyədən asılı olaraq 3-5 dən 300 sm2-dək olur və hidrofil döşəkcələrlə müvafiq nahiyyəyə qoyularaq elastiki bint, yaxud qum kisəsi ilə bərkidilir.</a:t>
            </a:r>
            <a:endParaRPr lang="ru-RU" sz="2800" dirty="0"/>
          </a:p>
          <a:p>
            <a:pPr algn="ctr"/>
            <a:endParaRPr lang="en-US" dirty="0"/>
          </a:p>
        </p:txBody>
      </p:sp>
      <p:pic>
        <p:nvPicPr>
          <p:cNvPr id="15" name="Рисунок 14"/>
          <p:cNvPicPr>
            <a:picLocks noGrp="1" noChangeAspect="1"/>
          </p:cNvPicPr>
          <p:nvPr>
            <p:ph type="pic" sz="quarter" idx="15"/>
          </p:nvPr>
        </p:nvPicPr>
        <p:blipFill>
          <a:blip r:embed="rId1"/>
          <a:srcRect t="7211" b="7211"/>
          <a:stretch>
            <a:fillRect/>
          </a:stretch>
        </p:blipFill>
        <p:spPr/>
      </p:pic>
      <p:pic>
        <p:nvPicPr>
          <p:cNvPr id="17" name="Рисунок 16"/>
          <p:cNvPicPr>
            <a:picLocks noGrp="1" noChangeAspect="1"/>
          </p:cNvPicPr>
          <p:nvPr>
            <p:ph type="pic" sz="quarter" idx="16"/>
          </p:nvPr>
        </p:nvPicPr>
        <p:blipFill>
          <a:blip r:embed="rId2"/>
          <a:srcRect t="15707" b="15707"/>
          <a:stretch>
            <a:fillRect/>
          </a:stretch>
        </p:blipFill>
        <p:spPr/>
      </p:pic>
      <p:sp>
        <p:nvSpPr>
          <p:cNvPr id="9" name="Номер слайда 8"/>
          <p:cNvSpPr>
            <a:spLocks noGrp="1"/>
          </p:cNvSpPr>
          <p:nvPr>
            <p:ph type="sldNum" sz="quarter" idx="12"/>
          </p:nvPr>
        </p:nvSpPr>
        <p:spPr/>
        <p:txBody>
          <a:bodyPr/>
          <a:lstStyle/>
          <a:p>
            <a:pPr rtl="0"/>
            <a:fld id="{DBA1B0FB-D917-4C8C-928F-313BD683BF39}" type="slidenum">
              <a:rPr lang="ru-RU" smtClean="0"/>
            </a:fld>
            <a:endParaRPr lang="ru-RU"/>
          </a:p>
        </p:txBody>
      </p:sp>
    </p:spTree>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Grp="1" noChangeAspect="1"/>
          </p:cNvPicPr>
          <p:nvPr>
            <p:ph type="pic" sz="quarter" idx="13"/>
          </p:nvPr>
        </p:nvPicPr>
        <p:blipFill>
          <a:blip r:embed="rId1"/>
          <a:srcRect l="17571" r="17571"/>
          <a:stretch>
            <a:fillRect/>
          </a:stretch>
        </p:blipFill>
        <p:spPr/>
      </p:pic>
      <p:sp>
        <p:nvSpPr>
          <p:cNvPr id="11" name="Текст 10"/>
          <p:cNvSpPr>
            <a:spLocks noGrp="1"/>
          </p:cNvSpPr>
          <p:nvPr>
            <p:ph type="body" sz="quarter" idx="14"/>
          </p:nvPr>
        </p:nvSpPr>
        <p:spPr>
          <a:xfrm>
            <a:off x="7616349" y="443035"/>
            <a:ext cx="4411662" cy="1731963"/>
          </a:xfrm>
        </p:spPr>
        <p:txBody>
          <a:bodyPr/>
          <a:lstStyle/>
          <a:p>
            <a:r>
              <a:rPr lang="az-Latn-AZ" sz="2400" dirty="0">
                <a:latin typeface="Footlight MT Light" panose="0204060206030A020304" pitchFamily="18" charset="0"/>
              </a:rPr>
              <a:t>SMC ilə müalicə zamanı bir neçə iş növündən istifadə olunur. Ağrı nə qədər çox olarsa bir o qədər modulyasiyanın tezliyini artırmaq lazımdır. Bu məqsədlə III-ıV-V iş növlərindən istifadə olunur. II iş növü əsasən əzələ atrofiyalarında elektiklə  stimulyasiya məqsədilə işlədilir.</a:t>
            </a:r>
            <a:endParaRPr lang="az-Latn-AZ" sz="2400" dirty="0">
              <a:latin typeface="Footlight MT Light" panose="0204060206030A020304" pitchFamily="18" charset="0"/>
            </a:endParaRPr>
          </a:p>
          <a:p>
            <a:r>
              <a:rPr lang="az-Latn-AZ" sz="2400" dirty="0">
                <a:latin typeface="Footlight MT Light" panose="0204060206030A020304" pitchFamily="18" charset="0"/>
              </a:rPr>
              <a:t> Dərman elektrofarezində olduğu kimi amplipulsterapiya da palçıq müalicəsi (amplipuls-peloid terpiya), ultrasəs terapiya ilə birgə təyin oluna bilər.</a:t>
            </a:r>
            <a:endParaRPr lang="ru-RU" sz="2400" dirty="0"/>
          </a:p>
          <a:p>
            <a:endParaRPr lang="en-US" dirty="0"/>
          </a:p>
        </p:txBody>
      </p:sp>
      <p:sp>
        <p:nvSpPr>
          <p:cNvPr id="8" name="Номер слайда 7"/>
          <p:cNvSpPr>
            <a:spLocks noGrp="1"/>
          </p:cNvSpPr>
          <p:nvPr>
            <p:ph type="sldNum" sz="quarter" idx="4294967295"/>
          </p:nvPr>
        </p:nvSpPr>
        <p:spPr>
          <a:xfrm>
            <a:off x="10499725" y="6507163"/>
            <a:ext cx="1692275" cy="153987"/>
          </a:xfrm>
        </p:spPr>
        <p:txBody>
          <a:bodyPr/>
          <a:lstStyle/>
          <a:p>
            <a:pPr rtl="0"/>
            <a:fld id="{DBA1B0FB-D917-4C8C-928F-313BD683BF39}"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8954" y="667310"/>
            <a:ext cx="5375152" cy="3415519"/>
          </a:xfrm>
        </p:spPr>
        <p:txBody>
          <a:bodyPr/>
          <a:lstStyle/>
          <a:p>
            <a:pPr algn="ctr"/>
            <a:r>
              <a:rPr lang="az-Latn-AZ" sz="3200" b="1" dirty="0">
                <a:latin typeface="Footlight MT Light" panose="0204060206030A020304" pitchFamily="18" charset="0"/>
              </a:rPr>
              <a:t>Xəstəyə verilən cərəyan sıxlığı 0,1 mA/sm2-dan çox olmamalıdır. Müalicə hər gün yaxud günaşırı aparılmaqla 20-30 dəq, kurs ərzində 6-10 prosedura təyin olunur. SMC dərman terapiyası , istilik prosedurları, masaj, ümümi vannalar ilə kombinə oluna bilər.</a:t>
            </a:r>
            <a:endParaRPr lang="ru-RU" sz="3200" b="1" dirty="0"/>
          </a:p>
          <a:p>
            <a:endParaRPr lang="en-US" dirty="0"/>
          </a:p>
        </p:txBody>
      </p:sp>
      <p:pic>
        <p:nvPicPr>
          <p:cNvPr id="11" name="Рисунок 10"/>
          <p:cNvPicPr>
            <a:picLocks noGrp="1" noChangeAspect="1"/>
          </p:cNvPicPr>
          <p:nvPr>
            <p:ph type="pic" sz="quarter" idx="13"/>
          </p:nvPr>
        </p:nvPicPr>
        <p:blipFill rotWithShape="1">
          <a:blip r:embed="rId1"/>
          <a:srcRect l="562" r="-1528"/>
          <a:stretch>
            <a:fillRect/>
          </a:stretch>
        </p:blipFill>
        <p:spPr>
          <a:xfrm>
            <a:off x="5539153" y="667310"/>
            <a:ext cx="6523893" cy="5200121"/>
          </a:xfrm>
        </p:spPr>
      </p:pic>
      <p:sp>
        <p:nvSpPr>
          <p:cNvPr id="9" name="Номер слайда 8"/>
          <p:cNvSpPr>
            <a:spLocks noGrp="1"/>
          </p:cNvSpPr>
          <p:nvPr>
            <p:ph type="sldNum" sz="quarter" idx="12"/>
          </p:nvPr>
        </p:nvSpPr>
        <p:spPr/>
        <p:txBody>
          <a:bodyPr/>
          <a:lstStyle/>
          <a:p>
            <a:pPr rtl="0"/>
            <a:fld id="{DBA1B0FB-D917-4C8C-928F-313BD683BF39}" type="slidenum">
              <a:rPr lang="ru-RU" smtClean="0"/>
            </a:fld>
            <a:endParaRPr lang="ru-RU"/>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1503381" y="306593"/>
            <a:ext cx="9012219" cy="1253041"/>
          </a:xfrm>
        </p:spPr>
        <p:txBody>
          <a:bodyPr rtlCol="0"/>
          <a:lstStyle/>
          <a:p>
            <a:pPr algn="ctr" rtl="0"/>
            <a:r>
              <a:rPr lang="az-Latn-AZ" sz="2400" dirty="0">
                <a:latin typeface="Footlight MT Light" panose="0204060206030A020304" pitchFamily="18" charset="0"/>
              </a:rPr>
              <a:t>Müalicənin əsasını təşkil edən bu iki növ cərəyanın DDT-də tez-tez istifadə olunan təsbit olunmuş modulyasiya növləri vardır:</a:t>
            </a:r>
            <a:endParaRPr lang="ru-RU" sz="2400" dirty="0"/>
          </a:p>
        </p:txBody>
      </p:sp>
      <p:sp>
        <p:nvSpPr>
          <p:cNvPr id="9" name="Номер слайда 8"/>
          <p:cNvSpPr>
            <a:spLocks noGrp="1"/>
          </p:cNvSpPr>
          <p:nvPr>
            <p:ph type="sldNum" sz="quarter" idx="12"/>
          </p:nvPr>
        </p:nvSpPr>
        <p:spPr>
          <a:xfrm>
            <a:off x="9948863" y="6507212"/>
            <a:ext cx="1692274" cy="153888"/>
          </a:xfrm>
        </p:spPr>
        <p:txBody>
          <a:bodyPr rtlCol="0"/>
          <a:lstStyle/>
          <a:p>
            <a:pPr rtl="0"/>
            <a:fld id="{DBA1B0FB-D917-4C8C-928F-313BD683BF39}" type="slidenum">
              <a:rPr lang="ru-RU" smtClean="0"/>
            </a:fld>
            <a:endParaRPr lang="ru-RU"/>
          </a:p>
        </p:txBody>
      </p:sp>
      <p:graphicFrame>
        <p:nvGraphicFramePr>
          <p:cNvPr id="12" name="Схема 11"/>
          <p:cNvGraphicFramePr/>
          <p:nvPr/>
        </p:nvGraphicFramePr>
        <p:xfrm>
          <a:off x="165847" y="306593"/>
          <a:ext cx="11882718" cy="655140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graphicEl>
                                              <a:dgm id="{9D83513F-B3E9-4710-BDE9-FF0ADDE53481}"/>
                                            </p:graphicEl>
                                          </p:spTgt>
                                        </p:tgtEl>
                                        <p:attrNameLst>
                                          <p:attrName>style.visibility</p:attrName>
                                        </p:attrNameLst>
                                      </p:cBhvr>
                                      <p:to>
                                        <p:strVal val="visible"/>
                                      </p:to>
                                    </p:set>
                                    <p:animEffect transition="in" filter="fade">
                                      <p:cBhvr>
                                        <p:cTn id="13" dur="500"/>
                                        <p:tgtEl>
                                          <p:spTgt spid="12">
                                            <p:graphicEl>
                                              <a:dgm id="{9D83513F-B3E9-4710-BDE9-FF0ADDE53481}"/>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graphicEl>
                                              <a:dgm id="{D7C8DDB6-45E1-4E47-9110-3F0225C87488}"/>
                                            </p:graphicEl>
                                          </p:spTgt>
                                        </p:tgtEl>
                                        <p:attrNameLst>
                                          <p:attrName>style.visibility</p:attrName>
                                        </p:attrNameLst>
                                      </p:cBhvr>
                                      <p:to>
                                        <p:strVal val="visible"/>
                                      </p:to>
                                    </p:set>
                                    <p:animEffect transition="in" filter="fade">
                                      <p:cBhvr>
                                        <p:cTn id="18" dur="500"/>
                                        <p:tgtEl>
                                          <p:spTgt spid="12">
                                            <p:graphicEl>
                                              <a:dgm id="{D7C8DDB6-45E1-4E47-9110-3F0225C8748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graphicEl>
                                              <a:dgm id="{B7D073E4-3B30-4ED1-9B4A-1AC551F53FBF}"/>
                                            </p:graphicEl>
                                          </p:spTgt>
                                        </p:tgtEl>
                                        <p:attrNameLst>
                                          <p:attrName>style.visibility</p:attrName>
                                        </p:attrNameLst>
                                      </p:cBhvr>
                                      <p:to>
                                        <p:strVal val="visible"/>
                                      </p:to>
                                    </p:set>
                                    <p:animEffect transition="in" filter="fade">
                                      <p:cBhvr>
                                        <p:cTn id="23" dur="500"/>
                                        <p:tgtEl>
                                          <p:spTgt spid="12">
                                            <p:graphicEl>
                                              <a:dgm id="{B7D073E4-3B30-4ED1-9B4A-1AC551F53FBF}"/>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graphicEl>
                                              <a:dgm id="{D54BCCEB-A764-4DF5-9222-95EDA7C12C04}"/>
                                            </p:graphicEl>
                                          </p:spTgt>
                                        </p:tgtEl>
                                        <p:attrNameLst>
                                          <p:attrName>style.visibility</p:attrName>
                                        </p:attrNameLst>
                                      </p:cBhvr>
                                      <p:to>
                                        <p:strVal val="visible"/>
                                      </p:to>
                                    </p:set>
                                    <p:animEffect transition="in" filter="fade">
                                      <p:cBhvr>
                                        <p:cTn id="26" dur="500"/>
                                        <p:tgtEl>
                                          <p:spTgt spid="12">
                                            <p:graphicEl>
                                              <a:dgm id="{D54BCCEB-A764-4DF5-9222-95EDA7C12C04}"/>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graphicEl>
                                              <a:dgm id="{13D26316-2587-4AA1-89FB-EA9F35617DF6}"/>
                                            </p:graphicEl>
                                          </p:spTgt>
                                        </p:tgtEl>
                                        <p:attrNameLst>
                                          <p:attrName>style.visibility</p:attrName>
                                        </p:attrNameLst>
                                      </p:cBhvr>
                                      <p:to>
                                        <p:strVal val="visible"/>
                                      </p:to>
                                    </p:set>
                                    <p:animEffect transition="in" filter="fade">
                                      <p:cBhvr>
                                        <p:cTn id="31" dur="500"/>
                                        <p:tgtEl>
                                          <p:spTgt spid="12">
                                            <p:graphicEl>
                                              <a:dgm id="{13D26316-2587-4AA1-89FB-EA9F35617DF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graphicEl>
                                              <a:dgm id="{12B71610-5464-47E9-91F0-8D147BFEDCD7}"/>
                                            </p:graphicEl>
                                          </p:spTgt>
                                        </p:tgtEl>
                                        <p:attrNameLst>
                                          <p:attrName>style.visibility</p:attrName>
                                        </p:attrNameLst>
                                      </p:cBhvr>
                                      <p:to>
                                        <p:strVal val="visible"/>
                                      </p:to>
                                    </p:set>
                                    <p:animEffect transition="in" filter="fade">
                                      <p:cBhvr>
                                        <p:cTn id="36" dur="500"/>
                                        <p:tgtEl>
                                          <p:spTgt spid="12">
                                            <p:graphicEl>
                                              <a:dgm id="{12B71610-5464-47E9-91F0-8D147BFEDCD7}"/>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graphicEl>
                                              <a:dgm id="{B9B6813A-8145-4FC9-8084-78BC2B187DF9}"/>
                                            </p:graphicEl>
                                          </p:spTgt>
                                        </p:tgtEl>
                                        <p:attrNameLst>
                                          <p:attrName>style.visibility</p:attrName>
                                        </p:attrNameLst>
                                      </p:cBhvr>
                                      <p:to>
                                        <p:strVal val="visible"/>
                                      </p:to>
                                    </p:set>
                                    <p:animEffect transition="in" filter="fade">
                                      <p:cBhvr>
                                        <p:cTn id="39" dur="500"/>
                                        <p:tgtEl>
                                          <p:spTgt spid="12">
                                            <p:graphicEl>
                                              <a:dgm id="{B9B6813A-8145-4FC9-8084-78BC2B187DF9}"/>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graphicEl>
                                              <a:dgm id="{7F84ADC2-51A3-40D3-96DB-996F5EC3462A}"/>
                                            </p:graphicEl>
                                          </p:spTgt>
                                        </p:tgtEl>
                                        <p:attrNameLst>
                                          <p:attrName>style.visibility</p:attrName>
                                        </p:attrNameLst>
                                      </p:cBhvr>
                                      <p:to>
                                        <p:strVal val="visible"/>
                                      </p:to>
                                    </p:set>
                                    <p:animEffect transition="in" filter="fade">
                                      <p:cBhvr>
                                        <p:cTn id="44" dur="500"/>
                                        <p:tgtEl>
                                          <p:spTgt spid="12">
                                            <p:graphicEl>
                                              <a:dgm id="{7F84ADC2-51A3-40D3-96DB-996F5EC3462A}"/>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
                                            <p:graphicEl>
                                              <a:dgm id="{754C4E6A-2561-474C-9C11-12F5E2F35A44}"/>
                                            </p:graphicEl>
                                          </p:spTgt>
                                        </p:tgtEl>
                                        <p:attrNameLst>
                                          <p:attrName>style.visibility</p:attrName>
                                        </p:attrNameLst>
                                      </p:cBhvr>
                                      <p:to>
                                        <p:strVal val="visible"/>
                                      </p:to>
                                    </p:set>
                                    <p:animEffect transition="in" filter="fade">
                                      <p:cBhvr>
                                        <p:cTn id="49" dur="500"/>
                                        <p:tgtEl>
                                          <p:spTgt spid="12">
                                            <p:graphicEl>
                                              <a:dgm id="{754C4E6A-2561-474C-9C11-12F5E2F35A44}"/>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
                                            <p:graphicEl>
                                              <a:dgm id="{1084E24A-D87E-48E5-B0C5-905972BB71DE}"/>
                                            </p:graphicEl>
                                          </p:spTgt>
                                        </p:tgtEl>
                                        <p:attrNameLst>
                                          <p:attrName>style.visibility</p:attrName>
                                        </p:attrNameLst>
                                      </p:cBhvr>
                                      <p:to>
                                        <p:strVal val="visible"/>
                                      </p:to>
                                    </p:set>
                                    <p:animEffect transition="in" filter="fade">
                                      <p:cBhvr>
                                        <p:cTn id="52" dur="500"/>
                                        <p:tgtEl>
                                          <p:spTgt spid="12">
                                            <p:graphicEl>
                                              <a:dgm id="{1084E24A-D87E-48E5-B0C5-905972BB71D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graphicEl>
                                              <a:dgm id="{603D6E43-8683-4F48-9F77-7B90C744EACC}"/>
                                            </p:graphicEl>
                                          </p:spTgt>
                                        </p:tgtEl>
                                        <p:attrNameLst>
                                          <p:attrName>style.visibility</p:attrName>
                                        </p:attrNameLst>
                                      </p:cBhvr>
                                      <p:to>
                                        <p:strVal val="visible"/>
                                      </p:to>
                                    </p:set>
                                    <p:animEffect transition="in" filter="fade">
                                      <p:cBhvr>
                                        <p:cTn id="57" dur="500"/>
                                        <p:tgtEl>
                                          <p:spTgt spid="12">
                                            <p:graphicEl>
                                              <a:dgm id="{603D6E43-8683-4F48-9F77-7B90C744EA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Номер слайда 16"/>
          <p:cNvSpPr>
            <a:spLocks noGrp="1"/>
          </p:cNvSpPr>
          <p:nvPr>
            <p:ph type="sldNum" sz="quarter" idx="12"/>
          </p:nvPr>
        </p:nvSpPr>
        <p:spPr/>
        <p:txBody>
          <a:bodyPr/>
          <a:lstStyle/>
          <a:p>
            <a:pPr rtl="0"/>
            <a:fld id="{DBA1B0FB-D917-4C8C-928F-313BD683BF39}" type="slidenum">
              <a:rPr lang="ru-RU" smtClean="0"/>
            </a:fld>
            <a:endParaRPr lang="ru-RU"/>
          </a:p>
        </p:txBody>
      </p:sp>
      <p:pic>
        <p:nvPicPr>
          <p:cNvPr id="19" name="Рисунок 18"/>
          <p:cNvPicPr>
            <a:picLocks noChangeAspect="1"/>
          </p:cNvPicPr>
          <p:nvPr/>
        </p:nvPicPr>
        <p:blipFill>
          <a:blip r:embed="rId1"/>
          <a:stretch>
            <a:fillRect/>
          </a:stretch>
        </p:blipFill>
        <p:spPr>
          <a:xfrm>
            <a:off x="1367875" y="1035423"/>
            <a:ext cx="5156222" cy="3720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Рисунок 2"/>
          <p:cNvPicPr>
            <a:picLocks noChangeAspect="1"/>
          </p:cNvPicPr>
          <p:nvPr/>
        </p:nvPicPr>
        <p:blipFill>
          <a:blip r:embed="rId2"/>
          <a:stretch>
            <a:fillRect/>
          </a:stretch>
        </p:blipFill>
        <p:spPr>
          <a:xfrm>
            <a:off x="7848396" y="196900"/>
            <a:ext cx="2946604" cy="6015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Номер слайда 16"/>
          <p:cNvSpPr>
            <a:spLocks noGrp="1"/>
          </p:cNvSpPr>
          <p:nvPr>
            <p:ph type="sldNum" sz="quarter" idx="12"/>
          </p:nvPr>
        </p:nvSpPr>
        <p:spPr/>
        <p:txBody>
          <a:bodyPr/>
          <a:lstStyle/>
          <a:p>
            <a:pPr rtl="0"/>
            <a:fld id="{DBA1B0FB-D917-4C8C-928F-313BD683BF39}" type="slidenum">
              <a:rPr lang="ru-RU" smtClean="0"/>
            </a:fld>
            <a:endParaRPr lang="ru-RU"/>
          </a:p>
        </p:txBody>
      </p:sp>
      <p:graphicFrame>
        <p:nvGraphicFramePr>
          <p:cNvPr id="18" name="Схема 17"/>
          <p:cNvGraphicFramePr/>
          <p:nvPr/>
        </p:nvGraphicFramePr>
        <p:xfrm>
          <a:off x="718670" y="517960"/>
          <a:ext cx="10754659"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graphicEl>
                                              <a:dgm id="{E07F3E49-60BB-4030-81D8-1D0F46FC002C}"/>
                                            </p:graphicEl>
                                          </p:spTgt>
                                        </p:tgtEl>
                                        <p:attrNameLst>
                                          <p:attrName>style.visibility</p:attrName>
                                        </p:attrNameLst>
                                      </p:cBhvr>
                                      <p:to>
                                        <p:strVal val="visible"/>
                                      </p:to>
                                    </p:set>
                                    <p:animEffect transition="in" filter="fade">
                                      <p:cBhvr>
                                        <p:cTn id="7" dur="500"/>
                                        <p:tgtEl>
                                          <p:spTgt spid="18">
                                            <p:graphicEl>
                                              <a:dgm id="{E07F3E49-60BB-4030-81D8-1D0F46FC002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graphicEl>
                                              <a:dgm id="{CB1C587B-F517-4407-88E2-06DB8E3108C4}"/>
                                            </p:graphicEl>
                                          </p:spTgt>
                                        </p:tgtEl>
                                        <p:attrNameLst>
                                          <p:attrName>style.visibility</p:attrName>
                                        </p:attrNameLst>
                                      </p:cBhvr>
                                      <p:to>
                                        <p:strVal val="visible"/>
                                      </p:to>
                                    </p:set>
                                    <p:animEffect transition="in" filter="fade">
                                      <p:cBhvr>
                                        <p:cTn id="12" dur="500"/>
                                        <p:tgtEl>
                                          <p:spTgt spid="18">
                                            <p:graphicEl>
                                              <a:dgm id="{CB1C587B-F517-4407-88E2-06DB8E3108C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graphicEl>
                                              <a:dgm id="{BC1C75DA-3B4B-47FE-A4F6-E044186DB256}"/>
                                            </p:graphicEl>
                                          </p:spTgt>
                                        </p:tgtEl>
                                        <p:attrNameLst>
                                          <p:attrName>style.visibility</p:attrName>
                                        </p:attrNameLst>
                                      </p:cBhvr>
                                      <p:to>
                                        <p:strVal val="visible"/>
                                      </p:to>
                                    </p:set>
                                    <p:animEffect transition="in" filter="fade">
                                      <p:cBhvr>
                                        <p:cTn id="17" dur="500"/>
                                        <p:tgtEl>
                                          <p:spTgt spid="18">
                                            <p:graphicEl>
                                              <a:dgm id="{BC1C75DA-3B4B-47FE-A4F6-E044186DB256}"/>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graphicEl>
                                              <a:dgm id="{804034FE-9B65-4C88-931D-FBA9475D41AC}"/>
                                            </p:graphicEl>
                                          </p:spTgt>
                                        </p:tgtEl>
                                        <p:attrNameLst>
                                          <p:attrName>style.visibility</p:attrName>
                                        </p:attrNameLst>
                                      </p:cBhvr>
                                      <p:to>
                                        <p:strVal val="visible"/>
                                      </p:to>
                                    </p:set>
                                    <p:animEffect transition="in" filter="fade">
                                      <p:cBhvr>
                                        <p:cTn id="20" dur="500"/>
                                        <p:tgtEl>
                                          <p:spTgt spid="18">
                                            <p:graphicEl>
                                              <a:dgm id="{804034FE-9B65-4C88-931D-FBA9475D41AC}"/>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graphicEl>
                                              <a:dgm id="{E27D002B-0D0C-42C2-9E46-BBB965385FFA}"/>
                                            </p:graphicEl>
                                          </p:spTgt>
                                        </p:tgtEl>
                                        <p:attrNameLst>
                                          <p:attrName>style.visibility</p:attrName>
                                        </p:attrNameLst>
                                      </p:cBhvr>
                                      <p:to>
                                        <p:strVal val="visible"/>
                                      </p:to>
                                    </p:set>
                                    <p:animEffect transition="in" filter="fade">
                                      <p:cBhvr>
                                        <p:cTn id="25" dur="500"/>
                                        <p:tgtEl>
                                          <p:spTgt spid="18">
                                            <p:graphicEl>
                                              <a:dgm id="{E27D002B-0D0C-42C2-9E46-BBB965385FFA}"/>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graphicEl>
                                              <a:dgm id="{9BF132E1-B87A-430A-8288-8F07C0E4C4A9}"/>
                                            </p:graphicEl>
                                          </p:spTgt>
                                        </p:tgtEl>
                                        <p:attrNameLst>
                                          <p:attrName>style.visibility</p:attrName>
                                        </p:attrNameLst>
                                      </p:cBhvr>
                                      <p:to>
                                        <p:strVal val="visible"/>
                                      </p:to>
                                    </p:set>
                                    <p:animEffect transition="in" filter="fade">
                                      <p:cBhvr>
                                        <p:cTn id="30" dur="500"/>
                                        <p:tgtEl>
                                          <p:spTgt spid="18">
                                            <p:graphicEl>
                                              <a:dgm id="{9BF132E1-B87A-430A-8288-8F07C0E4C4A9}"/>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graphicEl>
                                              <a:dgm id="{D0ED0953-373F-4B12-9694-D3F9030266D9}"/>
                                            </p:graphicEl>
                                          </p:spTgt>
                                        </p:tgtEl>
                                        <p:attrNameLst>
                                          <p:attrName>style.visibility</p:attrName>
                                        </p:attrNameLst>
                                      </p:cBhvr>
                                      <p:to>
                                        <p:strVal val="visible"/>
                                      </p:to>
                                    </p:set>
                                    <p:animEffect transition="in" filter="fade">
                                      <p:cBhvr>
                                        <p:cTn id="33" dur="500"/>
                                        <p:tgtEl>
                                          <p:spTgt spid="18">
                                            <p:graphicEl>
                                              <a:dgm id="{D0ED0953-373F-4B12-9694-D3F9030266D9}"/>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graphicEl>
                                              <a:dgm id="{9A50721F-B3FC-41D6-AB6F-6DEA6480FB73}"/>
                                            </p:graphicEl>
                                          </p:spTgt>
                                        </p:tgtEl>
                                        <p:attrNameLst>
                                          <p:attrName>style.visibility</p:attrName>
                                        </p:attrNameLst>
                                      </p:cBhvr>
                                      <p:to>
                                        <p:strVal val="visible"/>
                                      </p:to>
                                    </p:set>
                                    <p:animEffect transition="in" filter="fade">
                                      <p:cBhvr>
                                        <p:cTn id="38" dur="500"/>
                                        <p:tgtEl>
                                          <p:spTgt spid="18">
                                            <p:graphicEl>
                                              <a:dgm id="{9A50721F-B3FC-41D6-AB6F-6DEA6480FB7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Полилиния: Фигура 33"/>
          <p:cNvSpPr>
            <a:spLocks noGrp="1" noRot="1" noChangeAspect="1" noMove="1" noResize="1" noEditPoints="1" noAdjustHandles="1" noChangeArrowheads="1" noChangeShapeType="1" noTextEdit="1"/>
          </p:cNvSpPr>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sp>
        <p:nvSpPr>
          <p:cNvPr id="36" name="Овал 35"/>
          <p:cNvSpPr>
            <a:spLocks noGrp="1" noRot="1" noChangeAspect="1" noMove="1" noResize="1" noEditPoints="1" noAdjustHandles="1" noChangeArrowheads="1" noChangeShapeType="1" noTextEdit="1"/>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sp>
        <p:nvSpPr>
          <p:cNvPr id="38" name="Овал 37"/>
          <p:cNvSpPr>
            <a:spLocks noGrp="1" noRot="1" noChangeAspect="1" noMove="1" noResize="1" noEditPoints="1" noAdjustHandles="1" noChangeArrowheads="1" noChangeShapeType="1" noTextEdi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grpSp>
        <p:nvGrpSpPr>
          <p:cNvPr id="40" name="Группа 39"/>
          <p:cNvGrpSpPr>
            <a:grpSpLocks noGrp="1" noRot="1" noChangeAspect="1" noMove="1" noResize="1" noUngrp="1"/>
          </p:cNvGrpSpPr>
          <p:nvPr/>
        </p:nvGrpSpPr>
        <p:grpSpPr>
          <a:xfrm>
            <a:off x="1329952" y="4524379"/>
            <a:ext cx="1980001" cy="1363916"/>
            <a:chOff x="4879602" y="3781429"/>
            <a:chExt cx="1980001" cy="1363916"/>
          </a:xfrm>
        </p:grpSpPr>
        <p:sp>
          <p:nvSpPr>
            <p:cNvPr id="41" name="Полилиния: Фигура 40"/>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panose="020F0502020204030204" pitchFamily="34" charset="0"/>
              </a:endParaRPr>
            </a:p>
          </p:txBody>
        </p:sp>
        <p:sp>
          <p:nvSpPr>
            <p:cNvPr id="42" name="Полилиния: Фигура 41"/>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tx1"/>
                </a:solidFill>
                <a:latin typeface="Calibri" panose="020F0502020204030204" pitchFamily="34" charset="0"/>
              </a:endParaRPr>
            </a:p>
          </p:txBody>
        </p:sp>
        <p:sp>
          <p:nvSpPr>
            <p:cNvPr id="43" name="Овал 42"/>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sp>
          <p:nvSpPr>
            <p:cNvPr id="44" name="Овал 43"/>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ru-RU" dirty="0">
                <a:latin typeface="Calibri" panose="020F0502020204030204" pitchFamily="34" charset="0"/>
              </a:endParaRPr>
            </a:p>
          </p:txBody>
        </p:sp>
      </p:grpSp>
      <p:sp useBgFill="1">
        <p:nvSpPr>
          <p:cNvPr id="46" name="Прямоугольник 45"/>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panose="020F0502020204030204" pitchFamily="34" charset="0"/>
            </a:endParaRPr>
          </a:p>
        </p:txBody>
      </p:sp>
      <p:pic>
        <p:nvPicPr>
          <p:cNvPr id="8" name="Рисунок 7" descr="Цифровой фон точек данных"/>
          <p:cNvPicPr>
            <a:picLocks noGrp="1" noChangeAspect="1"/>
          </p:cNvPicPr>
          <p:nvPr>
            <p:ph type="pic" sz="quarter" idx="13"/>
          </p:nvPr>
        </p:nvPicPr>
        <p:blipFill>
          <a:blip r:embed="rId1">
            <a:extLst>
              <a:ext uri="{28A0092B-C50C-407E-A947-70E740481C1C}">
                <a14:useLocalDpi xmlns:a14="http://schemas.microsoft.com/office/drawing/2010/main" val="0"/>
              </a:ext>
            </a:extLst>
          </a:blip>
          <a:srcRect/>
          <a:stretch>
            <a:fillRect/>
          </a:stretch>
        </p:blipFill>
        <p:spPr/>
      </p:pic>
      <p:sp>
        <p:nvSpPr>
          <p:cNvPr id="48" name="Прямоугольник 47"/>
          <p:cNvSpPr>
            <a:spLocks noGrp="1" noRot="1" noChangeAspect="1" noMove="1" noResize="1" noEditPoints="1" noAdjustHandles="1" noChangeArrowheads="1" noChangeShapeType="1" noTextEdit="1"/>
          </p:cNvSpPr>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panose="020F0502020204030204" pitchFamily="34" charset="0"/>
            </a:endParaRPr>
          </a:p>
        </p:txBody>
      </p:sp>
      <p:sp>
        <p:nvSpPr>
          <p:cNvPr id="50" name="Прямоугольник 49"/>
          <p:cNvSpPr>
            <a:spLocks noGrp="1" noRot="1" noChangeAspect="1" noMove="1" noResize="1" noEditPoints="1" noAdjustHandles="1" noChangeArrowheads="1" noChangeShapeType="1" noTextEdit="1"/>
          </p:cNvSpPr>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panose="020F0502020204030204" pitchFamily="34" charset="0"/>
            </a:endParaRPr>
          </a:p>
        </p:txBody>
      </p:sp>
      <p:sp>
        <p:nvSpPr>
          <p:cNvPr id="15" name="Заголовок 14"/>
          <p:cNvSpPr>
            <a:spLocks noGrp="1"/>
          </p:cNvSpPr>
          <p:nvPr>
            <p:ph type="ctrTitle"/>
          </p:nvPr>
        </p:nvSpPr>
        <p:spPr>
          <a:xfrm>
            <a:off x="97772" y="740028"/>
            <a:ext cx="5890278" cy="1800061"/>
          </a:xfrm>
        </p:spPr>
        <p:txBody>
          <a:bodyPr vert="horz" wrap="square" lIns="0" tIns="0" rIns="0" bIns="0" rtlCol="0" anchor="b" anchorCtr="0">
            <a:normAutofit fontScale="90000"/>
          </a:bodyPr>
          <a:lstStyle/>
          <a:p>
            <a:pPr algn="ctr" rtl="0">
              <a:lnSpc>
                <a:spcPct val="100000"/>
              </a:lnSpc>
            </a:pPr>
            <a:r>
              <a:rPr lang="en-US" sz="6400" kern="1200" dirty="0">
                <a:solidFill>
                  <a:schemeClr val="tx1"/>
                </a:solidFill>
                <a:latin typeface="Footlight MT Light" panose="0204060206030A020304" pitchFamily="18" charset="0"/>
              </a:rPr>
              <a:t>DDC-</a:t>
            </a:r>
            <a:r>
              <a:rPr lang="en-US" sz="6400" kern="1200" dirty="0" err="1">
                <a:solidFill>
                  <a:schemeClr val="tx1"/>
                </a:solidFill>
                <a:latin typeface="Footlight MT Light" panose="0204060206030A020304" pitchFamily="18" charset="0"/>
              </a:rPr>
              <a:t>nın</a:t>
            </a:r>
            <a:r>
              <a:rPr lang="en-US" sz="6400" kern="1200" dirty="0">
                <a:solidFill>
                  <a:schemeClr val="tx1"/>
                </a:solidFill>
                <a:latin typeface="Footlight MT Light" panose="0204060206030A020304" pitchFamily="18" charset="0"/>
              </a:rPr>
              <a:t> </a:t>
            </a:r>
            <a:r>
              <a:rPr lang="en-US" sz="6400" kern="1200" dirty="0" err="1">
                <a:solidFill>
                  <a:schemeClr val="tx1"/>
                </a:solidFill>
                <a:latin typeface="Footlight MT Light" panose="0204060206030A020304" pitchFamily="18" charset="0"/>
              </a:rPr>
              <a:t>fizioloji</a:t>
            </a:r>
            <a:r>
              <a:rPr lang="en-US" sz="6400" kern="1200" dirty="0">
                <a:solidFill>
                  <a:schemeClr val="tx1"/>
                </a:solidFill>
                <a:latin typeface="Footlight MT Light" panose="0204060206030A020304" pitchFamily="18" charset="0"/>
              </a:rPr>
              <a:t> </a:t>
            </a:r>
            <a:r>
              <a:rPr lang="en-US" sz="6400" kern="1200" dirty="0" err="1">
                <a:solidFill>
                  <a:schemeClr val="tx1"/>
                </a:solidFill>
                <a:latin typeface="Footlight MT Light" panose="0204060206030A020304" pitchFamily="18" charset="0"/>
              </a:rPr>
              <a:t>və</a:t>
            </a:r>
            <a:r>
              <a:rPr lang="en-US" sz="6400" kern="1200" dirty="0">
                <a:solidFill>
                  <a:schemeClr val="tx1"/>
                </a:solidFill>
                <a:latin typeface="Footlight MT Light" panose="0204060206030A020304" pitchFamily="18" charset="0"/>
              </a:rPr>
              <a:t> </a:t>
            </a:r>
            <a:r>
              <a:rPr lang="en-US" sz="6400" kern="1200" dirty="0" err="1">
                <a:solidFill>
                  <a:schemeClr val="tx1"/>
                </a:solidFill>
                <a:latin typeface="Footlight MT Light" panose="0204060206030A020304" pitchFamily="18" charset="0"/>
              </a:rPr>
              <a:t>müalicəvi</a:t>
            </a:r>
            <a:r>
              <a:rPr lang="en-US" sz="6400" kern="1200" dirty="0">
                <a:solidFill>
                  <a:schemeClr val="tx1"/>
                </a:solidFill>
                <a:latin typeface="Footlight MT Light" panose="0204060206030A020304" pitchFamily="18" charset="0"/>
              </a:rPr>
              <a:t> </a:t>
            </a:r>
            <a:r>
              <a:rPr lang="en-US" sz="6400" kern="1200" dirty="0" err="1">
                <a:solidFill>
                  <a:schemeClr val="tx1"/>
                </a:solidFill>
                <a:latin typeface="Footlight MT Light" panose="0204060206030A020304" pitchFamily="18" charset="0"/>
              </a:rPr>
              <a:t>təsiri</a:t>
            </a:r>
            <a:r>
              <a:rPr lang="en-US" sz="6400" kern="1200" dirty="0">
                <a:solidFill>
                  <a:schemeClr val="tx1"/>
                </a:solidFill>
                <a:latin typeface="Footlight MT Light" panose="0204060206030A020304" pitchFamily="18" charset="0"/>
              </a:rPr>
              <a:t>.</a:t>
            </a:r>
            <a:endParaRPr lang="ru-RU" sz="6400" kern="1200" dirty="0">
              <a:solidFill>
                <a:schemeClr val="tx1"/>
              </a:solidFill>
            </a:endParaRPr>
          </a:p>
        </p:txBody>
      </p:sp>
      <p:sp>
        <p:nvSpPr>
          <p:cNvPr id="16" name="Подзаголовок 15"/>
          <p:cNvSpPr>
            <a:spLocks noGrp="1"/>
          </p:cNvSpPr>
          <p:nvPr>
            <p:ph type="subTitle" idx="1"/>
          </p:nvPr>
        </p:nvSpPr>
        <p:spPr>
          <a:xfrm>
            <a:off x="324088" y="3120894"/>
            <a:ext cx="5437187" cy="3259971"/>
          </a:xfrm>
        </p:spPr>
        <p:txBody>
          <a:bodyPr vert="horz" wrap="square" lIns="0" tIns="0" rIns="0" bIns="0" rtlCol="0">
            <a:normAutofit/>
          </a:bodyPr>
          <a:lstStyle/>
          <a:p>
            <a:pPr marL="0" indent="0" algn="ctr" rtl="0">
              <a:lnSpc>
                <a:spcPct val="100000"/>
              </a:lnSpc>
              <a:buNone/>
            </a:pPr>
            <a:r>
              <a:rPr lang="en-US" kern="1200" dirty="0" err="1">
                <a:latin typeface="Footlight MT Light" panose="0204060206030A020304" pitchFamily="18" charset="0"/>
              </a:rPr>
              <a:t>Diadinamiki</a:t>
            </a:r>
            <a:r>
              <a:rPr lang="en-US" kern="1200" dirty="0">
                <a:latin typeface="Footlight MT Light" panose="0204060206030A020304" pitchFamily="18" charset="0"/>
              </a:rPr>
              <a:t> </a:t>
            </a:r>
            <a:r>
              <a:rPr lang="en-US" kern="1200" dirty="0" err="1">
                <a:latin typeface="Footlight MT Light" panose="0204060206030A020304" pitchFamily="18" charset="0"/>
              </a:rPr>
              <a:t>cərə</a:t>
            </a:r>
            <a:r>
              <a:rPr lang="en-US" kern="1200" dirty="0">
                <a:latin typeface="Footlight MT Light" panose="0204060206030A020304" pitchFamily="18" charset="0"/>
              </a:rPr>
              <a:t> </a:t>
            </a:r>
            <a:r>
              <a:rPr lang="en-US" kern="1200" dirty="0" err="1">
                <a:latin typeface="Footlight MT Light" panose="0204060206030A020304" pitchFamily="18" charset="0"/>
              </a:rPr>
              <a:t>yanın</a:t>
            </a:r>
            <a:r>
              <a:rPr lang="en-US" kern="1200" dirty="0">
                <a:latin typeface="Footlight MT Light" panose="0204060206030A020304" pitchFamily="18" charset="0"/>
              </a:rPr>
              <a:t> (DDC) </a:t>
            </a:r>
            <a:r>
              <a:rPr lang="en-US" kern="1200" dirty="0" err="1">
                <a:latin typeface="Footlight MT Light" panose="0204060206030A020304" pitchFamily="18" charset="0"/>
              </a:rPr>
              <a:t>toxumalara</a:t>
            </a:r>
            <a:r>
              <a:rPr lang="en-US" kern="1200" dirty="0">
                <a:latin typeface="Footlight MT Light" panose="0204060206030A020304" pitchFamily="18" charset="0"/>
              </a:rPr>
              <a:t> </a:t>
            </a:r>
            <a:r>
              <a:rPr lang="en-US" kern="1200" dirty="0" err="1">
                <a:latin typeface="Footlight MT Light" panose="0204060206030A020304" pitchFamily="18" charset="0"/>
              </a:rPr>
              <a:t>bilavasitə</a:t>
            </a:r>
            <a:r>
              <a:rPr lang="en-US" kern="1200" dirty="0">
                <a:latin typeface="Footlight MT Light" panose="0204060206030A020304" pitchFamily="18" charset="0"/>
              </a:rPr>
              <a:t> </a:t>
            </a:r>
            <a:r>
              <a:rPr lang="en-US" kern="1200" dirty="0" err="1">
                <a:latin typeface="Footlight MT Light" panose="0204060206030A020304" pitchFamily="18" charset="0"/>
              </a:rPr>
              <a:t>təsiri</a:t>
            </a:r>
            <a:r>
              <a:rPr lang="en-US" kern="1200" dirty="0">
                <a:latin typeface="Footlight MT Light" panose="0204060206030A020304" pitchFamily="18" charset="0"/>
              </a:rPr>
              <a:t> </a:t>
            </a:r>
            <a:r>
              <a:rPr lang="en-US" kern="1200" dirty="0" err="1">
                <a:latin typeface="Footlight MT Light" panose="0204060206030A020304" pitchFamily="18" charset="0"/>
              </a:rPr>
              <a:t>qalvanik</a:t>
            </a:r>
            <a:r>
              <a:rPr lang="en-US" kern="1200" dirty="0">
                <a:latin typeface="Footlight MT Light" panose="0204060206030A020304" pitchFamily="18" charset="0"/>
              </a:rPr>
              <a:t> </a:t>
            </a:r>
            <a:r>
              <a:rPr lang="en-US" kern="1200" dirty="0" err="1">
                <a:latin typeface="Footlight MT Light" panose="0204060206030A020304" pitchFamily="18" charset="0"/>
              </a:rPr>
              <a:t>cərəyandan</a:t>
            </a:r>
            <a:r>
              <a:rPr lang="en-US" kern="1200" dirty="0">
                <a:latin typeface="Footlight MT Light" panose="0204060206030A020304" pitchFamily="18" charset="0"/>
              </a:rPr>
              <a:t> o </a:t>
            </a:r>
            <a:r>
              <a:rPr lang="en-US" kern="1200" dirty="0" err="1">
                <a:latin typeface="Footlight MT Light" panose="0204060206030A020304" pitchFamily="18" charset="0"/>
              </a:rPr>
              <a:t>qədər</a:t>
            </a:r>
            <a:r>
              <a:rPr lang="en-US" kern="1200" dirty="0">
                <a:latin typeface="Footlight MT Light" panose="0204060206030A020304" pitchFamily="18" charset="0"/>
              </a:rPr>
              <a:t> </a:t>
            </a:r>
            <a:r>
              <a:rPr lang="en-US" kern="1200" dirty="0" err="1">
                <a:latin typeface="Footlight MT Light" panose="0204060206030A020304" pitchFamily="18" charset="0"/>
              </a:rPr>
              <a:t>də</a:t>
            </a:r>
            <a:r>
              <a:rPr lang="en-US" kern="1200" dirty="0">
                <a:latin typeface="Footlight MT Light" panose="0204060206030A020304" pitchFamily="18" charset="0"/>
              </a:rPr>
              <a:t> </a:t>
            </a:r>
            <a:r>
              <a:rPr lang="en-US" kern="1200" dirty="0" err="1">
                <a:latin typeface="Footlight MT Light" panose="0204060206030A020304" pitchFamily="18" charset="0"/>
              </a:rPr>
              <a:t>fərqlənmir</a:t>
            </a:r>
            <a:r>
              <a:rPr lang="en-US" kern="1200" dirty="0">
                <a:latin typeface="Footlight MT Light" panose="0204060206030A020304" pitchFamily="18" charset="0"/>
              </a:rPr>
              <a:t>. </a:t>
            </a:r>
            <a:r>
              <a:rPr lang="en-US" kern="1200" dirty="0" err="1">
                <a:latin typeface="Footlight MT Light" panose="0204060206030A020304" pitchFamily="18" charset="0"/>
              </a:rPr>
              <a:t>Yalnız</a:t>
            </a:r>
            <a:r>
              <a:rPr lang="en-US" kern="1200" dirty="0">
                <a:latin typeface="Footlight MT Light" panose="0204060206030A020304" pitchFamily="18" charset="0"/>
              </a:rPr>
              <a:t> </a:t>
            </a:r>
            <a:r>
              <a:rPr lang="en-US" kern="1200" dirty="0" err="1">
                <a:latin typeface="Footlight MT Light" panose="0204060206030A020304" pitchFamily="18" charset="0"/>
              </a:rPr>
              <a:t>cərəyanın</a:t>
            </a:r>
            <a:r>
              <a:rPr lang="en-US" kern="1200" dirty="0">
                <a:latin typeface="Footlight MT Light" panose="0204060206030A020304" pitchFamily="18" charset="0"/>
              </a:rPr>
              <a:t> </a:t>
            </a:r>
            <a:r>
              <a:rPr lang="en-US" kern="1200" dirty="0" err="1">
                <a:latin typeface="Footlight MT Light" panose="0204060206030A020304" pitchFamily="18" charset="0"/>
              </a:rPr>
              <a:t>impuls</a:t>
            </a:r>
            <a:r>
              <a:rPr lang="en-US" kern="1200" dirty="0">
                <a:latin typeface="Footlight MT Light" panose="0204060206030A020304" pitchFamily="18" charset="0"/>
              </a:rPr>
              <a:t> </a:t>
            </a:r>
            <a:r>
              <a:rPr lang="en-US" kern="1200" dirty="0" err="1">
                <a:latin typeface="Footlight MT Light" panose="0204060206030A020304" pitchFamily="18" charset="0"/>
              </a:rPr>
              <a:t>xarakterdə</a:t>
            </a:r>
            <a:r>
              <a:rPr lang="en-US" kern="1200" dirty="0">
                <a:latin typeface="Footlight MT Light" panose="0204060206030A020304" pitchFamily="18" charset="0"/>
              </a:rPr>
              <a:t> </a:t>
            </a:r>
            <a:r>
              <a:rPr lang="en-US" kern="1200" dirty="0" err="1">
                <a:latin typeface="Footlight MT Light" panose="0204060206030A020304" pitchFamily="18" charset="0"/>
              </a:rPr>
              <a:t>olması</a:t>
            </a:r>
            <a:r>
              <a:rPr lang="en-US" kern="1200" dirty="0">
                <a:latin typeface="Footlight MT Light" panose="0204060206030A020304" pitchFamily="18" charset="0"/>
              </a:rPr>
              <a:t> </a:t>
            </a:r>
            <a:r>
              <a:rPr lang="en-US" kern="1200" dirty="0" err="1">
                <a:latin typeface="Footlight MT Light" panose="0204060206030A020304" pitchFamily="18" charset="0"/>
              </a:rPr>
              <a:t>üzv</a:t>
            </a:r>
            <a:r>
              <a:rPr lang="en-US" kern="1200" dirty="0">
                <a:latin typeface="Footlight MT Light" panose="0204060206030A020304" pitchFamily="18" charset="0"/>
              </a:rPr>
              <a:t> </a:t>
            </a:r>
            <a:r>
              <a:rPr lang="en-US" kern="1200" dirty="0" err="1">
                <a:latin typeface="Footlight MT Light" panose="0204060206030A020304" pitchFamily="18" charset="0"/>
              </a:rPr>
              <a:t>və</a:t>
            </a:r>
            <a:r>
              <a:rPr lang="en-US" kern="1200" dirty="0">
                <a:latin typeface="Footlight MT Light" panose="0204060206030A020304" pitchFamily="18" charset="0"/>
              </a:rPr>
              <a:t> </a:t>
            </a:r>
            <a:r>
              <a:rPr lang="en-US" kern="1200" dirty="0" err="1">
                <a:latin typeface="Footlight MT Light" panose="0204060206030A020304" pitchFamily="18" charset="0"/>
              </a:rPr>
              <a:t>sistemlərə</a:t>
            </a:r>
            <a:r>
              <a:rPr lang="en-US" kern="1200" dirty="0">
                <a:latin typeface="Footlight MT Light" panose="0204060206030A020304" pitchFamily="18" charset="0"/>
              </a:rPr>
              <a:t> </a:t>
            </a:r>
            <a:r>
              <a:rPr lang="en-US" kern="1200" dirty="0" err="1">
                <a:latin typeface="Footlight MT Light" panose="0204060206030A020304" pitchFamily="18" charset="0"/>
              </a:rPr>
              <a:t>fərqləndirici</a:t>
            </a:r>
            <a:r>
              <a:rPr lang="en-US" kern="1200" dirty="0">
                <a:latin typeface="Footlight MT Light" panose="0204060206030A020304" pitchFamily="18" charset="0"/>
              </a:rPr>
              <a:t> </a:t>
            </a:r>
            <a:r>
              <a:rPr lang="en-US" kern="1200" dirty="0" err="1">
                <a:latin typeface="Footlight MT Light" panose="0204060206030A020304" pitchFamily="18" charset="0"/>
              </a:rPr>
              <a:t>təsir</a:t>
            </a:r>
            <a:r>
              <a:rPr lang="en-US" kern="1200" dirty="0">
                <a:latin typeface="Footlight MT Light" panose="0204060206030A020304" pitchFamily="18" charset="0"/>
              </a:rPr>
              <a:t> </a:t>
            </a:r>
            <a:r>
              <a:rPr lang="en-US" kern="1200" dirty="0" err="1">
                <a:latin typeface="Footlight MT Light" panose="0204060206030A020304" pitchFamily="18" charset="0"/>
              </a:rPr>
              <a:t>göstərir</a:t>
            </a:r>
            <a:r>
              <a:rPr lang="en-US" kern="1200" dirty="0">
                <a:latin typeface="Footlight MT Light" panose="0204060206030A020304" pitchFamily="18" charset="0"/>
              </a:rPr>
              <a:t>. </a:t>
            </a:r>
            <a:endParaRPr lang="ru-RU" kern="1200" dirty="0"/>
          </a:p>
        </p:txBody>
      </p:sp>
      <p:sp>
        <p:nvSpPr>
          <p:cNvPr id="4" name="Номер слайда 3"/>
          <p:cNvSpPr>
            <a:spLocks noGrp="1"/>
          </p:cNvSpPr>
          <p:nvPr>
            <p:ph type="sldNum" sz="quarter" idx="12"/>
          </p:nvPr>
        </p:nvSpPr>
        <p:spPr/>
        <p:txBody>
          <a:bodyPr rtlCol="0"/>
          <a:lstStyle/>
          <a:p>
            <a:pPr rtl="0"/>
            <a:fld id="{DBA1B0FB-D917-4C8C-928F-313BD683BF39}" type="slidenum">
              <a:rPr lang="ru-RU" smtClean="0"/>
            </a:fld>
            <a:endParaRPr lang="ru-RU"/>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rtl="0"/>
            <a:fld id="{DBA1B0FB-D917-4C8C-928F-313BD683BF39}" type="slidenum">
              <a:rPr lang="ru-RU" smtClean="0"/>
            </a:fld>
            <a:endParaRPr lang="ru-RU"/>
          </a:p>
        </p:txBody>
      </p:sp>
      <p:graphicFrame>
        <p:nvGraphicFramePr>
          <p:cNvPr id="7" name="Схема 6"/>
          <p:cNvGraphicFramePr/>
          <p:nvPr/>
        </p:nvGraphicFramePr>
        <p:xfrm>
          <a:off x="2399254" y="0"/>
          <a:ext cx="9792746" cy="685799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graphicEl>
                                              <a:dgm id="{014383C5-70CF-4FDB-B123-2B066D4371D8}"/>
                                            </p:graphicEl>
                                          </p:spTgt>
                                        </p:tgtEl>
                                        <p:attrNameLst>
                                          <p:attrName>style.visibility</p:attrName>
                                        </p:attrNameLst>
                                      </p:cBhvr>
                                      <p:to>
                                        <p:strVal val="visible"/>
                                      </p:to>
                                    </p:set>
                                    <p:animEffect transition="in" filter="barn(inVertical)">
                                      <p:cBhvr>
                                        <p:cTn id="7" dur="500"/>
                                        <p:tgtEl>
                                          <p:spTgt spid="7">
                                            <p:graphicEl>
                                              <a:dgm id="{014383C5-70CF-4FDB-B123-2B066D4371D8}"/>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graphicEl>
                                              <a:dgm id="{D9B17C25-153B-4C2F-8D56-386E3DB0950C}"/>
                                            </p:graphicEl>
                                          </p:spTgt>
                                        </p:tgtEl>
                                        <p:attrNameLst>
                                          <p:attrName>style.visibility</p:attrName>
                                        </p:attrNameLst>
                                      </p:cBhvr>
                                      <p:to>
                                        <p:strVal val="visible"/>
                                      </p:to>
                                    </p:set>
                                    <p:animEffect transition="in" filter="barn(inVertical)">
                                      <p:cBhvr>
                                        <p:cTn id="10" dur="500"/>
                                        <p:tgtEl>
                                          <p:spTgt spid="7">
                                            <p:graphicEl>
                                              <a:dgm id="{D9B17C25-153B-4C2F-8D56-386E3DB0950C}"/>
                                            </p:graphic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graphicEl>
                                              <a:dgm id="{A38CF5EB-CF20-4A45-8C97-CEA350A6624C}"/>
                                            </p:graphicEl>
                                          </p:spTgt>
                                        </p:tgtEl>
                                        <p:attrNameLst>
                                          <p:attrName>style.visibility</p:attrName>
                                        </p:attrNameLst>
                                      </p:cBhvr>
                                      <p:to>
                                        <p:strVal val="visible"/>
                                      </p:to>
                                    </p:set>
                                    <p:animEffect transition="in" filter="barn(inVertical)">
                                      <p:cBhvr>
                                        <p:cTn id="13" dur="500"/>
                                        <p:tgtEl>
                                          <p:spTgt spid="7">
                                            <p:graphicEl>
                                              <a:dgm id="{A38CF5EB-CF20-4A45-8C97-CEA350A6624C}"/>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graphicEl>
                                              <a:dgm id="{08F48AE9-30CE-43FD-9E25-264EF625366A}"/>
                                            </p:graphicEl>
                                          </p:spTgt>
                                        </p:tgtEl>
                                        <p:attrNameLst>
                                          <p:attrName>style.visibility</p:attrName>
                                        </p:attrNameLst>
                                      </p:cBhvr>
                                      <p:to>
                                        <p:strVal val="visible"/>
                                      </p:to>
                                    </p:set>
                                    <p:animEffect transition="in" filter="barn(inVertical)">
                                      <p:cBhvr>
                                        <p:cTn id="18" dur="500"/>
                                        <p:tgtEl>
                                          <p:spTgt spid="7">
                                            <p:graphicEl>
                                              <a:dgm id="{08F48AE9-30CE-43FD-9E25-264EF625366A}"/>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graphicEl>
                                              <a:dgm id="{E0753239-0D9F-47CB-B23D-1DF195C0B313}"/>
                                            </p:graphicEl>
                                          </p:spTgt>
                                        </p:tgtEl>
                                        <p:attrNameLst>
                                          <p:attrName>style.visibility</p:attrName>
                                        </p:attrNameLst>
                                      </p:cBhvr>
                                      <p:to>
                                        <p:strVal val="visible"/>
                                      </p:to>
                                    </p:set>
                                    <p:animEffect transition="in" filter="barn(inVertical)">
                                      <p:cBhvr>
                                        <p:cTn id="23" dur="500"/>
                                        <p:tgtEl>
                                          <p:spTgt spid="7">
                                            <p:graphicEl>
                                              <a:dgm id="{E0753239-0D9F-47CB-B23D-1DF195C0B31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graphicEl>
                                              <a:dgm id="{0311C9B7-347F-4188-96BD-5918DFC2DB9A}"/>
                                            </p:graphicEl>
                                          </p:spTgt>
                                        </p:tgtEl>
                                        <p:attrNameLst>
                                          <p:attrName>style.visibility</p:attrName>
                                        </p:attrNameLst>
                                      </p:cBhvr>
                                      <p:to>
                                        <p:strVal val="visible"/>
                                      </p:to>
                                    </p:set>
                                    <p:animEffect transition="in" filter="barn(inVertical)">
                                      <p:cBhvr>
                                        <p:cTn id="28" dur="500"/>
                                        <p:tgtEl>
                                          <p:spTgt spid="7">
                                            <p:graphicEl>
                                              <a:dgm id="{0311C9B7-347F-4188-96BD-5918DFC2DB9A}"/>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graphicEl>
                                              <a:dgm id="{E4843B81-95C2-4EAD-AF06-ADB38C3225A2}"/>
                                            </p:graphicEl>
                                          </p:spTgt>
                                        </p:tgtEl>
                                        <p:attrNameLst>
                                          <p:attrName>style.visibility</p:attrName>
                                        </p:attrNameLst>
                                      </p:cBhvr>
                                      <p:to>
                                        <p:strVal val="visible"/>
                                      </p:to>
                                    </p:set>
                                    <p:animEffect transition="in" filter="barn(inVertical)">
                                      <p:cBhvr>
                                        <p:cTn id="33" dur="500"/>
                                        <p:tgtEl>
                                          <p:spTgt spid="7">
                                            <p:graphicEl>
                                              <a:dgm id="{E4843B81-95C2-4EAD-AF06-ADB38C3225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rtl="0"/>
            <a:fld id="{DBA1B0FB-D917-4C8C-928F-313BD683BF39}" type="slidenum">
              <a:rPr lang="ru-RU" smtClean="0"/>
            </a:fld>
            <a:endParaRPr lang="ru-RU"/>
          </a:p>
        </p:txBody>
      </p:sp>
      <p:graphicFrame>
        <p:nvGraphicFramePr>
          <p:cNvPr id="17" name="Схема 16"/>
          <p:cNvGraphicFramePr/>
          <p:nvPr/>
        </p:nvGraphicFramePr>
        <p:xfrm>
          <a:off x="-1" y="404335"/>
          <a:ext cx="11954435" cy="604933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p : p r o p e r t i e s   x m l n s : p = " h t t p : / / s c h e m a s . m i c r o s o f t . c o m / o f f i c e / 2 0 0 6 / m e t a d a t a / p r o p e r t i e s "   x m l n s : x s i = " h t t p : / / w w w . w 3 . o r g / 2 0 0 1 / X M L S c h e m a - i n s t a n c e "   x m l n s : p c = " h t t p : / / s c h e m a s . m i c r o s o f t . c o m / o f f i c e / i n f o p a t h / 2 0 0 7 / P a r t n e r C o n t r o l s " > < d o c u m e n t M a n a g e m e n t > < _ i p _ U n i f i e d C o m p l i a n c e P o l i c y U I A c t i o n   x m l n s = " h t t p : / / s c h e m a s . m i c r o s o f t . c o m / s h a r e p o i n t / v 3 "   x s i : n i l = " t r u e " / > < I m a g e   x m l n s = " 7 1 a f 3 2 4 3 - 3 d d 4 - 4 a 8 d - 8 c 0 d - d d 7 6 d a 1 f 0 2 a 5 " > < U r l   x s i : n i l = " t r u e " > < / U r l > < D e s c r i p t i o n   x s i : n i l = " t r u e " > < / D e s c r i p t i o n > < / I m a g e > < S t a t u s   x m l n s = " 7 1 a f 3 2 4 3 - 3 d d 4 - 4 a 8 d - 8 c 0 d - d d 7 6 d a 1 f 0 2 a 5 " > N o t   s t a r t e d < / S t a t u s > < _ i p _ U n i f i e d C o m p l i a n c e P o l i c y P r o p e r t i e s   x m l n s = " h t t p : / / s c h e m a s . m i c r o s o f t . c o m / s h a r e p o i n t / v 3 "   x s i : n i l = " t r u e " / > < l c f 7 6 f 1 5 5 c e d 4 d d c b 4 0 9 7 1 3 4 f f 3 c 3 3 2 f   x m l n s = " 7 1 a f 3 2 4 3 - 3 d d 4 - 4 a 8 d - 8 c 0 d - d d 7 6 d a 1 f 0 2 a 5 " > < T e r m s   x m l n s = " h t t p : / / s c h e m a s . m i c r o s o f t . c o m / o f f i c e / i n f o p a t h / 2 0 0 7 / P a r t n e r C o n t r o l s " > < / T e r m s > < / l c f 7 6 f 1 5 5 c e d 4 d d c b 4 0 9 7 1 3 4 f f 3 c 3 3 2 f > < T a x C a t c h A l l   x m l n s = " 2 3 0 e 9 d f 3 - b e 6 5 - 4 c 7 3 - a 9 3 b - d 1 2 3 6 e b d 6 7 7 e " / > < M e d i a S e r v i c e K e y P o i n t s   x m l n s = " 7 1 a f 3 2 4 3 - 3 d d 4 - 4 a 8 d - 8 c 0 d - d d 7 6 d a 1 f 0 2 a 5 "   x s i : n i l = " t r u e " / > < / d o c u m e n t M a n a g e m e n t > < / p : p r o p e r t i e s > 
</file>

<file path=customXml/item2.xml>��< ? m s o - c o n t e n t T y p e ? > < F o r m T e m p l a t e s   x m l n s = " h t t p : / / s c h e m a s . m i c r o s o f t . c o m / s h a r e p o i n t / v 3 / c o n t e n t t y p e / f o r m s " > < D i s p l a y > D o c u m e n t L i b r a r y F o r m < / D i s p l a y > < E d i t > D o c u m e n t L i b r a r y F o r m < / E d i t > < N e w > D o c u m e n t L i b r a r y F o r m < / N e w > < / F o r m T e m p l a t e s > 
</file>

<file path=customXml/item3.xml>��< ? x m l   v e r s i o n = " 1 . 0 " ? > < c t : c o n t e n t T y p e S c h e m a   c t : _ = " "   m a : _ = " "   m a : c o n t e n t T y p e N a m e = " D o c u m e n t "   m a : c o n t e n t T y p e I D = " 0 x 0 1 0 1 0 0 7 9 F 1 1 1 E D 3 5 F 8 C C 4 7 9 4 4 9 6 0 9 E 8 A 0 9 2 3 A 6 "   m a : c o n t e n t T y p e V e r s i o n = " 1 8 "   m a : c o n t e n t T y p e D e s c r i p t i o n = " C r e a t e   a   n e w   d o c u m e n t . "   m a : c o n t e n t T y p e S c o p e = " "   m a : v e r s i o n I D = " 2 2 a 2 6 6 b 9 f a 9 a 2 3 0 c 5 a 5 1 2 6 6 9 d 8 b 2 9 8 c 3 "   x m l n s : c t = " h t t p : / / s c h e m a s . m i c r o s o f t . c o m / o f f i c e / 2 0 0 6 / m e t a d a t a / c o n t e n t T y p e "   x m l n s : m a = " h t t p : / / s c h e m a s . m i c r o s o f t . c o m / o f f i c e / 2 0 0 6 / m e t a d a t a / p r o p e r t i e s / m e t a A t t r i b u t e s " >  
 < x s d : s c h e m a   t a r g e t N a m e s p a c e = " h t t p : / / s c h e m a s . m i c r o s o f t . c o m / o f f i c e / 2 0 0 6 / m e t a d a t a / p r o p e r t i e s "   m a : r o o t = " t r u e "   m a : f i e l d s I D = " e d d c 3 3 f f f 6 b 1 4 1 4 1 e e 5 c 7 4 a 0 d 2 9 e a 6 a 1 "   n s 1 : _ = " "   n s 2 : _ = " "   n s 3 : _ = " "   n s 4 : _ = " " 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
 < x s d : i m p o r t   n a m e s p a c e = " h t t p : / / s c h e m a s . m i c r o s o f t . c o m / s h a r e p o i n t / v 3 " / >  
 < x s d : i m p o r t   n a m e s p a c e = " 7 1 a f 3 2 4 3 - 3 d d 4 - 4 a 8 d - 8 c 0 d - d d 7 6 d a 1 f 0 2 a 5 " / >  
 < x s d : i m p o r t   n a m e s p a c e = " 1 6 c 0 5 7 2 7 - a a 7 5 - 4 e 4 a - 9 b 5 f - 8 a 8 0 a 1 1 6 5 8 9 1 " / >  
 < x s d : i m p o r t   n a m e s p a c e = " 2 3 0 e 9 d f 3 - b e 6 5 - 4 c 7 3 - a 9 3 b - d 1 2 3 6 e b d 6 7 7 e " / >  
 < x s d : e l e m e n t   n a m e = " p r o p e r t i e s " >  
 < x s d : c o m p l e x T y p e >  
 < x s d : s e q u e n c e >  
 < x s d : e l e m e n t   n a m e = " d o c u m e n t M a n a g e m e n t " >  
 < x s d : c o m p l e x T y p e >  
 < x s d : a l l >  
 < x s d : e l e m e n t   r e f = " n s 2 : M e d i a S e r v i c e M e t a d a t a "   m i n O c c u r s = " 0 " / >  
 < x s d : e l e m e n t   r e f = " n s 2 : M e d i a S e r v i c e F a s t M e t a d a t a "   m i n O c c u r s = " 0 " / >  
 < x s d : e l e m e n t   r e f = " n s 2 : M e d i a S e r v i c e O C R "   m i n O c c u r s = " 0 " / >  
 < x s d : e l e m e n t   r e f = " n s 2 : M e d i a S e r v i c e A u t o T a g s "   m i n O c c u r s = " 0 " / >  
 < x s d : e l e m e n t   r e f = " n s 2 : M e d i a S e r v i c e E v e n t H a s h C o d e "   m i n O c c u r s = " 0 " / >  
 < x s d : e l e m e n t   r e f = " n s 2 : M e d i a S e r v i c e G e n e r a t i o n T i m e "   m i n O c c u r s = " 0 " / >  
 < x s d : e l e m e n t   r e f = " n s 3 : S h a r e d W i t h U s e r s "   m i n O c c u r s = " 0 " / >  
 < x s d : e l e m e n t   r e f = " n s 3 : S h a r e d W i t h D e t a i l s "   m i n O c c u r s = " 0 " / >  
 < x s d : e l e m e n t   r e f = " n s 2 : M e d i a S e r v i c e A u t o K e y P o i n t s "   m i n O c c u r s = " 0 " / >  
 < x s d : e l e m e n t   r e f = " n s 2 : M e d i a S e r v i c e K e y P o i n t s "   m i n O c c u r s = " 0 " / >  
 < x s d : e l e m e n t   r e f = " n s 2 : M e d i a S e r v i c e D a t e T a k e n "   m i n O c c u r s = " 0 " / >  
 < x s d : e l e m e n t   r e f = " n s 2 : S t a t u s "   m i n O c c u r s = " 0 " / >  
 < x s d : e l e m e n t   r e f = " n s 1 : _ i p _ U n i f i e d C o m p l i a n c e P o l i c y P r o p e r t i e s "   m i n O c c u r s = " 0 " / >  
 < x s d : e l e m e n t   r e f = " n s 1 : _ i p _ U n i f i e d C o m p l i a n c e P o l i c y U I A c t i o n "   m i n O c c u r s = " 0 " / >  
 < x s d : e l e m e n t   r e f = " n s 2 : I m a g e "   m i n O c c u r s = " 0 " / >  
 < x s d : e l e m e n t   r e f = " n s 2 : l c f 7 6 f 1 5 5 c e d 4 d d c b 4 0 9 7 1 3 4 f f 3 c 3 3 2 f "   m i n O c c u r s = " 0 " / >  
 < x s d : e l e m e n t   r e f = " n s 4 : T a x C a t c h A l l "   m i n O c c u r s = " 0 " / >  
 < / x s d : a l l >  
 < / x s d : c o m p l e x T y p e >  
 < / x s d : e l e m e n t >  
 < / x s d : s e q u e n c e >  
 < / x s d : c o m p l e x T y p e >  
 < / x s d : e l e m e n t >  
 < / x s d : s c h e m a >  
 < x s d : s c h e m a   t a r g e t N a m e s p a c e = " h t t p : / / s c h e m a s . m i c r o s o f t . c o m / s h a r e p o i n t / v 3 " 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_ i p _ U n i f i e d C o m p l i a n c e P o l i c y P r o p e r t i e s "   m a : i n d e x = " 2 0 "   n i l l a b l e = " t r u e "   m a : d i s p l a y N a m e = " U n i f i e d   C o m p l i a n c e   P o l i c y   P r o p e r t i e s "   m a : h i d d e n = " t r u e "   m a : i n t e r n a l N a m e = " _ i p _ U n i f i e d C o m p l i a n c e P o l i c y P r o p e r t i e s " >  
 < x s d : s i m p l e T y p e >  
 < x s d : r e s t r i c t i o n   b a s e = " d m s : N o t e " / >  
 < / x s d : s i m p l e T y p e >  
 < / x s d : e l e m e n t >  
 < x s d : e l e m e n t   n a m e = " _ i p _ U n i f i e d C o m p l i a n c e P o l i c y U I A c t i o n "   m a : i n d e x = " 2 1 "   n i l l a b l e = " t r u e "   m a : d i s p l a y N a m e = " U n i f i e d   C o m p l i a n c e   P o l i c y   U I   A c t i o n "   m a : h i d d e n = " t r u e "   m a : i n t e r n a l N a m e = " _ i p _ U n i f i e d C o m p l i a n c e P o l i c y U I A c t i o n " >  
 < x s d : s i m p l e T y p e >  
 < x s d : r e s t r i c t i o n   b a s e = " d m s : T e x t " / >  
 < / x s d : s i m p l e T y p e >  
 < / x s d : e l e m e n t >  
 < / x s d : s c h e m a >  
 < x s d : s c h e m a   t a r g e t N a m e s p a c e = " 7 1 a f 3 2 4 3 - 3 d d 4 - 4 a 8 d - 8 c 0 d - d d 7 6 d a 1 f 0 2 a 5 " 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M e d i a S e r v i c e M e t a d a t a "   m a : i n d e x = " 8 "   n i l l a b l e = " t r u e "   m a : d i s p l a y N a m e = " M e d i a S e r v i c e M e t a d a t a "   m a : h i d d e n = " t r u e "   m a : i n t e r n a l N a m e = " M e d i a S e r v i c e M e t a d a t a "   m a : r e a d O n l y = " t r u e " >  
 < x s d : s i m p l e T y p e >  
 < x s d : r e s t r i c t i o n   b a s e = " d m s : N o t e " / >  
 < / x s d : s i m p l e T y p e >  
 < / x s d : e l e m e n t >  
 < x s d : e l e m e n t   n a m e = " M e d i a S e r v i c e F a s t M e t a d a t a "   m a : i n d e x = " 9 "   n i l l a b l e = " t r u e "   m a : d i s p l a y N a m e = " M e d i a S e r v i c e F a s t M e t a d a t a "   m a : h i d d e n = " t r u e "   m a : i n t e r n a l N a m e = " M e d i a S e r v i c e F a s t M e t a d a t a "   m a : r e a d O n l y = " t r u e " >  
 < x s d : s i m p l e T y p e >  
 < x s d : r e s t r i c t i o n   b a s e = " d m s : N o t e " / >  
 < / x s d : s i m p l e T y p e >  
 < / x s d : e l e m e n t >  
 < x s d : e l e m e n t   n a m e = " M e d i a S e r v i c e O C R "   m a : i n d e x = " 1 0 "   n i l l a b l e = " t r u e "   m a : d i s p l a y N a m e = " M e d i a S e r v i c e O C R "   m a : i n t e r n a l N a m e = " M e d i a S e r v i c e O C R "   m a : r e a d O n l y = " t r u e " >  
 < x s d : s i m p l e T y p e >  
 < x s d : r e s t r i c t i o n   b a s e = " d m s : N o t e " >  
 < x s d : m a x L e n g t h   v a l u e = " 2 5 5 " / >  
 < / x s d : r e s t r i c t i o n >  
 < / x s d : s i m p l e T y p e >  
 < / x s d : e l e m e n t >  
 < x s d : e l e m e n t   n a m e = " M e d i a S e r v i c e A u t o T a g s "   m a : i n d e x = " 1 1 "   n i l l a b l e = " t r u e "   m a : d i s p l a y N a m e = " M e d i a S e r v i c e A u t o T a g s "   m a : i n t e r n a l N a m e = " M e d i a S e r v i c e A u t o T a g s "   m a : r e a d O n l y = " t r u e " >  
 < x s d : s i m p l e T y p e >  
 < x s d : r e s t r i c t i o n   b a s e = " d m s : T e x t " / >  
 < / x s d : s i m p l e T y p e >  
 < / x s d : e l e m e n t >  
 < x s d : e l e m e n t   n a m e = " M e d i a S e r v i c e E v e n t H a s h C o d e "   m a : i n d e x = " 1 2 "   n i l l a b l e = " t r u e "   m a : d i s p l a y N a m e = " M e d i a S e r v i c e E v e n t H a s h C o d e "   m a : h i d d e n = " t r u e "   m a : i n t e r n a l N a m e = " M e d i a S e r v i c e E v e n t H a s h C o d e "   m a : r e a d O n l y = " t r u e " >  
 < x s d : s i m p l e T y p e >  
 < x s d : r e s t r i c t i o n   b a s e = " d m s : T e x t " / >  
 < / x s d : s i m p l e T y p e >  
 < / x s d : e l e m e n t >  
 < x s d : e l e m e n t   n a m e = " M e d i a S e r v i c e G e n e r a t i o n T i m e "   m a : i n d e x = " 1 3 "   n i l l a b l e = " t r u e "   m a : d i s p l a y N a m e = " M e d i a S e r v i c e G e n e r a t i o n T i m e "   m a : h i d d e n = " t r u e "   m a : i n t e r n a l N a m e = " M e d i a S e r v i c e G e n e r a t i o n T i m e "   m a : r e a d O n l y = " t r u e " >  
 < x s d : s i m p l e T y p e >  
 < x s d : r e s t r i c t i o n   b a s e = " d m s : T e x t " / >  
 < / x s d : s i m p l e T y p e >  
 < / x s d : e l e m e n t >  
 < x s d : e l e m e n t   n a m e = " M e d i a S e r v i c e A u t o K e y P o i n t s "   m a : i n d e x = " 1 6 "   n i l l a b l e = " t r u e "   m a : d i s p l a y N a m e = " M e d i a S e r v i c e A u t o K e y P o i n t s "   m a : h i d d e n = " t r u e "   m a : i n t e r n a l N a m e = " M e d i a S e r v i c e A u t o K e y P o i n t s "   m a : r e a d O n l y = " t r u e " >  
 < x s d : s i m p l e T y p e >  
 < x s d : r e s t r i c t i o n   b a s e = " d m s : N o t e " / >  
 < / x s d : s i m p l e T y p e >  
 < / x s d : e l e m e n t >  
 < x s d : e l e m e n t   n a m e = " M e d i a S e r v i c e K e y P o i n t s "   m a : i n d e x = " 1 7 "   n i l l a b l e = " t r u e "   m a : d i s p l a y N a m e = " K e y P o i n t s "   m a : i n t e r n a l N a m e = " M e d i a S e r v i c e K e y P o i n t s "   m a : r e a d O n l y = " f a l s e " >  
 < x s d : s i m p l e T y p e >  
 < x s d : r e s t r i c t i o n   b a s e = " d m s : N o t e " >  
 < x s d : m a x L e n g t h   v a l u e = " 2 5 5 " / >  
 < / x s d : r e s t r i c t i o n >  
 < / x s d : s i m p l e T y p e >  
 < / x s d : e l e m e n t >  
 < x s d : e l e m e n t   n a m e = " M e d i a S e r v i c e D a t e T a k e n "   m a : i n d e x = " 1 8 "   n i l l a b l e = " t r u e "   m a : d i s p l a y N a m e = " M e d i a S e r v i c e D a t e T a k e n "   m a : h i d d e n = " t r u e "   m a : i n t e r n a l N a m e = " M e d i a S e r v i c e D a t e T a k e n "   m a : r e a d O n l y = " t r u e " >  
 < x s d : s i m p l e T y p e >  
 < x s d : r e s t r i c t i o n   b a s e = " d m s : T e x t " / >  
 < / x s d : s i m p l e T y p e >  
 < / x s d : e l e m e n t >  
 < x s d : e l e m e n t   n a m e = " S t a t u s "   m a : i n d e x = " 1 9 "   n i l l a b l e = " t r u e "   m a : d i s p l a y N a m e = " S t a t u s "   m a : d e f a u l t = " N o t   s t a r t e d "   m a : f o r m a t = " D r o p d o w n "   m a : i n t e r n a l N a m e = " S t a t u s " >  
 < x s d : s i m p l e T y p e >  
 < x s d : r e s t r i c t i o n   b a s e = " d m s : C h o i c e " >  
 < x s d : e n u m e r a t i o n   v a l u e = " N o t   s t a r t e d " / >  
 < x s d : e n u m e r a t i o n   v a l u e = " I n   P r o g r e s s " / >  
 < x s d : e n u m e r a t i o n   v a l u e = " C o m p l e t e d " / >  
 < / x s d : r e s t r i c t i o n >  
 < / x s d : s i m p l e T y p e >  
 < / x s d : e l e m e n t >  
 < x s d : e l e m e n t   n a m e = " I m a g e "   m a : i n d e x = " 2 2 "   n i l l a b l e = " t r u e "   m a : d i s p l a y N a m e = " I m a g e "   m a : f o r m a t = " I m a g e "   m a : i n t e r n a l N a m e = " I m a g e " >  
 < x s d : c o m p l e x T y p e >  
 < x s d : c o m p l e x C o n t e n t >  
 < x s d : e x t e n s i o n   b a s e = " d m s : U R L " >  
 < x s d : s e q u e n c e >  
 < x s d : e l e m e n t   n a m e = " U r l "   t y p e = " d m s : V a l i d U r l "   m i n O c c u r s = " 0 "   n i l l a b l e = " t r u e " / >  
 < x s d : e l e m e n t   n a m e = " D e s c r i p t i o n "   t y p e = " x s d : s t r i n g "   n i l l a b l e = " t r u e " / >  
 < / x s d : s e q u e n c e >  
 < / x s d : e x t e n s i o n >  
 < / x s d : c o m p l e x C o n t e n t >  
 < / x s d : c o m p l e x T y p e >  
 < / x s d : e l e m e n t >  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
 < x s d : c o m p l e x T y p e >  
 < x s d : s e q u e n c e >  
 < x s d : e l e m e n t   r e f = " p c : T e r m s "   m i n O c c u r s = " 0 "   m a x O c c u r s = " 1 " > < / x s d : e l e m e n t >  
 < / x s d : s e q u e n c e >  
 < / x s d : c o m p l e x T y p e >  
 < / x s d : e l e m e n t >  
 < / x s d : s c h e m a >  
 < x s d : s c h e m a   t a r g e t N a m e s p a c e = " 1 6 c 0 5 7 2 7 - a a 7 5 - 4 e 4 a - 9 b 5 f - 8 a 8 0 a 1 1 6 5 8 9 1 " 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S h a r e d W i t h U s e r s "   m a : i n d e x = " 1 4 "   n i l l a b l e = " t r u e "   m a : d i s p l a y N a m e = " S h a r e d   W i t h "   m a : i n t e r n a l N a m e = " S h a r e d W i t h U s e r s "   m a : r e a d O n l y = " t r u e " >  
 < x s d : c o m p l e x T y p e >  
 < x s d : c o m p l e x C o n t e n t >  
 < x s d : e x t e n s i o n   b a s e = " d m s : U s e r M u l t i " >  
 < x s d : s e q u e n c e >  
 < x s d : e l e m e n t   n a m e = " U s e r I n f o "   m i n O c c u r s = " 0 "   m a x O c c u r s = " u n b o u n d e d " >  
 < x s d : c o m p l e x T y p e >  
 < x s d : s e q u e n c e >  
 < x s d : e l e m e n t   n a m e = " D i s p l a y N a m e "   t y p e = " x s d : s t r i n g "   m i n O c c u r s = " 0 " / >  
 < x s d : e l e m e n t   n a m e = " A c c o u n t I d "   t y p e = " d m s : U s e r I d "   m i n O c c u r s = " 0 "   n i l l a b l e = " t r u e " / >  
 < x s d : e l e m e n t   n a m e = " A c c o u n t T y p e "   t y p e = " x s d : s t r i n g "   m i n O c c u r s = " 0 " / >  
 < / x s d : s e q u e n c e >  
 < / x s d : c o m p l e x T y p e >  
 < / x s d : e l e m e n t >  
 < / x s d : s e q u e n c e >  
 < / x s d : e x t e n s i o n >  
 < / x s d : c o m p l e x C o n t e n t >  
 < / x s d : c o m p l e x T y p e >  
 < / x s d : e l e m e n t >  
 < x s d : e l e m e n t   n a m e = " S h a r e d W i t h D e t a i l s "   m a : i n d e x = " 1 5 "   n i l l a b l e = " t r u e "   m a : d i s p l a y N a m e = " S h a r e d   W i t h   D e t a i l s "   m a : i n t e r n a l N a m e = " S h a r e d W i t h D e t a i l s "   m a : r e a d O n l y = " t r u e " >  
 < x s d : s i m p l e T y p e >  
 < x s d : r e s t r i c t i o n   b a s e = " d m s : N o t e " >  
 < x s d : m a x L e n g t h   v a l u e = " 2 5 5 " / >  
 < / x s d : r e s t r i c t i o n >  
 < / x s d : s i m p l e T y p e >  
 < / x s d : e l e m e n t >  
 < / x s d : s c h e m a >  
 < x s d : s c h e m a   t a r g e t N a m e s p a c e = " 2 3 0 e 9 d f 3 - b e 6 5 - 4 c 7 3 - a 9 3 b - d 1 2 3 6 e b d 6 7 7 e " 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T a x C a t c h A l l "   m a : i n d e x = " 2 5 "   n i l l a b l e = " t r u e "   m a : d i s p l a y N a m e = " T a x o n o m y   C a t c h   A l l   C o l u m n "   m a : h i d d e n = " t r u e "   m a : l i s t = " { 3 f 6 b f c b c - 3 d b 3 - 4 a e 6 - b d 7 6 - 3 2 6 f 0 7 9 8 a d 2 8 } "   m a : i n t e r n a l N a m e = " T a x C a t c h A l l "   m a : s h o w F i e l d = " C a t c h A l l D a t a "   m a : w e b = " 1 6 c 0 5 7 2 7 - a a 7 5 - 4 e 4 a - 9 b 5 f - 8 a 8 0 a 1 1 6 5 8 9 1 " >  
 < x s d : c o m p l e x T y p e >  
 < x s d : c o m p l e x C o n t e n t >  
 < x s d : e x t e n s i o n   b a s e = " d m s : M u l t i C h o i c e L o o k u p " >  
 < x s d : s e q u e n c e >  
 < x s d : e l e m e n t   n a m e = " V a l u e "   t y p e = " d m s : L o o k u p "   m a x O c c u r s = " u n b o u n d e d "   m i n O c c u r s = " 0 "   n i l l a b l e = " t r u e " / >  
 < / x s d : s e q u e n c e >  
 < / x s d : e x t e n s i o n >  
 < / x s d : c o m p l e x C o n t e n t >  
 < / x s d : c o m p l e x T y p e >  
 < / x s d : e l e m e n t >  
 < / x s d : s c h e m a >  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
 < x s d : i m p o r t   n a m e s p a c e = " h t t p : / / p u r l . o r g / d c / e l e m e n t s / 1 . 1 / "   s c h e m a L o c a t i o n = " h t t p : / / d u b l i n c o r e . o r g / s c h e m a s / x m l s / q d c / 2 0 0 3 / 0 4 / 0 2 / d c . x s d " / >  
 < x s d : i m p o r t   n a m e s p a c e = " h t t p : / / p u r l . o r g / d c / t e r m s / "   s c h e m a L o c a t i o n = " h t t p : / / d u b l i n c o r e . o r g / s c h e m a s / x m l s / q d c / 2 0 0 3 / 0 4 / 0 2 / d c t e r m s . x s d " / >  
 < x s d : e l e m e n t   n a m e = " c o r e P r o p e r t i e s "   t y p e = " C T _ c o r e P r o p e r t i e s " / >  
 < x s d : c o m p l e x T y p e   n a m e = " C T _ c o r e P r o p e r t i e s " >  
 < x s d : a l l >  
 < x s d : e l e m e n t   r e f = " d c : c r e a t o r "   m i n O c c u r s = " 0 "   m a x O c c u r s = " 1 " / >  
 < x s d : e l e m e n t   r e f = " d c t e r m s : c r e a t e d "   m i n O c c u r s = " 0 "   m a x O c c u r s = " 1 " / >  
 < x s d : e l e m e n t   r e f = " d c : i d e n t i f i e r "   m i n O c c u r s = " 0 "   m a x O c c u r s = " 1 " / >  
 < x s d : e l e m e n t   n a m e = " c o n t e n t T y p e "   m i n O c c u r s = " 0 "   m a x O c c u r s = " 1 "   t y p e = " x s d : s t r i n g "   m a : i n d e x = " 0 "   m a : d i s p l a y N a m e = " C o n t e n t   T y p e " / >  
 < x s d : e l e m e n t   r e f = " d c : t i t l e "   m i n O c c u r s = " 0 "   m a x O c c u r s = " 1 "   m a : i n d e x = " 4 "   m a : d i s p l a y N a m e = " T i t l e " / >  
 < x s d : e l e m e n t   r e f = " d c : s u b j e c t "   m i n O c c u r s = " 0 "   m a x O c c u r s = " 1 " / >  
 < x s d : e l e m e n t   r e f = " d c : d e s c r i p t i o n "   m i n O c c u r s = " 0 "   m a x O c c u r s = " 1 " / >  
 < x s d : e l e m e n t   n a m e = " k e y w o r d s "   m i n O c c u r s = " 0 "   m a x O c c u r s = " 1 "   t y p e = " x s d : s t r i n g " / >  
 < x s d : e l e m e n t   r e f = " d c : l a n g u a g e "   m i n O c c u r s = " 0 "   m a x O c c u r s = " 1 " / >  
 < x s d : e l e m e n t   n a m e = " c a t e g o r y "   m i n O c c u r s = " 0 "   m a x O c c u r s = " 1 "   t y p e = " x s d : s t r i n g " / >  
 < x s d : e l e m e n t   n a m e = " v e r s i o n "   m i n O c c u r s = " 0 "   m a x O c c u r s = " 1 "   t y p e = " x s d : s t r i n g " / >  
 < x s d : e l e m e n t   n a m e = " r e v i s i o n "   m i n O c c u r s = " 0 "   m a x O c c u r s = " 1 "   t y p e = " x s d : s t r i n g " >  
 < x s d : a n n o t a t i o n >  
 < x s d : d o c u m e n t a t i o n >  
                                                 T h i s   v a l u e   i n d i c a t e s   t h e   n u m b e r   o f   s a v e s   o r   r e v i s i o n s .   T h e   a p p l i c a t i o n   i s   r e s p o n s i b l e   f o r   u p d a t i n g   t h i s   v a l u e   a f t e r   e a c h   r e v i s i o n .  
                                         < / x s d : d o c u m e n t a t i o n >  
 < / x s d : a n n o t a t i o n >  
 < / x s d : e l e m e n t >  
 < x s d : e l e m e n t   n a m e = " l a s t M o d i f i e d B y "   m i n O c c u r s = " 0 "   m a x O c c u r s = " 1 "   t y p e = " x s d : s t r i n g " / >  
 < x s d : e l e m e n t   r e f = " d c t e r m s : m o d i f i e d "   m i n O c c u r s = " 0 "   m a x O c c u r s = " 1 " / >  
 < x s d : e l e m e n t   n a m e = " c o n t e n t S t a t u s "   m i n O c c u r s = " 0 "   m a x O c c u r s = " 1 "   t y p e = " x s d : s t r i n g " / >  
 < / x s d : a l l >  
 < / x s d : c o m p l e x T y p e >  
 < / x s d : s c h e m a >  
 < x s : s c h e m a   t a r g e t N a m e s p a c e = " h t t p : / / s c h e m a s . m i c r o s o f t . c o m / o f f i c e / i n f o p a t h / 2 0 0 7 / P a r t n e r C o n t r o l s "   e l e m e n t F o r m D e f a u l t = " q u a l i f i e d "   a t t r i b u t e F o r m D e f a u l t = " u n q u a l i f i e d "   x m l n s : p c = " h t t p : / / s c h e m a s . m i c r o s o f t . c o m / o f f i c e / i n f o p a t h / 2 0 0 7 / P a r t n e r C o n t r o l s "   x m l n s : x s = " h t t p : / / w w w . w 3 . o r g / 2 0 0 1 / X M L S c h e m a " >  
 < x s : e l e m e n t   n a m e = " P e r s o n " >  
 < x s : c o m p l e x T y p e >  
 < x s : s e q u e n c e >  
 < x s : e l e m e n t   r e f = " p c : D i s p l a y N a m e "   m i n O c c u r s = " 0 " > < / x s : e l e m e n t >  
 < x s : e l e m e n t   r e f = " p c : A c c o u n t I d "   m i n O c c u r s = " 0 " > < / x s : e l e m e n t >  
 < x s : e l e m e n t   r e f = " p c : A c c o u n t T y p e "   m i n O c c u r s = " 0 " > < / x s : e l e m e n t >  
 < / x s : s e q u e n c e >  
 < / x s : c o m p l e x T y p e >  
 < / x s : e l e m e n t >  
 < x s : e l e m e n t   n a m e = " D i s p l a y N a m e "   t y p e = " x s : s t r i n g " > < / x s : e l e m e n t >  
 < x s : e l e m e n t   n a m e = " A c c o u n t I d "   t y p e = " x s : s t r i n g " > < / x s : e l e m e n t >  
 < x s : e l e m e n t   n a m e = " A c c o u n t T y p e "   t y p e = " x s : s t r i n g " > < / x s : e l e m e n t >  
 < x s : e l e m e n t   n a m e = " B D C A s s o c i a t e d E n t i t y " >  
 < x s : c o m p l e x T y p e >  
 < x s : s e q u e n c e >  
 < x s : e l e m e n t   r e f = " p c : B D C E n t i t y "   m i n O c c u r s = " 0 "   m a x O c c u r s = " u n b o u n d e d " > < / x s : e l e m e n t >  
 < / x s : s e q u e n c e >  
 < x s : a t t r i b u t e   r e f = " p c : E n t i t y N a m e s p a c e " > < / x s : a t t r i b u t e >  
 < x s : a t t r i b u t e   r e f = " p c : E n t i t y N a m e " > < / x s : a t t r i b u t e >  
 < x s : a t t r i b u t e   r e f = " p c : S y s t e m I n s t a n c e N a m e " > < / x s : a t t r i b u t e >  
 < x s : a t t r i b u t e   r e f = " p c : A s s o c i a t i o n N a m e " > < / x s : a t t r i b u t e >  
 < / x s : c o m p l e x T y p e >  
 < / x s : e l e m e n t >  
 < x s : a t t r i b u t e   n a m e = " E n t i t y N a m e s p a c e "   t y p e = " x s : s t r i n g " > < / x s : a t t r i b u t e >  
 < x s : a t t r i b u t e   n a m e = " E n t i t y N a m e "   t y p e = " x s : s t r i n g " > < / x s : a t t r i b u t e >  
 < x s : a t t r i b u t e   n a m e = " S y s t e m I n s t a n c e N a m e "   t y p e = " x s : s t r i n g " > < / x s : a t t r i b u t e >  
 < x s : a t t r i b u t e   n a m e = " A s s o c i a t i o n N a m e "   t y p e = " x s : s t r i n g " > < / x s : a t t r i b u t e >  
 < x s : e l e m e n t   n a m e = " B D C E n t i t y " >  
 < x s : c o m p l e x T y p e >  
 < x s : s e q u e n c e >  
 < x s : e l e m e n t   r e f = " p c : E n t i t y D i s p l a y N a m e "   m i n O c c u r s = " 0 " > < / x s : e l e m e n t >  
 < x s : e l e m e n t   r e f = " p c : E n t i t y I n s t a n c e R e f e r e n c e "   m i n O c c u r s = " 0 " > < / x s : e l e m e n t >  
 < x s : e l e m e n t   r e f = " p c : E n t i t y I d 1 "   m i n O c c u r s = " 0 " > < / x s : e l e m e n t >  
 < x s : e l e m e n t   r e f = " p c : E n t i t y I d 2 "   m i n O c c u r s = " 0 " > < / x s : e l e m e n t >  
 < x s : e l e m e n t   r e f = " p c : E n t i t y I d 3 "   m i n O c c u r s = " 0 " > < / x s : e l e m e n t >  
 < x s : e l e m e n t   r e f = " p c : E n t i t y I d 4 "   m i n O c c u r s = " 0 " > < / x s : e l e m e n t >  
 < x s : e l e m e n t   r e f = " p c : E n t i t y I d 5 "   m i n O c c u r s = " 0 " > < / x s : e l e m e n t >  
 < / x s : s e q u e n c e >  
 < / x s : c o m p l e x T y p e >  
 < / x s : e l e m e n t >  
 < x s : e l e m e n t   n a m e = " E n t i t y D i s p l a y N a m e "   t y p e = " x s : s t r i n g " > < / x s : e l e m e n t >  
 < x s : e l e m e n t   n a m e = " E n t i t y I n s t a n c e R e f e r e n c e "   t y p e = " x s : s t r i n g " > < / x s : e l e m e n t >  
 < x s : e l e m e n t   n a m e = " E n t i t y I d 1 "   t y p e = " x s : s t r i n g " > < / x s : e l e m e n t >  
 < x s : e l e m e n t   n a m e = " E n t i t y I d 2 "   t y p e = " x s : s t r i n g " > < / x s : e l e m e n t >  
 < x s : e l e m e n t   n a m e = " E n t i t y I d 3 "   t y p e = " x s : s t r i n g " > < / x s : e l e m e n t >  
 < x s : e l e m e n t   n a m e = " E n t i t y I d 4 "   t y p e = " x s : s t r i n g " > < / x s : e l e m e n t >  
 < x s : e l e m e n t   n a m e = " E n t i t y I d 5 "   t y p e = " x s : s t r i n g " > < / x s : e l e m e n t >  
 < x s : e l e m e n t   n a m e = " T e r m s " >  
 < x s : c o m p l e x T y p e >  
 < x s : s e q u e n c e >  
 < x s : e l e m e n t   r e f = " p c : T e r m I n f o "   m i n O c c u r s = " 0 "   m a x O c c u r s = " u n b o u n d e d " > < / x s : e l e m e n t >  
 < / x s : s e q u e n c e >  
 < / x s : c o m p l e x T y p e >  
 < / x s : e l e m e n t >  
 < x s : e l e m e n t   n a m e = " T e r m I n f o " >  
 < x s : c o m p l e x T y p e >  
 < x s : s e q u e n c e >  
 < x s : e l e m e n t   r e f = " p c : T e r m N a m e "   m i n O c c u r s = " 0 " > < / x s : e l e m e n t >  
 < x s : e l e m e n t   r e f = " p c : T e r m I d "   m i n O c c u r s = " 0 " > < / x s : e l e m e n t >  
 < / x s : s e q u e n c e >  
 < / x s : c o m p l e x T y p e >  
 < / x s : e l e m e n t >  
 < x s : e l e m e n t   n a m e = " T e r m N a m e "   t y p e = " x s : s t r i n g " > < / x s : e l e m e n t >  
 < x s : e l e m e n t   n a m e = " T e r m I d "   t y p e = " x s : s t r i n g " > < / x s : e l e m e n t >  
 < / x s : s c h e m a >  
 < / c t : c o n t e n t T y p e S c h e m a > 
</file>

<file path=customXml/itemProps1.xml><?xml version="1.0" encoding="utf-8"?>
<ds:datastoreItem xmlns:ds="http://schemas.openxmlformats.org/officeDocument/2006/customXml" ds:itemID="{50811A92-D464-4AC4-A396-BA73B10CEEAC}">
  <ds:schemaRefs/>
</ds:datastoreItem>
</file>

<file path=customXml/itemProps2.xml><?xml version="1.0" encoding="utf-8"?>
<ds:datastoreItem xmlns:ds="http://schemas.openxmlformats.org/officeDocument/2006/customXml" ds:itemID="{904751AB-E840-446F-8D49-E697067EC887}">
  <ds:schemaRefs/>
</ds:datastoreItem>
</file>

<file path=customXml/itemProps3.xml><?xml version="1.0" encoding="utf-8"?>
<ds:datastoreItem xmlns:ds="http://schemas.openxmlformats.org/officeDocument/2006/customXml" ds:itemID="{DE4876F9-7AE1-498D-B8FE-1E3AD703D2AF}">
  <ds:schemaRefs/>
</ds:datastoreItem>
</file>

<file path=docProps/app.xml><?xml version="1.0" encoding="utf-8"?>
<Properties xmlns="http://schemas.openxmlformats.org/officeDocument/2006/extended-properties" xmlns:vt="http://schemas.openxmlformats.org/officeDocument/2006/docPropsVTypes">
  <Template>Дизайн трехмерной модели</Template>
  <TotalTime>0</TotalTime>
  <Words>10322</Words>
  <Application>WPS Presentation</Application>
  <PresentationFormat>Широкоэкранный</PresentationFormat>
  <Paragraphs>166</Paragraphs>
  <Slides>37</Slides>
  <Notes>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37</vt:i4>
      </vt:variant>
    </vt:vector>
  </HeadingPairs>
  <TitlesOfParts>
    <vt:vector size="48" baseType="lpstr">
      <vt:lpstr>Arial</vt:lpstr>
      <vt:lpstr>SimSun</vt:lpstr>
      <vt:lpstr>Wingdings</vt:lpstr>
      <vt:lpstr>Calibri</vt:lpstr>
      <vt:lpstr>Times New Roman</vt:lpstr>
      <vt:lpstr>Berlin Sans FB Demi</vt:lpstr>
      <vt:lpstr>Footlight MT Light</vt:lpstr>
      <vt:lpstr>Microsoft YaHei</vt:lpstr>
      <vt:lpstr>Arial Unicode MS</vt:lpstr>
      <vt:lpstr>Gill Sans MT</vt:lpstr>
      <vt:lpstr>3DFloatVTI</vt:lpstr>
      <vt:lpstr>Diadinamoterapiya </vt:lpstr>
      <vt:lpstr>Diadinamiki terapiya (DDT)</vt:lpstr>
      <vt:lpstr>PowerPoint 演示文稿</vt:lpstr>
      <vt:lpstr>Müalicənin əsasını təşkil edən bu iki növ cərəyanın DDT-də tez-tez istifadə olunan təsbit olunmuş modulyasiya növləri vardır:</vt:lpstr>
      <vt:lpstr>PowerPoint 演示文稿</vt:lpstr>
      <vt:lpstr>PowerPoint 演示文稿</vt:lpstr>
      <vt:lpstr>DDC-nın fizioloji və müalicəvi təsiri.</vt:lpstr>
      <vt:lpstr>PowerPoint 演示文稿</vt:lpstr>
      <vt:lpstr>PowerPoint 演示文稿</vt:lpstr>
      <vt:lpstr>PowerPoint 演示文稿</vt:lpstr>
      <vt:lpstr>DDC üçün (xüsusən UD və QD) əsas xarakterik kliniki xüsusiyyət                       ağrıkəsici effekti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Müalicənin verilmə texnikası: </vt:lpstr>
      <vt:lpstr>PowerPoint 演示文稿</vt:lpstr>
      <vt:lpstr>PowerPoint 演示文稿</vt:lpstr>
      <vt:lpstr>PowerPoint 演示文稿</vt:lpstr>
      <vt:lpstr>Amplipusterapiya </vt:lpstr>
      <vt:lpstr>PowerPoint 演示文稿</vt:lpstr>
      <vt:lpstr>Amplipuls-terapiyada   cərəyan   müəyyən   ardıcıllıqla   verilməklə 5 iş novü ayırd olunur. </vt:lpstr>
      <vt:lpstr>PowerPoint 演示文稿</vt:lpstr>
      <vt:lpstr>PowerPoint 演示文稿</vt:lpstr>
      <vt:lpstr>Cərəyanın tezliyini azaldıb modulyasiyanın dərinliyini artıran zaman cərəyanın qıcıqlandırıclıq effekti yüksəlir. SMC ilə müalicə əsasən fasiləli (düzləndirilməmiş) rejimdə aparılır. Düzləndirilməmiş rejim daha qıcıqlandırıcıdır, onun üçün polyarizasiya və elektroliz halları xasdır. Bu rejimdən 2 halda istifadə olunur. </vt:lpstr>
      <vt:lpstr>Sinusoidal modullaşmış cərəyanların fizioloji və müalicəvi təsiri. </vt:lpstr>
      <vt:lpstr>PowerPoint 演示文稿</vt:lpstr>
      <vt:lpstr>PowerPoint 演示文稿</vt:lpstr>
      <vt:lpstr>Göstərişlər </vt:lpstr>
      <vt:lpstr>Əks göstərişlər</vt:lpstr>
      <vt:lpstr>Müalicənin verilmə texnikası.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HELLO</cp:lastModifiedBy>
  <cp:revision>2</cp:revision>
  <dcterms:created xsi:type="dcterms:W3CDTF">2022-03-06T07:47:00Z</dcterms:created>
  <dcterms:modified xsi:type="dcterms:W3CDTF">2023-10-24T18:57:28Z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C1B790BB1A3544BB9538754F7362CFD1_13</vt:lpwstr>
  </property>
  <property fmtid="{D5CDD505-2E9C-101B-9397-08002B2CF9AE}" pid="4" name="KSOProductBuildVer">
    <vt:lpwstr>1033-12.2.0.13266</vt:lpwstr>
  </property>
</Properties>
</file>