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57" r:id="rId5"/>
    <p:sldId id="259" r:id="rId6"/>
    <p:sldId id="271" r:id="rId7"/>
    <p:sldId id="266" r:id="rId8"/>
    <p:sldId id="276" r:id="rId9"/>
    <p:sldId id="278" r:id="rId10"/>
    <p:sldId id="277" r:id="rId11"/>
    <p:sldId id="272" r:id="rId12"/>
    <p:sldId id="279" r:id="rId13"/>
    <p:sldId id="263" r:id="rId14"/>
    <p:sldId id="273" r:id="rId15"/>
    <p:sldId id="274" r:id="rId16"/>
    <p:sldId id="275" r:id="rId17"/>
    <p:sldId id="280" r:id="rId18"/>
    <p:sldId id="269" r:id="rId19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598" autoAdjust="0"/>
  </p:normalViewPr>
  <p:slideViewPr>
    <p:cSldViewPr snapToGrid="0">
      <p:cViewPr varScale="1">
        <p:scale>
          <a:sx n="38" d="100"/>
          <a:sy n="38" d="100"/>
        </p:scale>
        <p:origin x="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customXml" Target="../customXml/item3.xml"/><Relationship Id="rId25" Type="http://schemas.openxmlformats.org/officeDocument/2006/relationships/customXml" Target="../customXml/item2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1469E-519D-47A7-B0C2-CB77C46B491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EE241-6887-432C-80D1-AD1F2F2DB464}">
      <dgm:prSet custT="1"/>
      <dgm:spPr/>
      <dgm:t>
        <a:bodyPr/>
        <a:lstStyle/>
        <a:p>
          <a:r>
            <a:rPr lang="az-Latn-AZ" sz="3200" dirty="0">
              <a:latin typeface="Footlight MT Light" panose="0204060206030A020304" pitchFamily="18" charset="0"/>
            </a:rPr>
            <a:t>Ə</a:t>
          </a:r>
          <a:r>
            <a:rPr lang="en-US" sz="3200" dirty="0" err="1">
              <a:latin typeface="Footlight MT Light" panose="0204060206030A020304" pitchFamily="18" charset="0"/>
            </a:rPr>
            <a:t>sas</a:t>
          </a:r>
          <a:r>
            <a:rPr lang="en-US" sz="3200" dirty="0">
              <a:latin typeface="Footlight MT Light" panose="0204060206030A020304" pitchFamily="18" charset="0"/>
            </a:rPr>
            <a:t> </a:t>
          </a:r>
          <a:r>
            <a:rPr lang="en-US" sz="3200" dirty="0" err="1">
              <a:latin typeface="Footlight MT Light" panose="0204060206030A020304" pitchFamily="18" charset="0"/>
            </a:rPr>
            <a:t>xüsusiyyəti</a:t>
          </a:r>
          <a:r>
            <a:rPr lang="en-US" sz="3200" dirty="0">
              <a:latin typeface="Footlight MT Light" panose="0204060206030A020304" pitchFamily="18" charset="0"/>
            </a:rPr>
            <a:t> </a:t>
          </a:r>
        </a:p>
      </dgm:t>
    </dgm:pt>
    <dgm:pt modelId="{27FCE7F2-5913-420B-AD8C-967699B465EA}" cxnId="{67423A20-A3FE-4876-953D-05D0AE204902}" type="parTrans">
      <dgm:prSet/>
      <dgm:spPr/>
      <dgm:t>
        <a:bodyPr/>
        <a:lstStyle/>
        <a:p>
          <a:endParaRPr lang="en-US"/>
        </a:p>
      </dgm:t>
    </dgm:pt>
    <dgm:pt modelId="{4060A7D0-4230-474A-B040-E05ACE26E44E}" cxnId="{67423A20-A3FE-4876-953D-05D0AE204902}" type="sibTrans">
      <dgm:prSet/>
      <dgm:spPr/>
      <dgm:t>
        <a:bodyPr/>
        <a:lstStyle/>
        <a:p>
          <a:endParaRPr lang="en-US"/>
        </a:p>
      </dgm:t>
    </dgm:pt>
    <dgm:pt modelId="{BB7A5DBA-7C17-4CAE-905F-C9944C37B206}">
      <dgm:prSet custT="1"/>
      <dgm:spPr/>
      <dgm:t>
        <a:bodyPr/>
        <a:lstStyle/>
        <a:p>
          <a:r>
            <a:rPr lang="en-US" sz="2800" dirty="0" err="1">
              <a:latin typeface="Footlight MT Light" panose="0204060206030A020304" pitchFamily="18" charset="0"/>
            </a:rPr>
            <a:t>geri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dönə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bil</a:t>
          </a:r>
          <a:r>
            <a:rPr lang="az-Latn-AZ" sz="2800" dirty="0">
              <a:latin typeface="Footlight MT Light" panose="0204060206030A020304" pitchFamily="18" charset="0"/>
            </a:rPr>
            <a:t>ə</a:t>
          </a:r>
          <a:r>
            <a:rPr lang="en-US" sz="2800" dirty="0">
              <a:latin typeface="Footlight MT Light" panose="0204060206030A020304" pitchFamily="18" charset="0"/>
            </a:rPr>
            <a:t>n </a:t>
          </a:r>
          <a:r>
            <a:rPr lang="en-US" sz="2800" dirty="0" err="1">
              <a:latin typeface="Footlight MT Light" panose="0204060206030A020304" pitchFamily="18" charset="0"/>
            </a:rPr>
            <a:t>hava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yollarının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obstruksiyası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BEC0EF28-5EA4-47F9-AD6A-CAC9585414B2}" cxnId="{36FE4C61-1D77-4336-89CB-A78C716DD5D3}" type="parTrans">
      <dgm:prSet/>
      <dgm:spPr/>
      <dgm:t>
        <a:bodyPr/>
        <a:lstStyle/>
        <a:p>
          <a:endParaRPr lang="en-US"/>
        </a:p>
      </dgm:t>
    </dgm:pt>
    <dgm:pt modelId="{124F2216-EB27-41EF-83B2-18466D144DFA}" cxnId="{36FE4C61-1D77-4336-89CB-A78C716DD5D3}" type="sibTrans">
      <dgm:prSet/>
      <dgm:spPr/>
      <dgm:t>
        <a:bodyPr/>
        <a:lstStyle/>
        <a:p>
          <a:endParaRPr lang="en-US"/>
        </a:p>
      </dgm:t>
    </dgm:pt>
    <dgm:pt modelId="{5D2BBF61-E186-4996-8FD0-4AB24944F2F0}">
      <dgm:prSet custT="1"/>
      <dgm:spPr/>
      <dgm:t>
        <a:bodyPr/>
        <a:lstStyle/>
        <a:p>
          <a:r>
            <a:rPr lang="en-US" sz="2800" dirty="0" err="1">
              <a:latin typeface="Footlight MT Light" panose="0204060206030A020304" pitchFamily="18" charset="0"/>
            </a:rPr>
            <a:t>hava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yolunun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iltihabı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1196DC62-8AD2-4C79-94CB-A53CA1B2819A}" cxnId="{D5A50D02-54BF-409A-BAC2-047B012F8B86}" type="parTrans">
      <dgm:prSet/>
      <dgm:spPr/>
      <dgm:t>
        <a:bodyPr/>
        <a:lstStyle/>
        <a:p>
          <a:endParaRPr lang="en-US"/>
        </a:p>
      </dgm:t>
    </dgm:pt>
    <dgm:pt modelId="{F79C017C-2674-4BF5-AB38-A68B8E81D88F}" cxnId="{D5A50D02-54BF-409A-BAC2-047B012F8B86}" type="sibTrans">
      <dgm:prSet/>
      <dgm:spPr/>
      <dgm:t>
        <a:bodyPr/>
        <a:lstStyle/>
        <a:p>
          <a:endParaRPr lang="en-US"/>
        </a:p>
      </dgm:t>
    </dgm:pt>
    <dgm:pt modelId="{DF6D4C24-002D-4BEB-AAE8-3D26212254AF}">
      <dgm:prSet custT="1"/>
      <dgm:spPr/>
      <dgm:t>
        <a:bodyPr/>
        <a:lstStyle/>
        <a:p>
          <a:r>
            <a:rPr lang="en-US" sz="2800" dirty="0" err="1">
              <a:latin typeface="Footlight MT Light" panose="0204060206030A020304" pitchFamily="18" charset="0"/>
            </a:rPr>
            <a:t>hava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yolunun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hiperh</a:t>
          </a:r>
          <a:r>
            <a:rPr lang="az-Latn-AZ" sz="2800" dirty="0">
              <a:latin typeface="Footlight MT Light" panose="0204060206030A020304" pitchFamily="18" charset="0"/>
            </a:rPr>
            <a:t>ə</a:t>
          </a:r>
          <a:r>
            <a:rPr lang="en-US" sz="2800" dirty="0" err="1">
              <a:latin typeface="Footlight MT Light" panose="0204060206030A020304" pitchFamily="18" charset="0"/>
            </a:rPr>
            <a:t>ssas</a:t>
          </a:r>
          <a:r>
            <a:rPr lang="az-Latn-AZ" sz="2800" dirty="0">
              <a:latin typeface="Footlight MT Light" panose="0204060206030A020304" pitchFamily="18" charset="0"/>
            </a:rPr>
            <a:t>lı-</a:t>
          </a:r>
          <a:r>
            <a:rPr lang="en-US" sz="2800" dirty="0" err="1">
              <a:latin typeface="Footlight MT Light" panose="0204060206030A020304" pitchFamily="18" charset="0"/>
            </a:rPr>
            <a:t>ğı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24CCB780-3C57-4AD3-924D-289E1FD97A1E}" cxnId="{35762947-81C6-4CBE-9F90-747D8B48BCFB}" type="parTrans">
      <dgm:prSet/>
      <dgm:spPr/>
      <dgm:t>
        <a:bodyPr/>
        <a:lstStyle/>
        <a:p>
          <a:endParaRPr lang="en-US"/>
        </a:p>
      </dgm:t>
    </dgm:pt>
    <dgm:pt modelId="{F6F05C60-9205-4002-920C-E487CEC2F42A}" cxnId="{35762947-81C6-4CBE-9F90-747D8B48BCFB}" type="sibTrans">
      <dgm:prSet/>
      <dgm:spPr/>
      <dgm:t>
        <a:bodyPr/>
        <a:lstStyle/>
        <a:p>
          <a:endParaRPr lang="en-US"/>
        </a:p>
      </dgm:t>
    </dgm:pt>
    <dgm:pt modelId="{7790354F-8A76-46D2-A72B-AE56CE1AC003}" type="pres">
      <dgm:prSet presAssocID="{8BB1469E-519D-47A7-B0C2-CB77C46B49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97E247-93AF-4B0C-9F17-CA8154C2A8C2}" type="pres">
      <dgm:prSet presAssocID="{A5CEE241-6887-432C-80D1-AD1F2F2DB464}" presName="hierRoot1" presStyleCnt="0"/>
      <dgm:spPr/>
    </dgm:pt>
    <dgm:pt modelId="{19AB890B-94A3-47AE-9B21-D6A7388129E2}" type="pres">
      <dgm:prSet presAssocID="{A5CEE241-6887-432C-80D1-AD1F2F2DB464}" presName="composite" presStyleCnt="0"/>
      <dgm:spPr/>
    </dgm:pt>
    <dgm:pt modelId="{FAD40082-004C-4537-A396-67A3D062FEEC}" type="pres">
      <dgm:prSet presAssocID="{A5CEE241-6887-432C-80D1-AD1F2F2DB464}" presName="background" presStyleLbl="node0" presStyleIdx="0" presStyleCnt="1"/>
      <dgm:spPr/>
    </dgm:pt>
    <dgm:pt modelId="{59742F5E-D431-4CA9-A4CA-A02216DCA5D2}" type="pres">
      <dgm:prSet presAssocID="{A5CEE241-6887-432C-80D1-AD1F2F2DB464}" presName="text" presStyleLbl="fgAcc0" presStyleIdx="0" presStyleCnt="1">
        <dgm:presLayoutVars>
          <dgm:chPref val="3"/>
        </dgm:presLayoutVars>
      </dgm:prSet>
      <dgm:spPr/>
    </dgm:pt>
    <dgm:pt modelId="{222C8C9A-B956-4B43-807A-7A4FAAC6A14B}" type="pres">
      <dgm:prSet presAssocID="{A5CEE241-6887-432C-80D1-AD1F2F2DB464}" presName="hierChild2" presStyleCnt="0"/>
      <dgm:spPr/>
    </dgm:pt>
    <dgm:pt modelId="{293EE024-9E42-42C0-A104-38D101C0D073}" type="pres">
      <dgm:prSet presAssocID="{BEC0EF28-5EA4-47F9-AD6A-CAC9585414B2}" presName="Name10" presStyleLbl="parChTrans1D2" presStyleIdx="0" presStyleCnt="3"/>
      <dgm:spPr/>
    </dgm:pt>
    <dgm:pt modelId="{28DC4B59-24B0-499E-A25B-F27A88B10212}" type="pres">
      <dgm:prSet presAssocID="{BB7A5DBA-7C17-4CAE-905F-C9944C37B206}" presName="hierRoot2" presStyleCnt="0"/>
      <dgm:spPr/>
    </dgm:pt>
    <dgm:pt modelId="{8B127E9D-5508-4F13-AAB5-E83B47BC319E}" type="pres">
      <dgm:prSet presAssocID="{BB7A5DBA-7C17-4CAE-905F-C9944C37B206}" presName="composite2" presStyleCnt="0"/>
      <dgm:spPr/>
    </dgm:pt>
    <dgm:pt modelId="{8C1A057E-EBCB-4BB5-96F7-D5310AC2C924}" type="pres">
      <dgm:prSet presAssocID="{BB7A5DBA-7C17-4CAE-905F-C9944C37B206}" presName="background2" presStyleLbl="node2" presStyleIdx="0" presStyleCnt="3"/>
      <dgm:spPr/>
    </dgm:pt>
    <dgm:pt modelId="{D6534728-AA43-4B1A-8DE8-32425ECB3FCA}" type="pres">
      <dgm:prSet presAssocID="{BB7A5DBA-7C17-4CAE-905F-C9944C37B206}" presName="text2" presStyleLbl="fgAcc2" presStyleIdx="0" presStyleCnt="3">
        <dgm:presLayoutVars>
          <dgm:chPref val="3"/>
        </dgm:presLayoutVars>
      </dgm:prSet>
      <dgm:spPr/>
    </dgm:pt>
    <dgm:pt modelId="{C1270FCF-9BD6-45DC-91EF-F107158C9932}" type="pres">
      <dgm:prSet presAssocID="{BB7A5DBA-7C17-4CAE-905F-C9944C37B206}" presName="hierChild3" presStyleCnt="0"/>
      <dgm:spPr/>
    </dgm:pt>
    <dgm:pt modelId="{2B3EF25C-7D88-45DD-9FF3-6D3745C326A4}" type="pres">
      <dgm:prSet presAssocID="{1196DC62-8AD2-4C79-94CB-A53CA1B2819A}" presName="Name10" presStyleLbl="parChTrans1D2" presStyleIdx="1" presStyleCnt="3"/>
      <dgm:spPr/>
    </dgm:pt>
    <dgm:pt modelId="{810A4A77-002E-4CC7-818B-4A943A7F3A21}" type="pres">
      <dgm:prSet presAssocID="{5D2BBF61-E186-4996-8FD0-4AB24944F2F0}" presName="hierRoot2" presStyleCnt="0"/>
      <dgm:spPr/>
    </dgm:pt>
    <dgm:pt modelId="{19F68673-29E9-4E24-80BC-70B8B9E4D510}" type="pres">
      <dgm:prSet presAssocID="{5D2BBF61-E186-4996-8FD0-4AB24944F2F0}" presName="composite2" presStyleCnt="0"/>
      <dgm:spPr/>
    </dgm:pt>
    <dgm:pt modelId="{D11D01AF-6551-4DD6-81DD-847003946378}" type="pres">
      <dgm:prSet presAssocID="{5D2BBF61-E186-4996-8FD0-4AB24944F2F0}" presName="background2" presStyleLbl="node2" presStyleIdx="1" presStyleCnt="3"/>
      <dgm:spPr/>
    </dgm:pt>
    <dgm:pt modelId="{D13817A6-74C6-4235-B7FD-A629031203CB}" type="pres">
      <dgm:prSet presAssocID="{5D2BBF61-E186-4996-8FD0-4AB24944F2F0}" presName="text2" presStyleLbl="fgAcc2" presStyleIdx="1" presStyleCnt="3">
        <dgm:presLayoutVars>
          <dgm:chPref val="3"/>
        </dgm:presLayoutVars>
      </dgm:prSet>
      <dgm:spPr/>
    </dgm:pt>
    <dgm:pt modelId="{19D4F095-AB09-4B2B-A877-B4182AC7C0A7}" type="pres">
      <dgm:prSet presAssocID="{5D2BBF61-E186-4996-8FD0-4AB24944F2F0}" presName="hierChild3" presStyleCnt="0"/>
      <dgm:spPr/>
    </dgm:pt>
    <dgm:pt modelId="{EB3AFF7E-A163-49B8-A5AF-C8EE1BCA29E8}" type="pres">
      <dgm:prSet presAssocID="{24CCB780-3C57-4AD3-924D-289E1FD97A1E}" presName="Name10" presStyleLbl="parChTrans1D2" presStyleIdx="2" presStyleCnt="3"/>
      <dgm:spPr/>
    </dgm:pt>
    <dgm:pt modelId="{890E5B87-065F-4BF5-8821-ACA0D93055CA}" type="pres">
      <dgm:prSet presAssocID="{DF6D4C24-002D-4BEB-AAE8-3D26212254AF}" presName="hierRoot2" presStyleCnt="0"/>
      <dgm:spPr/>
    </dgm:pt>
    <dgm:pt modelId="{2BE336AC-D0EE-4594-819C-22E094417349}" type="pres">
      <dgm:prSet presAssocID="{DF6D4C24-002D-4BEB-AAE8-3D26212254AF}" presName="composite2" presStyleCnt="0"/>
      <dgm:spPr/>
    </dgm:pt>
    <dgm:pt modelId="{A9559352-69E3-4026-86C0-0C06C127283B}" type="pres">
      <dgm:prSet presAssocID="{DF6D4C24-002D-4BEB-AAE8-3D26212254AF}" presName="background2" presStyleLbl="node2" presStyleIdx="2" presStyleCnt="3"/>
      <dgm:spPr/>
    </dgm:pt>
    <dgm:pt modelId="{D9558859-9C7D-4146-835C-C1FBFB88AA53}" type="pres">
      <dgm:prSet presAssocID="{DF6D4C24-002D-4BEB-AAE8-3D26212254AF}" presName="text2" presStyleLbl="fgAcc2" presStyleIdx="2" presStyleCnt="3">
        <dgm:presLayoutVars>
          <dgm:chPref val="3"/>
        </dgm:presLayoutVars>
      </dgm:prSet>
      <dgm:spPr/>
    </dgm:pt>
    <dgm:pt modelId="{1385657C-D11F-4345-8F57-92023C21F9A5}" type="pres">
      <dgm:prSet presAssocID="{DF6D4C24-002D-4BEB-AAE8-3D26212254AF}" presName="hierChild3" presStyleCnt="0"/>
      <dgm:spPr/>
    </dgm:pt>
  </dgm:ptLst>
  <dgm:cxnLst>
    <dgm:cxn modelId="{D5A50D02-54BF-409A-BAC2-047B012F8B86}" srcId="{A5CEE241-6887-432C-80D1-AD1F2F2DB464}" destId="{5D2BBF61-E186-4996-8FD0-4AB24944F2F0}" srcOrd="1" destOrd="0" parTransId="{1196DC62-8AD2-4C79-94CB-A53CA1B2819A}" sibTransId="{F79C017C-2674-4BF5-AB38-A68B8E81D88F}"/>
    <dgm:cxn modelId="{E0F3590C-E13F-4B19-B597-C2643E177874}" type="presOf" srcId="{24CCB780-3C57-4AD3-924D-289E1FD97A1E}" destId="{EB3AFF7E-A163-49B8-A5AF-C8EE1BCA29E8}" srcOrd="0" destOrd="0" presId="urn:microsoft.com/office/officeart/2005/8/layout/hierarchy1"/>
    <dgm:cxn modelId="{67423A20-A3FE-4876-953D-05D0AE204902}" srcId="{8BB1469E-519D-47A7-B0C2-CB77C46B4917}" destId="{A5CEE241-6887-432C-80D1-AD1F2F2DB464}" srcOrd="0" destOrd="0" parTransId="{27FCE7F2-5913-420B-AD8C-967699B465EA}" sibTransId="{4060A7D0-4230-474A-B040-E05ACE26E44E}"/>
    <dgm:cxn modelId="{3A869F22-A89D-4FF3-8B07-4B642CB98492}" type="presOf" srcId="{A5CEE241-6887-432C-80D1-AD1F2F2DB464}" destId="{59742F5E-D431-4CA9-A4CA-A02216DCA5D2}" srcOrd="0" destOrd="0" presId="urn:microsoft.com/office/officeart/2005/8/layout/hierarchy1"/>
    <dgm:cxn modelId="{7CE01434-7194-4CEF-B8F4-B4E869D56287}" type="presOf" srcId="{8BB1469E-519D-47A7-B0C2-CB77C46B4917}" destId="{7790354F-8A76-46D2-A72B-AE56CE1AC003}" srcOrd="0" destOrd="0" presId="urn:microsoft.com/office/officeart/2005/8/layout/hierarchy1"/>
    <dgm:cxn modelId="{36FE4C61-1D77-4336-89CB-A78C716DD5D3}" srcId="{A5CEE241-6887-432C-80D1-AD1F2F2DB464}" destId="{BB7A5DBA-7C17-4CAE-905F-C9944C37B206}" srcOrd="0" destOrd="0" parTransId="{BEC0EF28-5EA4-47F9-AD6A-CAC9585414B2}" sibTransId="{124F2216-EB27-41EF-83B2-18466D144DFA}"/>
    <dgm:cxn modelId="{35762947-81C6-4CBE-9F90-747D8B48BCFB}" srcId="{A5CEE241-6887-432C-80D1-AD1F2F2DB464}" destId="{DF6D4C24-002D-4BEB-AAE8-3D26212254AF}" srcOrd="2" destOrd="0" parTransId="{24CCB780-3C57-4AD3-924D-289E1FD97A1E}" sibTransId="{F6F05C60-9205-4002-920C-E487CEC2F42A}"/>
    <dgm:cxn modelId="{8523114A-6168-472C-91FA-9D2CAC3ACDCE}" type="presOf" srcId="{BB7A5DBA-7C17-4CAE-905F-C9944C37B206}" destId="{D6534728-AA43-4B1A-8DE8-32425ECB3FCA}" srcOrd="0" destOrd="0" presId="urn:microsoft.com/office/officeart/2005/8/layout/hierarchy1"/>
    <dgm:cxn modelId="{D8F39E8F-79B5-43B9-88AE-4C2CBB625178}" type="presOf" srcId="{5D2BBF61-E186-4996-8FD0-4AB24944F2F0}" destId="{D13817A6-74C6-4235-B7FD-A629031203CB}" srcOrd="0" destOrd="0" presId="urn:microsoft.com/office/officeart/2005/8/layout/hierarchy1"/>
    <dgm:cxn modelId="{466162C9-21D1-492E-893A-8BC50985DAE5}" type="presOf" srcId="{1196DC62-8AD2-4C79-94CB-A53CA1B2819A}" destId="{2B3EF25C-7D88-45DD-9FF3-6D3745C326A4}" srcOrd="0" destOrd="0" presId="urn:microsoft.com/office/officeart/2005/8/layout/hierarchy1"/>
    <dgm:cxn modelId="{AFEB4DCE-9A2D-42A3-B983-D10573AE9593}" type="presOf" srcId="{DF6D4C24-002D-4BEB-AAE8-3D26212254AF}" destId="{D9558859-9C7D-4146-835C-C1FBFB88AA53}" srcOrd="0" destOrd="0" presId="urn:microsoft.com/office/officeart/2005/8/layout/hierarchy1"/>
    <dgm:cxn modelId="{A9A0FDF3-D608-477F-BB49-101755B1DEDD}" type="presOf" srcId="{BEC0EF28-5EA4-47F9-AD6A-CAC9585414B2}" destId="{293EE024-9E42-42C0-A104-38D101C0D073}" srcOrd="0" destOrd="0" presId="urn:microsoft.com/office/officeart/2005/8/layout/hierarchy1"/>
    <dgm:cxn modelId="{CAD175E8-8BEC-4E4B-9435-70BB15A2CCF7}" type="presParOf" srcId="{7790354F-8A76-46D2-A72B-AE56CE1AC003}" destId="{2997E247-93AF-4B0C-9F17-CA8154C2A8C2}" srcOrd="0" destOrd="0" presId="urn:microsoft.com/office/officeart/2005/8/layout/hierarchy1"/>
    <dgm:cxn modelId="{ADAB8C0F-121B-4216-B894-AC119399641D}" type="presParOf" srcId="{2997E247-93AF-4B0C-9F17-CA8154C2A8C2}" destId="{19AB890B-94A3-47AE-9B21-D6A7388129E2}" srcOrd="0" destOrd="0" presId="urn:microsoft.com/office/officeart/2005/8/layout/hierarchy1"/>
    <dgm:cxn modelId="{49E3B88B-C0CC-4BB6-937C-305E1F414877}" type="presParOf" srcId="{19AB890B-94A3-47AE-9B21-D6A7388129E2}" destId="{FAD40082-004C-4537-A396-67A3D062FEEC}" srcOrd="0" destOrd="0" presId="urn:microsoft.com/office/officeart/2005/8/layout/hierarchy1"/>
    <dgm:cxn modelId="{701F157B-A5CB-4FD3-A2D4-7B3A03E30BAF}" type="presParOf" srcId="{19AB890B-94A3-47AE-9B21-D6A7388129E2}" destId="{59742F5E-D431-4CA9-A4CA-A02216DCA5D2}" srcOrd="1" destOrd="0" presId="urn:microsoft.com/office/officeart/2005/8/layout/hierarchy1"/>
    <dgm:cxn modelId="{532EFFDB-A510-4DE0-9113-C8D123AE2244}" type="presParOf" srcId="{2997E247-93AF-4B0C-9F17-CA8154C2A8C2}" destId="{222C8C9A-B956-4B43-807A-7A4FAAC6A14B}" srcOrd="1" destOrd="0" presId="urn:microsoft.com/office/officeart/2005/8/layout/hierarchy1"/>
    <dgm:cxn modelId="{FFCD1EDC-C012-4DEC-A30F-31466B74DADA}" type="presParOf" srcId="{222C8C9A-B956-4B43-807A-7A4FAAC6A14B}" destId="{293EE024-9E42-42C0-A104-38D101C0D073}" srcOrd="0" destOrd="0" presId="urn:microsoft.com/office/officeart/2005/8/layout/hierarchy1"/>
    <dgm:cxn modelId="{E0727367-90BF-4B36-8706-000FDF5D7609}" type="presParOf" srcId="{222C8C9A-B956-4B43-807A-7A4FAAC6A14B}" destId="{28DC4B59-24B0-499E-A25B-F27A88B10212}" srcOrd="1" destOrd="0" presId="urn:microsoft.com/office/officeart/2005/8/layout/hierarchy1"/>
    <dgm:cxn modelId="{1E795C30-72BB-4087-ACA9-7B38676DB88F}" type="presParOf" srcId="{28DC4B59-24B0-499E-A25B-F27A88B10212}" destId="{8B127E9D-5508-4F13-AAB5-E83B47BC319E}" srcOrd="0" destOrd="0" presId="urn:microsoft.com/office/officeart/2005/8/layout/hierarchy1"/>
    <dgm:cxn modelId="{B239D082-2A6B-496A-94F2-69D1FDFC4F47}" type="presParOf" srcId="{8B127E9D-5508-4F13-AAB5-E83B47BC319E}" destId="{8C1A057E-EBCB-4BB5-96F7-D5310AC2C924}" srcOrd="0" destOrd="0" presId="urn:microsoft.com/office/officeart/2005/8/layout/hierarchy1"/>
    <dgm:cxn modelId="{06FAE1F2-91B6-4628-86DA-F6B23F3CC2C0}" type="presParOf" srcId="{8B127E9D-5508-4F13-AAB5-E83B47BC319E}" destId="{D6534728-AA43-4B1A-8DE8-32425ECB3FCA}" srcOrd="1" destOrd="0" presId="urn:microsoft.com/office/officeart/2005/8/layout/hierarchy1"/>
    <dgm:cxn modelId="{CE7D1E19-C74B-4029-82F9-CC22136ACC3D}" type="presParOf" srcId="{28DC4B59-24B0-499E-A25B-F27A88B10212}" destId="{C1270FCF-9BD6-45DC-91EF-F107158C9932}" srcOrd="1" destOrd="0" presId="urn:microsoft.com/office/officeart/2005/8/layout/hierarchy1"/>
    <dgm:cxn modelId="{A4FE407D-1E3D-4729-916A-E7AD0D9090AA}" type="presParOf" srcId="{222C8C9A-B956-4B43-807A-7A4FAAC6A14B}" destId="{2B3EF25C-7D88-45DD-9FF3-6D3745C326A4}" srcOrd="2" destOrd="0" presId="urn:microsoft.com/office/officeart/2005/8/layout/hierarchy1"/>
    <dgm:cxn modelId="{E0338E2A-BC84-4CC9-80C6-67F7E2B1DEAB}" type="presParOf" srcId="{222C8C9A-B956-4B43-807A-7A4FAAC6A14B}" destId="{810A4A77-002E-4CC7-818B-4A943A7F3A21}" srcOrd="3" destOrd="0" presId="urn:microsoft.com/office/officeart/2005/8/layout/hierarchy1"/>
    <dgm:cxn modelId="{89D2DE76-9582-43B9-A60E-96C0D186F9F4}" type="presParOf" srcId="{810A4A77-002E-4CC7-818B-4A943A7F3A21}" destId="{19F68673-29E9-4E24-80BC-70B8B9E4D510}" srcOrd="0" destOrd="0" presId="urn:microsoft.com/office/officeart/2005/8/layout/hierarchy1"/>
    <dgm:cxn modelId="{BE52B017-F32B-4BD6-9B56-103333B5001E}" type="presParOf" srcId="{19F68673-29E9-4E24-80BC-70B8B9E4D510}" destId="{D11D01AF-6551-4DD6-81DD-847003946378}" srcOrd="0" destOrd="0" presId="urn:microsoft.com/office/officeart/2005/8/layout/hierarchy1"/>
    <dgm:cxn modelId="{1A61D8F9-8CCC-4E64-9D5E-9DA1198552FA}" type="presParOf" srcId="{19F68673-29E9-4E24-80BC-70B8B9E4D510}" destId="{D13817A6-74C6-4235-B7FD-A629031203CB}" srcOrd="1" destOrd="0" presId="urn:microsoft.com/office/officeart/2005/8/layout/hierarchy1"/>
    <dgm:cxn modelId="{DF67A9A7-032D-49F4-87A3-C7A55098ABA4}" type="presParOf" srcId="{810A4A77-002E-4CC7-818B-4A943A7F3A21}" destId="{19D4F095-AB09-4B2B-A877-B4182AC7C0A7}" srcOrd="1" destOrd="0" presId="urn:microsoft.com/office/officeart/2005/8/layout/hierarchy1"/>
    <dgm:cxn modelId="{8FC5CAB9-F465-4480-AAEB-4951EE890610}" type="presParOf" srcId="{222C8C9A-B956-4B43-807A-7A4FAAC6A14B}" destId="{EB3AFF7E-A163-49B8-A5AF-C8EE1BCA29E8}" srcOrd="4" destOrd="0" presId="urn:microsoft.com/office/officeart/2005/8/layout/hierarchy1"/>
    <dgm:cxn modelId="{447BC1FD-B587-4D61-B9BD-E7AF3EF3D562}" type="presParOf" srcId="{222C8C9A-B956-4B43-807A-7A4FAAC6A14B}" destId="{890E5B87-065F-4BF5-8821-ACA0D93055CA}" srcOrd="5" destOrd="0" presId="urn:microsoft.com/office/officeart/2005/8/layout/hierarchy1"/>
    <dgm:cxn modelId="{CBA1178B-A95E-4ACF-8B8D-A013A1B3934C}" type="presParOf" srcId="{890E5B87-065F-4BF5-8821-ACA0D93055CA}" destId="{2BE336AC-D0EE-4594-819C-22E094417349}" srcOrd="0" destOrd="0" presId="urn:microsoft.com/office/officeart/2005/8/layout/hierarchy1"/>
    <dgm:cxn modelId="{55C55737-CD2C-44A4-AEBF-FFE2FBD2EAEE}" type="presParOf" srcId="{2BE336AC-D0EE-4594-819C-22E094417349}" destId="{A9559352-69E3-4026-86C0-0C06C127283B}" srcOrd="0" destOrd="0" presId="urn:microsoft.com/office/officeart/2005/8/layout/hierarchy1"/>
    <dgm:cxn modelId="{02FB01CD-AFFF-4854-905E-FC40BAECD3E9}" type="presParOf" srcId="{2BE336AC-D0EE-4594-819C-22E094417349}" destId="{D9558859-9C7D-4146-835C-C1FBFB88AA53}" srcOrd="1" destOrd="0" presId="urn:microsoft.com/office/officeart/2005/8/layout/hierarchy1"/>
    <dgm:cxn modelId="{6D124252-8AC8-4F63-BC3F-B6965FB560DC}" type="presParOf" srcId="{890E5B87-065F-4BF5-8821-ACA0D93055CA}" destId="{1385657C-D11F-4345-8F57-92023C21F9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285599-9B57-4C09-B7AF-86E77F656D2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DCF5C2-07DF-4455-9E6C-0A9DD1B90F5B}">
      <dgm:prSet phldrT="[Текст]"/>
      <dgm:spPr/>
      <dgm:t>
        <a:bodyPr/>
        <a:lstStyle/>
        <a:p>
          <a:r>
            <a:rPr lang="az-Latn-AZ" dirty="0">
              <a:latin typeface="Footlight MT Light" panose="0204060206030A020304" pitchFamily="18" charset="0"/>
            </a:rPr>
            <a:t>A</a:t>
          </a:r>
          <a:r>
            <a:rPr lang="en-US" dirty="0" err="1">
              <a:latin typeface="Footlight MT Light" panose="0204060206030A020304" pitchFamily="18" charset="0"/>
            </a:rPr>
            <a:t>stma</a:t>
          </a:r>
          <a:endParaRPr lang="en-US" dirty="0">
            <a:latin typeface="Footlight MT Light" panose="0204060206030A020304" pitchFamily="18" charset="0"/>
          </a:endParaRPr>
        </a:p>
      </dgm:t>
    </dgm:pt>
    <dgm:pt modelId="{1CE005C7-3F68-4D3A-AE29-DF46E6C8578C}" cxnId="{23E23412-7F7B-423B-B6DA-9CD042DE51AB}" type="parTrans">
      <dgm:prSet/>
      <dgm:spPr/>
      <dgm:t>
        <a:bodyPr/>
        <a:lstStyle/>
        <a:p>
          <a:endParaRPr lang="en-US"/>
        </a:p>
      </dgm:t>
    </dgm:pt>
    <dgm:pt modelId="{93F9C114-5899-4663-93AA-A5BAA925BB08}" cxnId="{23E23412-7F7B-423B-B6DA-9CD042DE51AB}" type="sibTrans">
      <dgm:prSet/>
      <dgm:spPr/>
      <dgm:t>
        <a:bodyPr/>
        <a:lstStyle/>
        <a:p>
          <a:endParaRPr lang="en-US"/>
        </a:p>
      </dgm:t>
    </dgm:pt>
    <dgm:pt modelId="{F0A66914-54D6-4A21-8DEA-56E509913876}">
      <dgm:prSet phldrT="[Текст]"/>
      <dgm:spPr/>
      <dgm:t>
        <a:bodyPr/>
        <a:lstStyle/>
        <a:p>
          <a:r>
            <a:rPr lang="en-US" dirty="0" err="1">
              <a:latin typeface="Footlight MT Light" panose="0204060206030A020304" pitchFamily="18" charset="0"/>
            </a:rPr>
            <a:t>atopik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dermatit</a:t>
          </a:r>
          <a:r>
            <a:rPr lang="en-US" dirty="0">
              <a:latin typeface="Footlight MT Light" panose="0204060206030A020304" pitchFamily="18" charset="0"/>
            </a:rPr>
            <a:t> </a:t>
          </a:r>
        </a:p>
      </dgm:t>
    </dgm:pt>
    <dgm:pt modelId="{1349E8DB-FA31-4335-9C5D-CE147F0E5252}" cxnId="{52E5729A-7599-4FB5-8126-6EB92A80E91A}" type="parTrans">
      <dgm:prSet/>
      <dgm:spPr/>
      <dgm:t>
        <a:bodyPr/>
        <a:lstStyle/>
        <a:p>
          <a:endParaRPr lang="en-US"/>
        </a:p>
      </dgm:t>
    </dgm:pt>
    <dgm:pt modelId="{A3176775-2E22-46C2-98AC-01CEC43DE25F}" cxnId="{52E5729A-7599-4FB5-8126-6EB92A80E91A}" type="sibTrans">
      <dgm:prSet/>
      <dgm:spPr/>
      <dgm:t>
        <a:bodyPr/>
        <a:lstStyle/>
        <a:p>
          <a:endParaRPr lang="en-US"/>
        </a:p>
      </dgm:t>
    </dgm:pt>
    <dgm:pt modelId="{289E25C1-262B-4A44-BB7C-CB47F54CB57A}">
      <dgm:prSet phldrT="[Текст]"/>
      <dgm:spPr/>
      <dgm:t>
        <a:bodyPr/>
        <a:lstStyle/>
        <a:p>
          <a:r>
            <a:rPr lang="en-US" dirty="0">
              <a:latin typeface="Footlight MT Light" panose="0204060206030A020304" pitchFamily="18" charset="0"/>
            </a:rPr>
            <a:t> ilk </a:t>
          </a:r>
          <a:r>
            <a:rPr lang="en-US" dirty="0" err="1">
              <a:latin typeface="Footlight MT Light" panose="0204060206030A020304" pitchFamily="18" charset="0"/>
            </a:rPr>
            <a:t>xışılt</a:t>
          </a:r>
          <a:r>
            <a:rPr lang="az-Latn-AZ" dirty="0">
              <a:latin typeface="Footlight MT Light" panose="0204060206030A020304" pitchFamily="18" charset="0"/>
            </a:rPr>
            <a:t>ı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tutması</a:t>
          </a:r>
          <a:endParaRPr lang="en-US" dirty="0">
            <a:latin typeface="Footlight MT Light" panose="0204060206030A020304" pitchFamily="18" charset="0"/>
          </a:endParaRPr>
        </a:p>
      </dgm:t>
    </dgm:pt>
    <dgm:pt modelId="{59A299B1-6C9B-4843-8C18-723CB7A6BDB7}" cxnId="{67E9D9E1-B04B-4C2B-8B51-7E015BF5555F}" type="parTrans">
      <dgm:prSet/>
      <dgm:spPr/>
      <dgm:t>
        <a:bodyPr/>
        <a:lstStyle/>
        <a:p>
          <a:endParaRPr lang="en-US"/>
        </a:p>
      </dgm:t>
    </dgm:pt>
    <dgm:pt modelId="{0FA26784-817E-4C79-9A43-77D82DDB878F}" cxnId="{67E9D9E1-B04B-4C2B-8B51-7E015BF5555F}" type="sibTrans">
      <dgm:prSet/>
      <dgm:spPr/>
      <dgm:t>
        <a:bodyPr/>
        <a:lstStyle/>
        <a:p>
          <a:endParaRPr lang="en-US"/>
        </a:p>
      </dgm:t>
    </dgm:pt>
    <dgm:pt modelId="{58E0285D-AB45-49CD-806F-F47FC11E3D49}" type="pres">
      <dgm:prSet presAssocID="{47285599-9B57-4C09-B7AF-86E77F656D2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D24CC8-B29F-4372-B08F-E7B3DDC34F90}" type="pres">
      <dgm:prSet presAssocID="{42DCF5C2-07DF-4455-9E6C-0A9DD1B90F5B}" presName="centerShape" presStyleLbl="node0" presStyleIdx="0" presStyleCnt="1"/>
      <dgm:spPr/>
    </dgm:pt>
    <dgm:pt modelId="{7BE04C84-9DF9-4D7E-A651-F0F5D2FC64E5}" type="pres">
      <dgm:prSet presAssocID="{59A299B1-6C9B-4843-8C18-723CB7A6BDB7}" presName="parTrans" presStyleLbl="bgSibTrans2D1" presStyleIdx="0" presStyleCnt="2"/>
      <dgm:spPr/>
    </dgm:pt>
    <dgm:pt modelId="{7918912A-C629-40D2-B31B-559574C7D7A4}" type="pres">
      <dgm:prSet presAssocID="{289E25C1-262B-4A44-BB7C-CB47F54CB57A}" presName="node" presStyleLbl="node1" presStyleIdx="0" presStyleCnt="2">
        <dgm:presLayoutVars>
          <dgm:bulletEnabled val="1"/>
        </dgm:presLayoutVars>
      </dgm:prSet>
      <dgm:spPr/>
    </dgm:pt>
    <dgm:pt modelId="{39D07D84-230E-4175-9216-2852A720405B}" type="pres">
      <dgm:prSet presAssocID="{1349E8DB-FA31-4335-9C5D-CE147F0E5252}" presName="parTrans" presStyleLbl="bgSibTrans2D1" presStyleIdx="1" presStyleCnt="2"/>
      <dgm:spPr/>
    </dgm:pt>
    <dgm:pt modelId="{04FEF2D8-F18E-4665-A497-015B0A47F569}" type="pres">
      <dgm:prSet presAssocID="{F0A66914-54D6-4A21-8DEA-56E509913876}" presName="node" presStyleLbl="node1" presStyleIdx="1" presStyleCnt="2">
        <dgm:presLayoutVars>
          <dgm:bulletEnabled val="1"/>
        </dgm:presLayoutVars>
      </dgm:prSet>
      <dgm:spPr/>
    </dgm:pt>
  </dgm:ptLst>
  <dgm:cxnLst>
    <dgm:cxn modelId="{11A77502-5AD7-43AA-8FDB-A1FB07ED6076}" type="presOf" srcId="{F0A66914-54D6-4A21-8DEA-56E509913876}" destId="{04FEF2D8-F18E-4665-A497-015B0A47F569}" srcOrd="0" destOrd="0" presId="urn:microsoft.com/office/officeart/2005/8/layout/radial4"/>
    <dgm:cxn modelId="{23E23412-7F7B-423B-B6DA-9CD042DE51AB}" srcId="{47285599-9B57-4C09-B7AF-86E77F656D2A}" destId="{42DCF5C2-07DF-4455-9E6C-0A9DD1B90F5B}" srcOrd="0" destOrd="0" parTransId="{1CE005C7-3F68-4D3A-AE29-DF46E6C8578C}" sibTransId="{93F9C114-5899-4663-93AA-A5BAA925BB08}"/>
    <dgm:cxn modelId="{91F1CF1E-3D4A-491F-AD81-01D2209FEEC3}" type="presOf" srcId="{47285599-9B57-4C09-B7AF-86E77F656D2A}" destId="{58E0285D-AB45-49CD-806F-F47FC11E3D49}" srcOrd="0" destOrd="0" presId="urn:microsoft.com/office/officeart/2005/8/layout/radial4"/>
    <dgm:cxn modelId="{BDF9DF47-35F6-4AFD-B76A-C28CE0D7DC6A}" type="presOf" srcId="{289E25C1-262B-4A44-BB7C-CB47F54CB57A}" destId="{7918912A-C629-40D2-B31B-559574C7D7A4}" srcOrd="0" destOrd="0" presId="urn:microsoft.com/office/officeart/2005/8/layout/radial4"/>
    <dgm:cxn modelId="{4F27C850-6601-4DFC-9E87-F6E4AA91643E}" type="presOf" srcId="{42DCF5C2-07DF-4455-9E6C-0A9DD1B90F5B}" destId="{6DD24CC8-B29F-4372-B08F-E7B3DDC34F90}" srcOrd="0" destOrd="0" presId="urn:microsoft.com/office/officeart/2005/8/layout/radial4"/>
    <dgm:cxn modelId="{A3B72172-40E2-49B4-BEE3-57DAEA7116DE}" type="presOf" srcId="{1349E8DB-FA31-4335-9C5D-CE147F0E5252}" destId="{39D07D84-230E-4175-9216-2852A720405B}" srcOrd="0" destOrd="0" presId="urn:microsoft.com/office/officeart/2005/8/layout/radial4"/>
    <dgm:cxn modelId="{52E5729A-7599-4FB5-8126-6EB92A80E91A}" srcId="{42DCF5C2-07DF-4455-9E6C-0A9DD1B90F5B}" destId="{F0A66914-54D6-4A21-8DEA-56E509913876}" srcOrd="1" destOrd="0" parTransId="{1349E8DB-FA31-4335-9C5D-CE147F0E5252}" sibTransId="{A3176775-2E22-46C2-98AC-01CEC43DE25F}"/>
    <dgm:cxn modelId="{67E9D9E1-B04B-4C2B-8B51-7E015BF5555F}" srcId="{42DCF5C2-07DF-4455-9E6C-0A9DD1B90F5B}" destId="{289E25C1-262B-4A44-BB7C-CB47F54CB57A}" srcOrd="0" destOrd="0" parTransId="{59A299B1-6C9B-4843-8C18-723CB7A6BDB7}" sibTransId="{0FA26784-817E-4C79-9A43-77D82DDB878F}"/>
    <dgm:cxn modelId="{6DF04EE6-0016-46F7-87C5-0B7D9404D058}" type="presOf" srcId="{59A299B1-6C9B-4843-8C18-723CB7A6BDB7}" destId="{7BE04C84-9DF9-4D7E-A651-F0F5D2FC64E5}" srcOrd="0" destOrd="0" presId="urn:microsoft.com/office/officeart/2005/8/layout/radial4"/>
    <dgm:cxn modelId="{008F13F3-ADEF-4F90-B8F2-F67026F5EC06}" type="presParOf" srcId="{58E0285D-AB45-49CD-806F-F47FC11E3D49}" destId="{6DD24CC8-B29F-4372-B08F-E7B3DDC34F90}" srcOrd="0" destOrd="0" presId="urn:microsoft.com/office/officeart/2005/8/layout/radial4"/>
    <dgm:cxn modelId="{A0FADBD9-6E63-47B9-A74E-9DA604C6ABAC}" type="presParOf" srcId="{58E0285D-AB45-49CD-806F-F47FC11E3D49}" destId="{7BE04C84-9DF9-4D7E-A651-F0F5D2FC64E5}" srcOrd="1" destOrd="0" presId="urn:microsoft.com/office/officeart/2005/8/layout/radial4"/>
    <dgm:cxn modelId="{01152ACB-86E0-48C0-89B5-AC317D9364A4}" type="presParOf" srcId="{58E0285D-AB45-49CD-806F-F47FC11E3D49}" destId="{7918912A-C629-40D2-B31B-559574C7D7A4}" srcOrd="2" destOrd="0" presId="urn:microsoft.com/office/officeart/2005/8/layout/radial4"/>
    <dgm:cxn modelId="{2A248E2B-22C7-45E5-A482-29BA97E03DD6}" type="presParOf" srcId="{58E0285D-AB45-49CD-806F-F47FC11E3D49}" destId="{39D07D84-230E-4175-9216-2852A720405B}" srcOrd="3" destOrd="0" presId="urn:microsoft.com/office/officeart/2005/8/layout/radial4"/>
    <dgm:cxn modelId="{E248CF25-5913-48E5-92CA-0F758381231A}" type="presParOf" srcId="{58E0285D-AB45-49CD-806F-F47FC11E3D49}" destId="{04FEF2D8-F18E-4665-A497-015B0A47F56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1007B-3F3C-4577-A99D-C0A752DB1B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94055D-9CFD-4A2C-9E13-021C3A171DA0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dirty="0" err="1"/>
            <a:t>Daxili</a:t>
          </a:r>
          <a:r>
            <a:rPr lang="en-US" dirty="0"/>
            <a:t>  </a:t>
          </a:r>
          <a:r>
            <a:rPr lang="en-US" dirty="0" err="1"/>
            <a:t>amillər</a:t>
          </a:r>
          <a:endParaRPr lang="en-US" dirty="0"/>
        </a:p>
        <a:p>
          <a:pPr marL="0" lvl="0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2B6A27B2-915E-4823-8D01-B60C4EA5CEED}" cxnId="{E4307D5C-83BA-44A7-A442-3440A14C2CD8}" type="parTrans">
      <dgm:prSet/>
      <dgm:spPr/>
      <dgm:t>
        <a:bodyPr/>
        <a:lstStyle/>
        <a:p>
          <a:endParaRPr lang="en-US"/>
        </a:p>
      </dgm:t>
    </dgm:pt>
    <dgm:pt modelId="{33B4E2CB-D4F7-419A-98CA-F6BE6A251948}" cxnId="{E4307D5C-83BA-44A7-A442-3440A14C2CD8}" type="sibTrans">
      <dgm:prSet/>
      <dgm:spPr/>
      <dgm:t>
        <a:bodyPr/>
        <a:lstStyle/>
        <a:p>
          <a:endParaRPr lang="en-US"/>
        </a:p>
      </dgm:t>
    </dgm:pt>
    <dgm:pt modelId="{3D399580-F103-407A-B1C2-80FB92B371D5}">
      <dgm:prSet phldrT="[Текст]"/>
      <dgm:spPr/>
      <dgm:t>
        <a:bodyPr/>
        <a:lstStyle/>
        <a:p>
          <a:pPr>
            <a:buSzTx/>
            <a:buNone/>
          </a:pPr>
          <a:endParaRPr lang="en-US" sz="1100" dirty="0"/>
        </a:p>
      </dgm:t>
    </dgm:pt>
    <dgm:pt modelId="{1EA94BF2-03E6-4175-AB48-A707FEA0EB37}" cxnId="{A30BAB37-F571-425D-97D5-769874DCFD5C}" type="parTrans">
      <dgm:prSet/>
      <dgm:spPr/>
      <dgm:t>
        <a:bodyPr/>
        <a:lstStyle/>
        <a:p>
          <a:endParaRPr lang="en-US"/>
        </a:p>
      </dgm:t>
    </dgm:pt>
    <dgm:pt modelId="{905A65B5-5B60-4EBE-90BE-014F6C0381AB}" cxnId="{A30BAB37-F571-425D-97D5-769874DCFD5C}" type="sibTrans">
      <dgm:prSet/>
      <dgm:spPr/>
      <dgm:t>
        <a:bodyPr/>
        <a:lstStyle/>
        <a:p>
          <a:endParaRPr lang="en-US"/>
        </a:p>
      </dgm:t>
    </dgm:pt>
    <dgm:pt modelId="{B2BAD3CD-9949-4376-AE8E-9C44BA78EB87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dirty="0" err="1"/>
            <a:t>Xarici</a:t>
          </a:r>
          <a:r>
            <a:rPr lang="en-US" dirty="0"/>
            <a:t>  </a:t>
          </a:r>
          <a:r>
            <a:rPr lang="en-US" dirty="0" err="1"/>
            <a:t>amillər</a:t>
          </a:r>
          <a:endParaRPr lang="en-US" dirty="0"/>
        </a:p>
        <a:p>
          <a:pPr marL="0" lvl="0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7E7296EA-A2A1-4BD3-9BAF-AA6C9CCBC231}" cxnId="{0CA43A53-AF05-4379-80A8-F08B9A5C76B5}" type="parTrans">
      <dgm:prSet/>
      <dgm:spPr/>
      <dgm:t>
        <a:bodyPr/>
        <a:lstStyle/>
        <a:p>
          <a:endParaRPr lang="en-US"/>
        </a:p>
      </dgm:t>
    </dgm:pt>
    <dgm:pt modelId="{4AE1F09C-787F-4D7B-A151-1B0643FFC934}" cxnId="{0CA43A53-AF05-4379-80A8-F08B9A5C76B5}" type="sibTrans">
      <dgm:prSet/>
      <dgm:spPr/>
      <dgm:t>
        <a:bodyPr/>
        <a:lstStyle/>
        <a:p>
          <a:endParaRPr lang="en-US"/>
        </a:p>
      </dgm:t>
    </dgm:pt>
    <dgm:pt modelId="{D8A58498-D9AC-4F30-9548-AC4AD2E07681}">
      <dgm:prSet phldrT="[Текст]"/>
      <dgm:spPr/>
      <dgm:t>
        <a:bodyPr/>
        <a:lstStyle/>
        <a:p>
          <a:endParaRPr lang="en-US" sz="1100" dirty="0"/>
        </a:p>
      </dgm:t>
    </dgm:pt>
    <dgm:pt modelId="{DE477BEA-9D34-44CF-B858-D2546E23C8BD}" cxnId="{0313BC76-96A9-4B11-BE4B-D04ED0267EFE}" type="parTrans">
      <dgm:prSet/>
      <dgm:spPr/>
      <dgm:t>
        <a:bodyPr/>
        <a:lstStyle/>
        <a:p>
          <a:endParaRPr lang="en-US"/>
        </a:p>
      </dgm:t>
    </dgm:pt>
    <dgm:pt modelId="{3C52AAA5-F222-4B3D-BB31-11AB7F4C7AA3}" cxnId="{0313BC76-96A9-4B11-BE4B-D04ED0267EFE}" type="sibTrans">
      <dgm:prSet/>
      <dgm:spPr/>
      <dgm:t>
        <a:bodyPr/>
        <a:lstStyle/>
        <a:p>
          <a:endParaRPr lang="en-US"/>
        </a:p>
      </dgm:t>
    </dgm:pt>
    <dgm:pt modelId="{740FAAD6-A938-44A0-AD43-1CBCCA6316AB}">
      <dgm:prSet/>
      <dgm:spPr/>
      <dgm:t>
        <a:bodyPr/>
        <a:lstStyle/>
        <a:p>
          <a:endParaRPr lang="en-US" sz="1100" dirty="0"/>
        </a:p>
      </dgm:t>
    </dgm:pt>
    <dgm:pt modelId="{1C6F4817-C9C5-4157-9424-39C660449C40}" cxnId="{038B26E1-6594-4489-BCA3-3A4C4B0C4F76}" type="parTrans">
      <dgm:prSet/>
      <dgm:spPr/>
      <dgm:t>
        <a:bodyPr/>
        <a:lstStyle/>
        <a:p>
          <a:endParaRPr lang="en-US"/>
        </a:p>
      </dgm:t>
    </dgm:pt>
    <dgm:pt modelId="{10098A86-DED2-44C3-BCCA-4BD7C21A198D}" cxnId="{038B26E1-6594-4489-BCA3-3A4C4B0C4F76}" type="sibTrans">
      <dgm:prSet/>
      <dgm:spPr/>
      <dgm:t>
        <a:bodyPr/>
        <a:lstStyle/>
        <a:p>
          <a:endParaRPr lang="en-US"/>
        </a:p>
      </dgm:t>
    </dgm:pt>
    <dgm:pt modelId="{FCB014BF-217A-47D4-BEE8-9859C4DB5BBB}">
      <dgm:prSet custT="1"/>
      <dgm:spPr/>
      <dgm:t>
        <a:bodyPr/>
        <a:lstStyle/>
        <a:p>
          <a:r>
            <a:rPr lang="nb-NO" sz="2000" dirty="0">
              <a:latin typeface="Footlight MT Light" panose="0204060206030A020304" pitchFamily="18" charset="0"/>
            </a:rPr>
            <a:t>Immun,endokrin və   vegetativ  sinir  sisteminin</a:t>
          </a:r>
        </a:p>
      </dgm:t>
    </dgm:pt>
    <dgm:pt modelId="{860EF625-AE26-4247-AAA0-6F2D56EEB6AF}" cxnId="{B0718080-0098-4F93-83F5-068D9C21C619}" type="parTrans">
      <dgm:prSet/>
      <dgm:spPr/>
      <dgm:t>
        <a:bodyPr/>
        <a:lstStyle/>
        <a:p>
          <a:endParaRPr lang="en-US"/>
        </a:p>
      </dgm:t>
    </dgm:pt>
    <dgm:pt modelId="{3C9D2FA9-2991-42A3-95D4-5827013CBFE4}" cxnId="{B0718080-0098-4F93-83F5-068D9C21C619}" type="sibTrans">
      <dgm:prSet/>
      <dgm:spPr/>
      <dgm:t>
        <a:bodyPr/>
        <a:lstStyle/>
        <a:p>
          <a:endParaRPr lang="en-US"/>
        </a:p>
      </dgm:t>
    </dgm:pt>
    <dgm:pt modelId="{CE838E36-EC8F-4924-B42E-A662234ABEEF}">
      <dgm:prSet custT="1"/>
      <dgm:spPr/>
      <dgm:t>
        <a:bodyPr/>
        <a:lstStyle/>
        <a:p>
          <a:r>
            <a:rPr lang="en-US" sz="2000" dirty="0" err="1">
              <a:latin typeface="Footlight MT Light" panose="0204060206030A020304" pitchFamily="18" charset="0"/>
            </a:rPr>
            <a:t>Bronxların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həssaslığının</a:t>
          </a:r>
          <a:r>
            <a:rPr lang="en-US" sz="2000" dirty="0">
              <a:latin typeface="Footlight MT Light" panose="0204060206030A020304" pitchFamily="18" charset="0"/>
            </a:rPr>
            <a:t> </a:t>
          </a:r>
          <a:r>
            <a:rPr lang="en-US" sz="2000" dirty="0" err="1">
              <a:latin typeface="Footlight MT Light" panose="0204060206030A020304" pitchFamily="18" charset="0"/>
            </a:rPr>
            <a:t>və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reaktivliyinin</a:t>
          </a:r>
          <a:r>
            <a:rPr lang="en-US" sz="2000" dirty="0">
              <a:latin typeface="Footlight MT Light" panose="0204060206030A020304" pitchFamily="18" charset="0"/>
            </a:rPr>
            <a:t>,</a:t>
          </a:r>
        </a:p>
      </dgm:t>
    </dgm:pt>
    <dgm:pt modelId="{A901968D-8858-4FC9-92F0-AA2DC7396BE1}" cxnId="{479F80FD-B96B-49A4-BC56-57057E9C65E3}" type="parTrans">
      <dgm:prSet/>
      <dgm:spPr/>
      <dgm:t>
        <a:bodyPr/>
        <a:lstStyle/>
        <a:p>
          <a:endParaRPr lang="en-US"/>
        </a:p>
      </dgm:t>
    </dgm:pt>
    <dgm:pt modelId="{FE58E793-10CA-4A36-A0E9-BEFD9250C8BD}" cxnId="{479F80FD-B96B-49A4-BC56-57057E9C65E3}" type="sibTrans">
      <dgm:prSet/>
      <dgm:spPr/>
      <dgm:t>
        <a:bodyPr/>
        <a:lstStyle/>
        <a:p>
          <a:endParaRPr lang="en-US"/>
        </a:p>
      </dgm:t>
    </dgm:pt>
    <dgm:pt modelId="{EFB25489-1872-456F-9B13-37C28CD08211}">
      <dgm:prSet custT="1"/>
      <dgm:spPr/>
      <dgm:t>
        <a:bodyPr/>
        <a:lstStyle/>
        <a:p>
          <a:r>
            <a:rPr lang="en-US" sz="2000">
              <a:latin typeface="Footlight MT Light" panose="0204060206030A020304" pitchFamily="18" charset="0"/>
            </a:rPr>
            <a:t>Mikosiliar klirensin,</a:t>
          </a:r>
          <a:endParaRPr lang="en-US" sz="2000" dirty="0">
            <a:latin typeface="Footlight MT Light" panose="0204060206030A020304" pitchFamily="18" charset="0"/>
          </a:endParaRPr>
        </a:p>
      </dgm:t>
    </dgm:pt>
    <dgm:pt modelId="{4B9559D5-DD34-437E-8964-DAF082D6F98E}" cxnId="{5519DCBB-FE0D-4477-9CB8-04B92747BD7D}" type="parTrans">
      <dgm:prSet/>
      <dgm:spPr/>
      <dgm:t>
        <a:bodyPr/>
        <a:lstStyle/>
        <a:p>
          <a:endParaRPr lang="en-US"/>
        </a:p>
      </dgm:t>
    </dgm:pt>
    <dgm:pt modelId="{57132E66-65BC-444D-A656-65B084CB12AF}" cxnId="{5519DCBB-FE0D-4477-9CB8-04B92747BD7D}" type="sibTrans">
      <dgm:prSet/>
      <dgm:spPr/>
      <dgm:t>
        <a:bodyPr/>
        <a:lstStyle/>
        <a:p>
          <a:endParaRPr lang="en-US"/>
        </a:p>
      </dgm:t>
    </dgm:pt>
    <dgm:pt modelId="{2297A2D6-A8B6-448A-88B9-E0BC0D80270C}">
      <dgm:prSet custT="1"/>
      <dgm:spPr/>
      <dgm:t>
        <a:bodyPr/>
        <a:lstStyle/>
        <a:p>
          <a:r>
            <a:rPr lang="en-US" sz="2000" dirty="0" err="1">
              <a:latin typeface="Footlight MT Light" panose="0204060206030A020304" pitchFamily="18" charset="0"/>
            </a:rPr>
            <a:t>Ağciyər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damarlarının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endotelinin</a:t>
          </a:r>
          <a:r>
            <a:rPr lang="en-US" sz="2000" dirty="0">
              <a:latin typeface="Footlight MT Light" panose="0204060206030A020304" pitchFamily="18" charset="0"/>
            </a:rPr>
            <a:t>,</a:t>
          </a:r>
        </a:p>
      </dgm:t>
    </dgm:pt>
    <dgm:pt modelId="{DA5BE445-B322-4B14-8195-488E5208889B}" cxnId="{F363CAEC-C235-47B9-A8BC-1963E8C9C75A}" type="parTrans">
      <dgm:prSet/>
      <dgm:spPr/>
      <dgm:t>
        <a:bodyPr/>
        <a:lstStyle/>
        <a:p>
          <a:endParaRPr lang="en-US"/>
        </a:p>
      </dgm:t>
    </dgm:pt>
    <dgm:pt modelId="{FEC0030F-5AA4-4244-80E1-EF6F36D6A889}" cxnId="{F363CAEC-C235-47B9-A8BC-1963E8C9C75A}" type="sibTrans">
      <dgm:prSet/>
      <dgm:spPr/>
      <dgm:t>
        <a:bodyPr/>
        <a:lstStyle/>
        <a:p>
          <a:endParaRPr lang="en-US"/>
        </a:p>
      </dgm:t>
    </dgm:pt>
    <dgm:pt modelId="{C9A510B2-3E0B-4AB0-A9B4-9307C9002518}">
      <dgm:prSet custT="1"/>
      <dgm:spPr/>
      <dgm:t>
        <a:bodyPr/>
        <a:lstStyle/>
        <a:p>
          <a:r>
            <a:rPr lang="en-US" sz="2000" dirty="0" err="1">
              <a:latin typeface="Footlight MT Light" panose="0204060206030A020304" pitchFamily="18" charset="0"/>
            </a:rPr>
            <a:t>Araxidon</a:t>
          </a:r>
          <a:r>
            <a:rPr lang="en-US" sz="2000" dirty="0">
              <a:latin typeface="Footlight MT Light" panose="0204060206030A020304" pitchFamily="18" charset="0"/>
            </a:rPr>
            <a:t> </a:t>
          </a:r>
          <a:r>
            <a:rPr lang="en-US" sz="2000" dirty="0" err="1">
              <a:latin typeface="Footlight MT Light" panose="0204060206030A020304" pitchFamily="18" charset="0"/>
            </a:rPr>
            <a:t>turşusunun</a:t>
          </a:r>
          <a:r>
            <a:rPr lang="en-US" sz="2000" dirty="0">
              <a:latin typeface="Footlight MT Light" panose="0204060206030A020304" pitchFamily="18" charset="0"/>
            </a:rPr>
            <a:t>  metobolizmi8nin  </a:t>
          </a:r>
          <a:r>
            <a:rPr lang="en-US" sz="2000" dirty="0" err="1">
              <a:latin typeface="Footlight MT Light" panose="0204060206030A020304" pitchFamily="18" charset="0"/>
            </a:rPr>
            <a:t>və</a:t>
          </a:r>
          <a:r>
            <a:rPr lang="en-US" sz="2000" dirty="0">
              <a:latin typeface="Footlight MT Light" panose="0204060206030A020304" pitchFamily="18" charset="0"/>
            </a:rPr>
            <a:t> s. </a:t>
          </a:r>
          <a:r>
            <a:rPr lang="en-US" sz="2000" dirty="0" err="1">
              <a:latin typeface="Footlight MT Light" panose="0204060206030A020304" pitchFamily="18" charset="0"/>
            </a:rPr>
            <a:t>qüsurları</a:t>
          </a:r>
          <a:endParaRPr lang="en-US" sz="2000" dirty="0">
            <a:latin typeface="Footlight MT Light" panose="0204060206030A020304" pitchFamily="18" charset="0"/>
          </a:endParaRPr>
        </a:p>
      </dgm:t>
    </dgm:pt>
    <dgm:pt modelId="{64F1BAFF-ADFB-497C-81C6-436D8D853498}" cxnId="{6C8A2687-612A-46FA-8F97-8B0BA87316C0}" type="parTrans">
      <dgm:prSet/>
      <dgm:spPr/>
      <dgm:t>
        <a:bodyPr/>
        <a:lstStyle/>
        <a:p>
          <a:endParaRPr lang="en-US"/>
        </a:p>
      </dgm:t>
    </dgm:pt>
    <dgm:pt modelId="{E997E325-2F4F-4317-B507-B4238EBC0ECC}" cxnId="{6C8A2687-612A-46FA-8F97-8B0BA87316C0}" type="sibTrans">
      <dgm:prSet/>
      <dgm:spPr/>
      <dgm:t>
        <a:bodyPr/>
        <a:lstStyle/>
        <a:p>
          <a:endParaRPr lang="en-US"/>
        </a:p>
      </dgm:t>
    </dgm:pt>
    <dgm:pt modelId="{8A4D3833-15E5-491F-9989-DF3B9E9E7682}">
      <dgm:prSet phldrT="[Текст]" custT="1"/>
      <dgm:spPr/>
      <dgm:t>
        <a:bodyPr/>
        <a:lstStyle/>
        <a:p>
          <a:r>
            <a:rPr lang="en-US" sz="2000" dirty="0" err="1">
              <a:latin typeface="Footlight MT Light" panose="0204060206030A020304" pitchFamily="18" charset="0"/>
            </a:rPr>
            <a:t>Allergenlər</a:t>
          </a:r>
          <a:endParaRPr lang="en-US" sz="2000" dirty="0">
            <a:latin typeface="Footlight MT Light" panose="0204060206030A020304" pitchFamily="18" charset="0"/>
          </a:endParaRPr>
        </a:p>
      </dgm:t>
    </dgm:pt>
    <dgm:pt modelId="{4D35AFD7-B2E9-4DA1-BA2F-596D71C21B00}" cxnId="{A11AD0DF-69F4-4A0E-85C4-626B1294FD59}" type="parTrans">
      <dgm:prSet/>
      <dgm:spPr/>
      <dgm:t>
        <a:bodyPr/>
        <a:lstStyle/>
        <a:p>
          <a:endParaRPr lang="en-US"/>
        </a:p>
      </dgm:t>
    </dgm:pt>
    <dgm:pt modelId="{9F8ED5A1-67F6-4682-BA63-8C0A5A16A8F2}" cxnId="{A11AD0DF-69F4-4A0E-85C4-626B1294FD59}" type="sibTrans">
      <dgm:prSet/>
      <dgm:spPr/>
      <dgm:t>
        <a:bodyPr/>
        <a:lstStyle/>
        <a:p>
          <a:endParaRPr lang="en-US"/>
        </a:p>
      </dgm:t>
    </dgm:pt>
    <dgm:pt modelId="{886E685E-1CA0-4D6D-B71C-C3F0EB1C1A75}">
      <dgm:prSet phldrT="[Текст]" custT="1"/>
      <dgm:spPr/>
      <dgm:t>
        <a:bodyPr/>
        <a:lstStyle/>
        <a:p>
          <a:r>
            <a:rPr lang="en-US" sz="2000" dirty="0" err="1">
              <a:latin typeface="Footlight MT Light" panose="0204060206030A020304" pitchFamily="18" charset="0"/>
            </a:rPr>
            <a:t>Infeksiyalar</a:t>
          </a:r>
          <a:endParaRPr lang="en-US" sz="2000" dirty="0">
            <a:latin typeface="Footlight MT Light" panose="0204060206030A020304" pitchFamily="18" charset="0"/>
          </a:endParaRPr>
        </a:p>
      </dgm:t>
    </dgm:pt>
    <dgm:pt modelId="{E9B6F269-DABB-46E3-BE98-C1885F9E81E6}" cxnId="{A6A2CAE8-DD07-4D11-9240-740663874F77}" type="parTrans">
      <dgm:prSet/>
      <dgm:spPr/>
      <dgm:t>
        <a:bodyPr/>
        <a:lstStyle/>
        <a:p>
          <a:endParaRPr lang="en-US"/>
        </a:p>
      </dgm:t>
    </dgm:pt>
    <dgm:pt modelId="{F1BFA540-2493-4845-8EF7-418EAE9D0D05}" cxnId="{A6A2CAE8-DD07-4D11-9240-740663874F77}" type="sibTrans">
      <dgm:prSet/>
      <dgm:spPr/>
      <dgm:t>
        <a:bodyPr/>
        <a:lstStyle/>
        <a:p>
          <a:endParaRPr lang="en-US"/>
        </a:p>
      </dgm:t>
    </dgm:pt>
    <dgm:pt modelId="{F8ED038C-3682-41E3-A302-702C8EB65B82}">
      <dgm:prSet phldrT="[Текст]" custT="1"/>
      <dgm:spPr/>
      <dgm:t>
        <a:bodyPr/>
        <a:lstStyle/>
        <a:p>
          <a:r>
            <a:rPr lang="en-US" sz="2000" dirty="0" err="1">
              <a:latin typeface="Footlight MT Light" panose="0204060206030A020304" pitchFamily="18" charset="0"/>
            </a:rPr>
            <a:t>Mexaniki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və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kimyəvi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qıcıqlandırıcılar</a:t>
          </a:r>
          <a:endParaRPr lang="en-US" sz="2000" dirty="0">
            <a:latin typeface="Footlight MT Light" panose="0204060206030A020304" pitchFamily="18" charset="0"/>
          </a:endParaRPr>
        </a:p>
      </dgm:t>
    </dgm:pt>
    <dgm:pt modelId="{44223C76-E3F2-466E-AB69-E6E5330ACD90}" cxnId="{69571341-556F-4225-ABC4-180040F6C847}" type="parTrans">
      <dgm:prSet/>
      <dgm:spPr/>
      <dgm:t>
        <a:bodyPr/>
        <a:lstStyle/>
        <a:p>
          <a:endParaRPr lang="en-US"/>
        </a:p>
      </dgm:t>
    </dgm:pt>
    <dgm:pt modelId="{94CE0A90-47F7-4D88-9916-36B807EF486F}" cxnId="{69571341-556F-4225-ABC4-180040F6C847}" type="sibTrans">
      <dgm:prSet/>
      <dgm:spPr/>
      <dgm:t>
        <a:bodyPr/>
        <a:lstStyle/>
        <a:p>
          <a:endParaRPr lang="en-US"/>
        </a:p>
      </dgm:t>
    </dgm:pt>
    <dgm:pt modelId="{7055A0C3-89E6-4288-9A50-545E00736410}">
      <dgm:prSet phldrT="[Текст]" custT="1"/>
      <dgm:spPr/>
      <dgm:t>
        <a:bodyPr/>
        <a:lstStyle/>
        <a:p>
          <a:r>
            <a:rPr lang="en-US" sz="2000" dirty="0" err="1">
              <a:latin typeface="Footlight MT Light" panose="0204060206030A020304" pitchFamily="18" charset="0"/>
            </a:rPr>
            <a:t>Metereoloji</a:t>
          </a:r>
          <a:r>
            <a:rPr lang="en-US" sz="2000" dirty="0">
              <a:latin typeface="Footlight MT Light" panose="0204060206030A020304" pitchFamily="18" charset="0"/>
            </a:rPr>
            <a:t> </a:t>
          </a:r>
          <a:r>
            <a:rPr lang="en-US" sz="2000" dirty="0" err="1">
              <a:latin typeface="Footlight MT Light" panose="0204060206030A020304" pitchFamily="18" charset="0"/>
            </a:rPr>
            <a:t>və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fiziki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kimyəvi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amillər</a:t>
          </a:r>
          <a:endParaRPr lang="en-US" sz="2000" dirty="0">
            <a:latin typeface="Footlight MT Light" panose="0204060206030A020304" pitchFamily="18" charset="0"/>
          </a:endParaRPr>
        </a:p>
      </dgm:t>
    </dgm:pt>
    <dgm:pt modelId="{3B1B3471-C246-4D7A-8DB7-85CC5D734EE4}" cxnId="{721BBD43-C947-467A-A2C2-4AD53CD1CE15}" type="parTrans">
      <dgm:prSet/>
      <dgm:spPr/>
      <dgm:t>
        <a:bodyPr/>
        <a:lstStyle/>
        <a:p>
          <a:endParaRPr lang="en-US"/>
        </a:p>
      </dgm:t>
    </dgm:pt>
    <dgm:pt modelId="{4141421F-AFF4-4E91-ABC0-CDDE6E44E9A4}" cxnId="{721BBD43-C947-467A-A2C2-4AD53CD1CE15}" type="sibTrans">
      <dgm:prSet/>
      <dgm:spPr/>
      <dgm:t>
        <a:bodyPr/>
        <a:lstStyle/>
        <a:p>
          <a:endParaRPr lang="en-US"/>
        </a:p>
      </dgm:t>
    </dgm:pt>
    <dgm:pt modelId="{61F63522-E77E-432B-A6BB-DA51D2A86633}">
      <dgm:prSet phldrT="[Текст]" custT="1"/>
      <dgm:spPr/>
      <dgm:t>
        <a:bodyPr/>
        <a:lstStyle/>
        <a:p>
          <a:r>
            <a:rPr lang="en-US" sz="2000" dirty="0">
              <a:latin typeface="Footlight MT Light" panose="0204060206030A020304" pitchFamily="18" charset="0"/>
            </a:rPr>
            <a:t>Stress  </a:t>
          </a:r>
          <a:r>
            <a:rPr lang="en-US" sz="2000" dirty="0" err="1">
              <a:latin typeface="Footlight MT Light" panose="0204060206030A020304" pitchFamily="18" charset="0"/>
            </a:rPr>
            <a:t>mənşəli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sinir</a:t>
          </a:r>
          <a:endParaRPr lang="en-US" sz="2000" dirty="0">
            <a:latin typeface="Footlight MT Light" panose="0204060206030A020304" pitchFamily="18" charset="0"/>
          </a:endParaRPr>
        </a:p>
      </dgm:t>
    </dgm:pt>
    <dgm:pt modelId="{5BFE7FF0-D454-425C-8351-E8DD312D53BC}" cxnId="{CB54F069-A1B6-4818-ACB3-DF22854C6E36}" type="parTrans">
      <dgm:prSet/>
      <dgm:spPr/>
      <dgm:t>
        <a:bodyPr/>
        <a:lstStyle/>
        <a:p>
          <a:endParaRPr lang="en-US"/>
        </a:p>
      </dgm:t>
    </dgm:pt>
    <dgm:pt modelId="{460FEC99-A0F1-4B27-8708-C198BDCABB44}" cxnId="{CB54F069-A1B6-4818-ACB3-DF22854C6E36}" type="sibTrans">
      <dgm:prSet/>
      <dgm:spPr/>
      <dgm:t>
        <a:bodyPr/>
        <a:lstStyle/>
        <a:p>
          <a:endParaRPr lang="en-US"/>
        </a:p>
      </dgm:t>
    </dgm:pt>
    <dgm:pt modelId="{82F9396D-E8C3-4008-9A9A-CC7A436376BE}">
      <dgm:prSet phldrT="[Текст]" custT="1"/>
      <dgm:spPr/>
      <dgm:t>
        <a:bodyPr/>
        <a:lstStyle/>
        <a:p>
          <a:r>
            <a:rPr lang="en-US" sz="2000" dirty="0" err="1">
              <a:latin typeface="Footlight MT Light" panose="0204060206030A020304" pitchFamily="18" charset="0"/>
            </a:rPr>
            <a:t>Farmakoloji</a:t>
          </a:r>
          <a:r>
            <a:rPr lang="en-US" sz="2000" dirty="0">
              <a:latin typeface="Footlight MT Light" panose="0204060206030A020304" pitchFamily="18" charset="0"/>
            </a:rPr>
            <a:t>  </a:t>
          </a:r>
          <a:r>
            <a:rPr lang="en-US" sz="2000" dirty="0" err="1">
              <a:latin typeface="Footlight MT Light" panose="0204060206030A020304" pitchFamily="18" charset="0"/>
            </a:rPr>
            <a:t>təsirlər</a:t>
          </a:r>
          <a:endParaRPr lang="en-US" sz="2000" dirty="0">
            <a:latin typeface="Footlight MT Light" panose="0204060206030A020304" pitchFamily="18" charset="0"/>
          </a:endParaRPr>
        </a:p>
        <a:p>
          <a:endParaRPr lang="en-US" sz="1300" dirty="0"/>
        </a:p>
      </dgm:t>
    </dgm:pt>
    <dgm:pt modelId="{7E0F8FC4-0FFC-4C4F-B58D-FC8481B16B92}" cxnId="{1A77079F-02FC-4A96-ABD5-76C8A453DAFF}" type="parTrans">
      <dgm:prSet/>
      <dgm:spPr/>
      <dgm:t>
        <a:bodyPr/>
        <a:lstStyle/>
        <a:p>
          <a:endParaRPr lang="en-US"/>
        </a:p>
      </dgm:t>
    </dgm:pt>
    <dgm:pt modelId="{281212A0-9513-4B75-9622-ACC6C72EF65E}" cxnId="{1A77079F-02FC-4A96-ABD5-76C8A453DAFF}" type="sibTrans">
      <dgm:prSet/>
      <dgm:spPr/>
      <dgm:t>
        <a:bodyPr/>
        <a:lstStyle/>
        <a:p>
          <a:endParaRPr lang="en-US"/>
        </a:p>
      </dgm:t>
    </dgm:pt>
    <dgm:pt modelId="{B0CED700-AE36-44B2-A7BB-1037F76A3B35}" type="pres">
      <dgm:prSet presAssocID="{1181007B-3F3C-4577-A99D-C0A752DB1B1D}" presName="Name0" presStyleCnt="0">
        <dgm:presLayoutVars>
          <dgm:dir/>
          <dgm:animLvl val="lvl"/>
          <dgm:resizeHandles val="exact"/>
        </dgm:presLayoutVars>
      </dgm:prSet>
      <dgm:spPr/>
    </dgm:pt>
    <dgm:pt modelId="{AD91C824-B85B-49A8-839D-49F3CA328CEF}" type="pres">
      <dgm:prSet presAssocID="{A194055D-9CFD-4A2C-9E13-021C3A171DA0}" presName="linNode" presStyleCnt="0"/>
      <dgm:spPr/>
    </dgm:pt>
    <dgm:pt modelId="{05B7BA47-FBA6-44FA-83FC-4615E2CFD18F}" type="pres">
      <dgm:prSet presAssocID="{A194055D-9CFD-4A2C-9E13-021C3A171DA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F61EF8A-F46D-42D0-9751-CE1D155C6127}" type="pres">
      <dgm:prSet presAssocID="{A194055D-9CFD-4A2C-9E13-021C3A171DA0}" presName="descendantText" presStyleLbl="alignAccFollowNode1" presStyleIdx="0" presStyleCnt="2">
        <dgm:presLayoutVars>
          <dgm:bulletEnabled val="1"/>
        </dgm:presLayoutVars>
      </dgm:prSet>
      <dgm:spPr/>
    </dgm:pt>
    <dgm:pt modelId="{CB68BD85-2A8B-4A31-AEF3-95DDFF5DB005}" type="pres">
      <dgm:prSet presAssocID="{33B4E2CB-D4F7-419A-98CA-F6BE6A251948}" presName="sp" presStyleCnt="0"/>
      <dgm:spPr/>
    </dgm:pt>
    <dgm:pt modelId="{BF3808CF-C2FB-4F9E-B4AE-B844AF1B45B3}" type="pres">
      <dgm:prSet presAssocID="{B2BAD3CD-9949-4376-AE8E-9C44BA78EB87}" presName="linNode" presStyleCnt="0"/>
      <dgm:spPr/>
    </dgm:pt>
    <dgm:pt modelId="{0CCC6901-726D-4A0C-8DFC-1682DCCB504B}" type="pres">
      <dgm:prSet presAssocID="{B2BAD3CD-9949-4376-AE8E-9C44BA78EB8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F79901E-F477-497F-9A2A-482DBD271906}" type="pres">
      <dgm:prSet presAssocID="{B2BAD3CD-9949-4376-AE8E-9C44BA78EB87}" presName="descendantText" presStyleLbl="alignAccFollowNode1" presStyleIdx="1" presStyleCnt="2" custScaleY="114823">
        <dgm:presLayoutVars>
          <dgm:bulletEnabled val="1"/>
        </dgm:presLayoutVars>
      </dgm:prSet>
      <dgm:spPr/>
    </dgm:pt>
  </dgm:ptLst>
  <dgm:cxnLst>
    <dgm:cxn modelId="{77B2490B-D591-4907-B2DE-551F6365C225}" type="presOf" srcId="{EFB25489-1872-456F-9B13-37C28CD08211}" destId="{9F61EF8A-F46D-42D0-9751-CE1D155C6127}" srcOrd="0" destOrd="4" presId="urn:microsoft.com/office/officeart/2005/8/layout/vList5"/>
    <dgm:cxn modelId="{8C193D14-F5F8-4339-BE1A-9764A58B5984}" type="presOf" srcId="{82F9396D-E8C3-4008-9A9A-CC7A436376BE}" destId="{9F79901E-F477-497F-9A2A-482DBD271906}" srcOrd="0" destOrd="5" presId="urn:microsoft.com/office/officeart/2005/8/layout/vList5"/>
    <dgm:cxn modelId="{79052F17-44A3-4A28-BC28-8EA91D725849}" type="presOf" srcId="{D8A58498-D9AC-4F30-9548-AC4AD2E07681}" destId="{9F61EF8A-F46D-42D0-9751-CE1D155C6127}" srcOrd="0" destOrd="7" presId="urn:microsoft.com/office/officeart/2005/8/layout/vList5"/>
    <dgm:cxn modelId="{12FE9D24-79EB-44FB-9EE2-AC4B84620EDE}" type="presOf" srcId="{1181007B-3F3C-4577-A99D-C0A752DB1B1D}" destId="{B0CED700-AE36-44B2-A7BB-1037F76A3B35}" srcOrd="0" destOrd="0" presId="urn:microsoft.com/office/officeart/2005/8/layout/vList5"/>
    <dgm:cxn modelId="{A30BAB37-F571-425D-97D5-769874DCFD5C}" srcId="{A194055D-9CFD-4A2C-9E13-021C3A171DA0}" destId="{3D399580-F103-407A-B1C2-80FB92B371D5}" srcOrd="0" destOrd="0" parTransId="{1EA94BF2-03E6-4175-AB48-A707FEA0EB37}" sibTransId="{905A65B5-5B60-4EBE-90BE-014F6C0381AB}"/>
    <dgm:cxn modelId="{E4307D5C-83BA-44A7-A442-3440A14C2CD8}" srcId="{1181007B-3F3C-4577-A99D-C0A752DB1B1D}" destId="{A194055D-9CFD-4A2C-9E13-021C3A171DA0}" srcOrd="0" destOrd="0" parTransId="{2B6A27B2-915E-4823-8D01-B60C4EA5CEED}" sibTransId="{33B4E2CB-D4F7-419A-98CA-F6BE6A251948}"/>
    <dgm:cxn modelId="{69571341-556F-4225-ABC4-180040F6C847}" srcId="{B2BAD3CD-9949-4376-AE8E-9C44BA78EB87}" destId="{F8ED038C-3682-41E3-A302-702C8EB65B82}" srcOrd="2" destOrd="0" parTransId="{44223C76-E3F2-466E-AB69-E6E5330ACD90}" sibTransId="{94CE0A90-47F7-4D88-9916-36B807EF486F}"/>
    <dgm:cxn modelId="{721BBD43-C947-467A-A2C2-4AD53CD1CE15}" srcId="{B2BAD3CD-9949-4376-AE8E-9C44BA78EB87}" destId="{7055A0C3-89E6-4288-9A50-545E00736410}" srcOrd="3" destOrd="0" parTransId="{3B1B3471-C246-4D7A-8DB7-85CC5D734EE4}" sibTransId="{4141421F-AFF4-4E91-ABC0-CDDE6E44E9A4}"/>
    <dgm:cxn modelId="{A3C47769-4387-4672-B4F9-6ABB153C3EB4}" type="presOf" srcId="{B2BAD3CD-9949-4376-AE8E-9C44BA78EB87}" destId="{0CCC6901-726D-4A0C-8DFC-1682DCCB504B}" srcOrd="0" destOrd="0" presId="urn:microsoft.com/office/officeart/2005/8/layout/vList5"/>
    <dgm:cxn modelId="{CB54F069-A1B6-4818-ACB3-DF22854C6E36}" srcId="{B2BAD3CD-9949-4376-AE8E-9C44BA78EB87}" destId="{61F63522-E77E-432B-A6BB-DA51D2A86633}" srcOrd="4" destOrd="0" parTransId="{5BFE7FF0-D454-425C-8351-E8DD312D53BC}" sibTransId="{460FEC99-A0F1-4B27-8708-C198BDCABB44}"/>
    <dgm:cxn modelId="{0CA43A53-AF05-4379-80A8-F08B9A5C76B5}" srcId="{1181007B-3F3C-4577-A99D-C0A752DB1B1D}" destId="{B2BAD3CD-9949-4376-AE8E-9C44BA78EB87}" srcOrd="1" destOrd="0" parTransId="{7E7296EA-A2A1-4BD3-9BAF-AA6C9CCBC231}" sibTransId="{4AE1F09C-787F-4D7B-A151-1B0643FFC934}"/>
    <dgm:cxn modelId="{0313BC76-96A9-4B11-BE4B-D04ED0267EFE}" srcId="{A194055D-9CFD-4A2C-9E13-021C3A171DA0}" destId="{D8A58498-D9AC-4F30-9548-AC4AD2E07681}" srcOrd="2" destOrd="0" parTransId="{DE477BEA-9D34-44CF-B858-D2546E23C8BD}" sibTransId="{3C52AAA5-F222-4B3D-BB31-11AB7F4C7AA3}"/>
    <dgm:cxn modelId="{B0718080-0098-4F93-83F5-068D9C21C619}" srcId="{740FAAD6-A938-44A0-AD43-1CBCCA6316AB}" destId="{FCB014BF-217A-47D4-BEE8-9859C4DB5BBB}" srcOrd="0" destOrd="0" parTransId="{860EF625-AE26-4247-AAA0-6F2D56EEB6AF}" sibTransId="{3C9D2FA9-2991-42A3-95D4-5827013CBFE4}"/>
    <dgm:cxn modelId="{6C8A2687-612A-46FA-8F97-8B0BA87316C0}" srcId="{740FAAD6-A938-44A0-AD43-1CBCCA6316AB}" destId="{C9A510B2-3E0B-4AB0-A9B4-9307C9002518}" srcOrd="4" destOrd="0" parTransId="{64F1BAFF-ADFB-497C-81C6-436D8D853498}" sibTransId="{E997E325-2F4F-4317-B507-B4238EBC0ECC}"/>
    <dgm:cxn modelId="{A05A7987-54AF-42D9-8064-54D17AE0F1A6}" type="presOf" srcId="{F8ED038C-3682-41E3-A302-702C8EB65B82}" destId="{9F79901E-F477-497F-9A2A-482DBD271906}" srcOrd="0" destOrd="2" presId="urn:microsoft.com/office/officeart/2005/8/layout/vList5"/>
    <dgm:cxn modelId="{8CB4C788-84E0-42A3-BF56-8C19E09364C5}" type="presOf" srcId="{7055A0C3-89E6-4288-9A50-545E00736410}" destId="{9F79901E-F477-497F-9A2A-482DBD271906}" srcOrd="0" destOrd="3" presId="urn:microsoft.com/office/officeart/2005/8/layout/vList5"/>
    <dgm:cxn modelId="{A8D7398A-8326-46F6-9C5B-E291F1E59247}" type="presOf" srcId="{FCB014BF-217A-47D4-BEE8-9859C4DB5BBB}" destId="{9F61EF8A-F46D-42D0-9751-CE1D155C6127}" srcOrd="0" destOrd="2" presId="urn:microsoft.com/office/officeart/2005/8/layout/vList5"/>
    <dgm:cxn modelId="{BAB76491-3C06-4270-9C05-C5724C20018D}" type="presOf" srcId="{3D399580-F103-407A-B1C2-80FB92B371D5}" destId="{9F61EF8A-F46D-42D0-9751-CE1D155C6127}" srcOrd="0" destOrd="0" presId="urn:microsoft.com/office/officeart/2005/8/layout/vList5"/>
    <dgm:cxn modelId="{1A77079F-02FC-4A96-ABD5-76C8A453DAFF}" srcId="{B2BAD3CD-9949-4376-AE8E-9C44BA78EB87}" destId="{82F9396D-E8C3-4008-9A9A-CC7A436376BE}" srcOrd="5" destOrd="0" parTransId="{7E0F8FC4-0FFC-4C4F-B58D-FC8481B16B92}" sibTransId="{281212A0-9513-4B75-9622-ACC6C72EF65E}"/>
    <dgm:cxn modelId="{40AF14A1-5DE9-43DF-A188-9F8C435E7C3A}" type="presOf" srcId="{A194055D-9CFD-4A2C-9E13-021C3A171DA0}" destId="{05B7BA47-FBA6-44FA-83FC-4615E2CFD18F}" srcOrd="0" destOrd="0" presId="urn:microsoft.com/office/officeart/2005/8/layout/vList5"/>
    <dgm:cxn modelId="{997579AA-7B63-4B91-94CE-D019A28E5C70}" type="presOf" srcId="{C9A510B2-3E0B-4AB0-A9B4-9307C9002518}" destId="{9F61EF8A-F46D-42D0-9751-CE1D155C6127}" srcOrd="0" destOrd="6" presId="urn:microsoft.com/office/officeart/2005/8/layout/vList5"/>
    <dgm:cxn modelId="{3B3CC1B8-9996-4C3E-A9C0-9D431C34FFD8}" type="presOf" srcId="{886E685E-1CA0-4D6D-B71C-C3F0EB1C1A75}" destId="{9F79901E-F477-497F-9A2A-482DBD271906}" srcOrd="0" destOrd="1" presId="urn:microsoft.com/office/officeart/2005/8/layout/vList5"/>
    <dgm:cxn modelId="{5519DCBB-FE0D-4477-9CB8-04B92747BD7D}" srcId="{740FAAD6-A938-44A0-AD43-1CBCCA6316AB}" destId="{EFB25489-1872-456F-9B13-37C28CD08211}" srcOrd="2" destOrd="0" parTransId="{4B9559D5-DD34-437E-8964-DAF082D6F98E}" sibTransId="{57132E66-65BC-444D-A656-65B084CB12AF}"/>
    <dgm:cxn modelId="{7FE58AC9-38F4-4047-8AC3-8A273FCDDBDA}" type="presOf" srcId="{CE838E36-EC8F-4924-B42E-A662234ABEEF}" destId="{9F61EF8A-F46D-42D0-9751-CE1D155C6127}" srcOrd="0" destOrd="3" presId="urn:microsoft.com/office/officeart/2005/8/layout/vList5"/>
    <dgm:cxn modelId="{C3A14ACD-F4AF-4073-B799-EE9652173ACF}" type="presOf" srcId="{8A4D3833-15E5-491F-9989-DF3B9E9E7682}" destId="{9F79901E-F477-497F-9A2A-482DBD271906}" srcOrd="0" destOrd="0" presId="urn:microsoft.com/office/officeart/2005/8/layout/vList5"/>
    <dgm:cxn modelId="{891E8AD6-C644-4202-B5E1-342BC8542DAD}" type="presOf" srcId="{61F63522-E77E-432B-A6BB-DA51D2A86633}" destId="{9F79901E-F477-497F-9A2A-482DBD271906}" srcOrd="0" destOrd="4" presId="urn:microsoft.com/office/officeart/2005/8/layout/vList5"/>
    <dgm:cxn modelId="{6EDE4ED7-1620-4609-84C4-CC00A0988FA9}" type="presOf" srcId="{2297A2D6-A8B6-448A-88B9-E0BC0D80270C}" destId="{9F61EF8A-F46D-42D0-9751-CE1D155C6127}" srcOrd="0" destOrd="5" presId="urn:microsoft.com/office/officeart/2005/8/layout/vList5"/>
    <dgm:cxn modelId="{A11AD0DF-69F4-4A0E-85C4-626B1294FD59}" srcId="{B2BAD3CD-9949-4376-AE8E-9C44BA78EB87}" destId="{8A4D3833-15E5-491F-9989-DF3B9E9E7682}" srcOrd="0" destOrd="0" parTransId="{4D35AFD7-B2E9-4DA1-BA2F-596D71C21B00}" sibTransId="{9F8ED5A1-67F6-4682-BA63-8C0A5A16A8F2}"/>
    <dgm:cxn modelId="{038B26E1-6594-4489-BCA3-3A4C4B0C4F76}" srcId="{A194055D-9CFD-4A2C-9E13-021C3A171DA0}" destId="{740FAAD6-A938-44A0-AD43-1CBCCA6316AB}" srcOrd="1" destOrd="0" parTransId="{1C6F4817-C9C5-4157-9424-39C660449C40}" sibTransId="{10098A86-DED2-44C3-BCCA-4BD7C21A198D}"/>
    <dgm:cxn modelId="{A6A2CAE8-DD07-4D11-9240-740663874F77}" srcId="{B2BAD3CD-9949-4376-AE8E-9C44BA78EB87}" destId="{886E685E-1CA0-4D6D-B71C-C3F0EB1C1A75}" srcOrd="1" destOrd="0" parTransId="{E9B6F269-DABB-46E3-BE98-C1885F9E81E6}" sibTransId="{F1BFA540-2493-4845-8EF7-418EAE9D0D05}"/>
    <dgm:cxn modelId="{F363CAEC-C235-47B9-A8BC-1963E8C9C75A}" srcId="{740FAAD6-A938-44A0-AD43-1CBCCA6316AB}" destId="{2297A2D6-A8B6-448A-88B9-E0BC0D80270C}" srcOrd="3" destOrd="0" parTransId="{DA5BE445-B322-4B14-8195-488E5208889B}" sibTransId="{FEC0030F-5AA4-4244-80E1-EF6F36D6A889}"/>
    <dgm:cxn modelId="{1ACFEEFB-FAF4-4A42-A3AC-4FEA04D4EF11}" type="presOf" srcId="{740FAAD6-A938-44A0-AD43-1CBCCA6316AB}" destId="{9F61EF8A-F46D-42D0-9751-CE1D155C6127}" srcOrd="0" destOrd="1" presId="urn:microsoft.com/office/officeart/2005/8/layout/vList5"/>
    <dgm:cxn modelId="{479F80FD-B96B-49A4-BC56-57057E9C65E3}" srcId="{740FAAD6-A938-44A0-AD43-1CBCCA6316AB}" destId="{CE838E36-EC8F-4924-B42E-A662234ABEEF}" srcOrd="1" destOrd="0" parTransId="{A901968D-8858-4FC9-92F0-AA2DC7396BE1}" sibTransId="{FE58E793-10CA-4A36-A0E9-BEFD9250C8BD}"/>
    <dgm:cxn modelId="{00909E1A-DD1B-4B50-92E0-13284CC38C1A}" type="presParOf" srcId="{B0CED700-AE36-44B2-A7BB-1037F76A3B35}" destId="{AD91C824-B85B-49A8-839D-49F3CA328CEF}" srcOrd="0" destOrd="0" presId="urn:microsoft.com/office/officeart/2005/8/layout/vList5"/>
    <dgm:cxn modelId="{CB257AA1-5534-49A8-8BEC-F8E5E3722E13}" type="presParOf" srcId="{AD91C824-B85B-49A8-839D-49F3CA328CEF}" destId="{05B7BA47-FBA6-44FA-83FC-4615E2CFD18F}" srcOrd="0" destOrd="0" presId="urn:microsoft.com/office/officeart/2005/8/layout/vList5"/>
    <dgm:cxn modelId="{59F31C94-5CEB-43A7-A543-2E7E1960C54D}" type="presParOf" srcId="{AD91C824-B85B-49A8-839D-49F3CA328CEF}" destId="{9F61EF8A-F46D-42D0-9751-CE1D155C6127}" srcOrd="1" destOrd="0" presId="urn:microsoft.com/office/officeart/2005/8/layout/vList5"/>
    <dgm:cxn modelId="{027A37A8-6A90-4A4E-9428-999B47EE9F03}" type="presParOf" srcId="{B0CED700-AE36-44B2-A7BB-1037F76A3B35}" destId="{CB68BD85-2A8B-4A31-AEF3-95DDFF5DB005}" srcOrd="1" destOrd="0" presId="urn:microsoft.com/office/officeart/2005/8/layout/vList5"/>
    <dgm:cxn modelId="{8800F23A-5395-4894-83DD-C51C1D899E07}" type="presParOf" srcId="{B0CED700-AE36-44B2-A7BB-1037F76A3B35}" destId="{BF3808CF-C2FB-4F9E-B4AE-B844AF1B45B3}" srcOrd="2" destOrd="0" presId="urn:microsoft.com/office/officeart/2005/8/layout/vList5"/>
    <dgm:cxn modelId="{E653E487-B940-42B4-94AB-CF66BA3057E1}" type="presParOf" srcId="{BF3808CF-C2FB-4F9E-B4AE-B844AF1B45B3}" destId="{0CCC6901-726D-4A0C-8DFC-1682DCCB504B}" srcOrd="0" destOrd="0" presId="urn:microsoft.com/office/officeart/2005/8/layout/vList5"/>
    <dgm:cxn modelId="{FFBC6F60-0356-40BF-ACF6-8120BFFA03C2}" type="presParOf" srcId="{BF3808CF-C2FB-4F9E-B4AE-B844AF1B45B3}" destId="{9F79901E-F477-497F-9A2A-482DBD2719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0340F-6103-49B7-B0E3-59B74D984E85}" type="doc">
      <dgm:prSet loTypeId="urn:microsoft.com/office/officeart/2005/8/layout/cycle4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15761A-627F-495B-82B6-AA93484B2297}">
      <dgm:prSet phldrT="[Текст]" custT="1"/>
      <dgm:spPr/>
      <dgm:t>
        <a:bodyPr/>
        <a:lstStyle/>
        <a:p>
          <a:r>
            <a:rPr lang="az-Latn-AZ" sz="3600" b="1">
              <a:latin typeface="Footlight MT Light" panose="0204060206030A020304" pitchFamily="18" charset="0"/>
            </a:rPr>
            <a:t>Kəskin</a:t>
          </a:r>
          <a:endParaRPr lang="en-US" sz="3600" dirty="0">
            <a:latin typeface="Footlight MT Light" panose="0204060206030A020304" pitchFamily="18" charset="0"/>
          </a:endParaRPr>
        </a:p>
      </dgm:t>
    </dgm:pt>
    <dgm:pt modelId="{F04ED2FE-05C8-443A-A436-BFF6FA4DED8A}" cxnId="{3567E9F3-9424-4CA6-AB04-E20ED5AF518D}" type="parTrans">
      <dgm:prSet/>
      <dgm:spPr/>
      <dgm:t>
        <a:bodyPr/>
        <a:lstStyle/>
        <a:p>
          <a:endParaRPr lang="en-US"/>
        </a:p>
      </dgm:t>
    </dgm:pt>
    <dgm:pt modelId="{A10FABF0-6B60-4C0A-9A4F-6D9F4B25927C}" cxnId="{3567E9F3-9424-4CA6-AB04-E20ED5AF518D}" type="sibTrans">
      <dgm:prSet/>
      <dgm:spPr/>
      <dgm:t>
        <a:bodyPr/>
        <a:lstStyle/>
        <a:p>
          <a:endParaRPr lang="en-US"/>
        </a:p>
      </dgm:t>
    </dgm:pt>
    <dgm:pt modelId="{EFD43D47-C263-4846-88A6-C77EA37A40DC}">
      <dgm:prSet phldrT="[Текст]" custT="1"/>
      <dgm:spPr/>
      <dgm:t>
        <a:bodyPr/>
        <a:lstStyle/>
        <a:p>
          <a:r>
            <a:rPr lang="az-Latn-AZ" sz="2400" b="1">
              <a:latin typeface="Footlight MT Light" panose="0204060206030A020304" pitchFamily="18" charset="0"/>
            </a:rPr>
            <a:t>eninəzolaqlı bronx əzələlərinin  spazmı  ilə  şərtlənir</a:t>
          </a:r>
          <a:endParaRPr lang="en-US" sz="2400" dirty="0">
            <a:latin typeface="Footlight MT Light" panose="0204060206030A020304" pitchFamily="18" charset="0"/>
          </a:endParaRPr>
        </a:p>
      </dgm:t>
    </dgm:pt>
    <dgm:pt modelId="{852D9026-80A1-45B9-ACB0-1CCB6D3F65B7}" cxnId="{0C15CEFD-7276-4212-B088-1EDA659CCD92}" type="parTrans">
      <dgm:prSet/>
      <dgm:spPr/>
      <dgm:t>
        <a:bodyPr/>
        <a:lstStyle/>
        <a:p>
          <a:endParaRPr lang="en-US"/>
        </a:p>
      </dgm:t>
    </dgm:pt>
    <dgm:pt modelId="{845937CD-3A92-4478-B667-F6B8C69BA8A8}" cxnId="{0C15CEFD-7276-4212-B088-1EDA659CCD92}" type="sibTrans">
      <dgm:prSet/>
      <dgm:spPr/>
      <dgm:t>
        <a:bodyPr/>
        <a:lstStyle/>
        <a:p>
          <a:endParaRPr lang="en-US"/>
        </a:p>
      </dgm:t>
    </dgm:pt>
    <dgm:pt modelId="{F2F70973-202A-4F3A-9831-B79FD9445902}">
      <dgm:prSet phldrT="[Текст]" custT="1"/>
      <dgm:spPr/>
      <dgm:t>
        <a:bodyPr/>
        <a:lstStyle/>
        <a:p>
          <a:r>
            <a:rPr lang="az-Latn-AZ" sz="3200" b="1">
              <a:latin typeface="Footlight MT Light" panose="0204060206030A020304" pitchFamily="18" charset="0"/>
            </a:rPr>
            <a:t>Yarım-kəskin</a:t>
          </a:r>
          <a:endParaRPr lang="en-US" sz="3200" dirty="0">
            <a:latin typeface="Footlight MT Light" panose="0204060206030A020304" pitchFamily="18" charset="0"/>
          </a:endParaRPr>
        </a:p>
      </dgm:t>
    </dgm:pt>
    <dgm:pt modelId="{ADE65579-0AB9-4041-BE68-983B79A84022}" cxnId="{CBBCE8D1-F49B-48B5-AAC0-82C07DD699F6}" type="parTrans">
      <dgm:prSet/>
      <dgm:spPr/>
      <dgm:t>
        <a:bodyPr/>
        <a:lstStyle/>
        <a:p>
          <a:endParaRPr lang="en-US"/>
        </a:p>
      </dgm:t>
    </dgm:pt>
    <dgm:pt modelId="{7E9EF32B-5822-439A-88D8-C521AB14638D}" cxnId="{CBBCE8D1-F49B-48B5-AAC0-82C07DD699F6}" type="sibTrans">
      <dgm:prSet/>
      <dgm:spPr/>
      <dgm:t>
        <a:bodyPr/>
        <a:lstStyle/>
        <a:p>
          <a:endParaRPr lang="en-US"/>
        </a:p>
      </dgm:t>
    </dgm:pt>
    <dgm:pt modelId="{200AC2A5-FBD4-4265-BA74-182179007950}">
      <dgm:prSet phldrT="[Текст]" custT="1"/>
      <dgm:spPr/>
      <dgm:t>
        <a:bodyPr/>
        <a:lstStyle/>
        <a:p>
          <a:r>
            <a:rPr lang="az-Latn-AZ" sz="2400" b="1">
              <a:latin typeface="Footlight MT Light" panose="0204060206030A020304" pitchFamily="18" charset="0"/>
            </a:rPr>
            <a:t>bronxların  selikli  qişasının  ödemi nəticəsində  baş  verir</a:t>
          </a:r>
          <a:endParaRPr lang="en-US" sz="2400" dirty="0">
            <a:latin typeface="Footlight MT Light" panose="0204060206030A020304" pitchFamily="18" charset="0"/>
          </a:endParaRPr>
        </a:p>
      </dgm:t>
    </dgm:pt>
    <dgm:pt modelId="{5A677F63-16ED-4170-A233-3E5B4856FF31}" cxnId="{0341F432-A1B3-4D02-8240-F15593559A15}" type="parTrans">
      <dgm:prSet/>
      <dgm:spPr/>
      <dgm:t>
        <a:bodyPr/>
        <a:lstStyle/>
        <a:p>
          <a:endParaRPr lang="en-US"/>
        </a:p>
      </dgm:t>
    </dgm:pt>
    <dgm:pt modelId="{0B251B21-8CE4-4842-983F-1B1A8739E8F3}" cxnId="{0341F432-A1B3-4D02-8240-F15593559A15}" type="sibTrans">
      <dgm:prSet/>
      <dgm:spPr/>
      <dgm:t>
        <a:bodyPr/>
        <a:lstStyle/>
        <a:p>
          <a:endParaRPr lang="en-US"/>
        </a:p>
      </dgm:t>
    </dgm:pt>
    <dgm:pt modelId="{B5F2C6CD-C84C-4393-AEC1-EA9F1C1A38EB}">
      <dgm:prSet phldrT="[Текст]" custT="1"/>
      <dgm:spPr/>
      <dgm:t>
        <a:bodyPr/>
        <a:lstStyle/>
        <a:p>
          <a:r>
            <a:rPr lang="az-Latn-AZ" sz="3200" b="1" dirty="0">
              <a:latin typeface="Footlight MT Light" panose="0204060206030A020304" pitchFamily="18" charset="0"/>
            </a:rPr>
            <a:t>Xronik</a:t>
          </a:r>
          <a:endParaRPr lang="en-US" sz="3600" dirty="0">
            <a:latin typeface="Footlight MT Light" panose="0204060206030A020304" pitchFamily="18" charset="0"/>
          </a:endParaRPr>
        </a:p>
      </dgm:t>
    </dgm:pt>
    <dgm:pt modelId="{91B20CA0-C7CD-471B-A7AC-41AD52F16959}" cxnId="{14A502FB-C272-4C15-A13B-7635BB59FCF5}" type="parTrans">
      <dgm:prSet/>
      <dgm:spPr/>
      <dgm:t>
        <a:bodyPr/>
        <a:lstStyle/>
        <a:p>
          <a:endParaRPr lang="en-US"/>
        </a:p>
      </dgm:t>
    </dgm:pt>
    <dgm:pt modelId="{DA5583E4-5F31-4623-8BEE-B013734F58CD}" cxnId="{14A502FB-C272-4C15-A13B-7635BB59FCF5}" type="sibTrans">
      <dgm:prSet/>
      <dgm:spPr/>
      <dgm:t>
        <a:bodyPr/>
        <a:lstStyle/>
        <a:p>
          <a:endParaRPr lang="en-US"/>
        </a:p>
      </dgm:t>
    </dgm:pt>
    <dgm:pt modelId="{A2BB624A-3CF1-48F0-B821-20E736ABAD99}">
      <dgm:prSet phldrT="[Текст]" custT="1"/>
      <dgm:spPr/>
      <dgm:t>
        <a:bodyPr/>
        <a:lstStyle/>
        <a:p>
          <a:r>
            <a:rPr lang="az-Latn-AZ" sz="1800" b="1" dirty="0">
              <a:latin typeface="Footlight MT Light" panose="0204060206030A020304" pitchFamily="18" charset="0"/>
            </a:rPr>
            <a:t>xırda  və  orta  bronxların  yapışqan  bəl-qəmlə  tutulması  ilə əlaqələndirilir</a:t>
          </a:r>
          <a:endParaRPr lang="en-US" sz="1800" dirty="0">
            <a:latin typeface="Footlight MT Light" panose="0204060206030A020304" pitchFamily="18" charset="0"/>
          </a:endParaRPr>
        </a:p>
      </dgm:t>
    </dgm:pt>
    <dgm:pt modelId="{F5DFBA4A-3B5D-4FF4-A3C1-9DC9A6CF774A}" cxnId="{A24F7B7E-C87B-4954-95BC-7D97688E1BAE}" type="parTrans">
      <dgm:prSet/>
      <dgm:spPr/>
      <dgm:t>
        <a:bodyPr/>
        <a:lstStyle/>
        <a:p>
          <a:endParaRPr lang="en-US"/>
        </a:p>
      </dgm:t>
    </dgm:pt>
    <dgm:pt modelId="{88D0C730-25E2-4788-A9D9-F640587340FA}" cxnId="{A24F7B7E-C87B-4954-95BC-7D97688E1BAE}" type="sibTrans">
      <dgm:prSet/>
      <dgm:spPr/>
      <dgm:t>
        <a:bodyPr/>
        <a:lstStyle/>
        <a:p>
          <a:endParaRPr lang="en-US"/>
        </a:p>
      </dgm:t>
    </dgm:pt>
    <dgm:pt modelId="{593B73B6-25BC-43C2-A1D5-5C4310A1B144}">
      <dgm:prSet phldrT="[Текст]" custT="1"/>
      <dgm:spPr/>
      <dgm:t>
        <a:bodyPr/>
        <a:lstStyle/>
        <a:p>
          <a:r>
            <a:rPr lang="az-Latn-AZ" sz="3600" b="1">
              <a:latin typeface="Footlight MT Light" panose="0204060206030A020304" pitchFamily="18" charset="0"/>
            </a:rPr>
            <a:t>Geri</a:t>
          </a:r>
          <a:r>
            <a:rPr lang="en-US" sz="3600" b="1">
              <a:latin typeface="Footlight MT Light" panose="0204060206030A020304" pitchFamily="18" charset="0"/>
            </a:rPr>
            <a:t>  </a:t>
          </a:r>
          <a:r>
            <a:rPr lang="az-Latn-AZ" sz="3600" b="1">
              <a:latin typeface="Footlight MT Light" panose="0204060206030A020304" pitchFamily="18" charset="0"/>
            </a:rPr>
            <a:t>qayıt-mayan</a:t>
          </a:r>
          <a:endParaRPr lang="en-US" sz="3600" dirty="0">
            <a:latin typeface="Footlight MT Light" panose="0204060206030A020304" pitchFamily="18" charset="0"/>
          </a:endParaRPr>
        </a:p>
      </dgm:t>
    </dgm:pt>
    <dgm:pt modelId="{71FC321C-BFB3-4A60-A87B-9924777955B6}" cxnId="{48A978F8-F4F3-442D-98BF-454023964111}" type="parTrans">
      <dgm:prSet/>
      <dgm:spPr/>
      <dgm:t>
        <a:bodyPr/>
        <a:lstStyle/>
        <a:p>
          <a:endParaRPr lang="en-US"/>
        </a:p>
      </dgm:t>
    </dgm:pt>
    <dgm:pt modelId="{C8DBBE11-557B-4178-B6E0-1BFE524670CD}" cxnId="{48A978F8-F4F3-442D-98BF-454023964111}" type="sibTrans">
      <dgm:prSet/>
      <dgm:spPr/>
      <dgm:t>
        <a:bodyPr/>
        <a:lstStyle/>
        <a:p>
          <a:endParaRPr lang="en-US"/>
        </a:p>
      </dgm:t>
    </dgm:pt>
    <dgm:pt modelId="{DBC423E6-7FDB-437F-804F-EAAFD921E695}">
      <dgm:prSet phldrT="[Текст]" custT="1"/>
      <dgm:spPr/>
      <dgm:t>
        <a:bodyPr/>
        <a:lstStyle/>
        <a:p>
          <a:r>
            <a:rPr lang="az-Latn-AZ" sz="1600" b="1" dirty="0">
              <a:latin typeface="Footlight MT Light" panose="0204060206030A020304" pitchFamily="18" charset="0"/>
            </a:rPr>
            <a:t>xəstəliyin  uzun  müddət  və  ağır gedişi  zamanı  bronxların  divarında </a:t>
          </a:r>
          <a:r>
            <a:rPr lang="en-US" sz="1600" b="1" dirty="0">
              <a:latin typeface="Footlight MT Light" panose="0204060206030A020304" pitchFamily="18" charset="0"/>
            </a:rPr>
            <a:t> </a:t>
          </a:r>
          <a:r>
            <a:rPr lang="az-Latn-AZ" sz="1600" b="1" dirty="0">
              <a:latin typeface="Footlight MT Light" panose="0204060206030A020304" pitchFamily="18" charset="0"/>
            </a:rPr>
            <a:t>sklerotik  dəyişikliklərin  inkişafı  ilə  biruzə  verir</a:t>
          </a:r>
          <a:endParaRPr lang="en-US" sz="1600" dirty="0">
            <a:latin typeface="Footlight MT Light" panose="0204060206030A020304" pitchFamily="18" charset="0"/>
          </a:endParaRPr>
        </a:p>
      </dgm:t>
    </dgm:pt>
    <dgm:pt modelId="{893EEF4A-F817-47EC-9905-B7B6924B9BEB}" cxnId="{0FB213FD-68E2-44EF-AF42-71F9652342A8}" type="parTrans">
      <dgm:prSet/>
      <dgm:spPr/>
      <dgm:t>
        <a:bodyPr/>
        <a:lstStyle/>
        <a:p>
          <a:endParaRPr lang="en-US"/>
        </a:p>
      </dgm:t>
    </dgm:pt>
    <dgm:pt modelId="{77AF1A69-1F66-40CF-83B9-795E58664B29}" cxnId="{0FB213FD-68E2-44EF-AF42-71F9652342A8}" type="sibTrans">
      <dgm:prSet/>
      <dgm:spPr/>
      <dgm:t>
        <a:bodyPr/>
        <a:lstStyle/>
        <a:p>
          <a:endParaRPr lang="en-US"/>
        </a:p>
      </dgm:t>
    </dgm:pt>
    <dgm:pt modelId="{9A44616E-E40B-48E0-A821-28A65B8FCAFF}" type="pres">
      <dgm:prSet presAssocID="{AA60340F-6103-49B7-B0E3-59B74D984E8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EA9CC4A-715A-43E6-B4B4-85DE95A72C5F}" type="pres">
      <dgm:prSet presAssocID="{AA60340F-6103-49B7-B0E3-59B74D984E85}" presName="children" presStyleCnt="0"/>
      <dgm:spPr/>
    </dgm:pt>
    <dgm:pt modelId="{9025BC46-DBE4-48D4-A298-D3075B55CE02}" type="pres">
      <dgm:prSet presAssocID="{AA60340F-6103-49B7-B0E3-59B74D984E85}" presName="child1group" presStyleCnt="0"/>
      <dgm:spPr/>
    </dgm:pt>
    <dgm:pt modelId="{847B439D-7B54-4496-AF26-10808C210163}" type="pres">
      <dgm:prSet presAssocID="{AA60340F-6103-49B7-B0E3-59B74D984E85}" presName="child1" presStyleLbl="bgAcc1" presStyleIdx="0" presStyleCnt="4"/>
      <dgm:spPr/>
    </dgm:pt>
    <dgm:pt modelId="{23343051-01BE-4562-9478-ADCC3B583F4E}" type="pres">
      <dgm:prSet presAssocID="{AA60340F-6103-49B7-B0E3-59B74D984E85}" presName="child1Text" presStyleLbl="bgAcc1" presStyleIdx="0" presStyleCnt="4">
        <dgm:presLayoutVars>
          <dgm:bulletEnabled val="1"/>
        </dgm:presLayoutVars>
      </dgm:prSet>
      <dgm:spPr/>
    </dgm:pt>
    <dgm:pt modelId="{F9AA187D-3E70-4F60-9BCB-774B0D031D9E}" type="pres">
      <dgm:prSet presAssocID="{AA60340F-6103-49B7-B0E3-59B74D984E85}" presName="child2group" presStyleCnt="0"/>
      <dgm:spPr/>
    </dgm:pt>
    <dgm:pt modelId="{153DCDB8-57A8-450D-9FB2-50CF59AFA708}" type="pres">
      <dgm:prSet presAssocID="{AA60340F-6103-49B7-B0E3-59B74D984E85}" presName="child2" presStyleLbl="bgAcc1" presStyleIdx="1" presStyleCnt="4"/>
      <dgm:spPr/>
    </dgm:pt>
    <dgm:pt modelId="{4B3BCFD4-7E77-495B-8490-7A2A9F13DF6F}" type="pres">
      <dgm:prSet presAssocID="{AA60340F-6103-49B7-B0E3-59B74D984E85}" presName="child2Text" presStyleLbl="bgAcc1" presStyleIdx="1" presStyleCnt="4">
        <dgm:presLayoutVars>
          <dgm:bulletEnabled val="1"/>
        </dgm:presLayoutVars>
      </dgm:prSet>
      <dgm:spPr/>
    </dgm:pt>
    <dgm:pt modelId="{035FBE54-97FD-4FE9-B988-BD422BE2CD57}" type="pres">
      <dgm:prSet presAssocID="{AA60340F-6103-49B7-B0E3-59B74D984E85}" presName="child3group" presStyleCnt="0"/>
      <dgm:spPr/>
    </dgm:pt>
    <dgm:pt modelId="{85CE7B5F-03F2-41A1-8827-F070374DC96E}" type="pres">
      <dgm:prSet presAssocID="{AA60340F-6103-49B7-B0E3-59B74D984E85}" presName="child3" presStyleLbl="bgAcc1" presStyleIdx="2" presStyleCnt="4"/>
      <dgm:spPr/>
    </dgm:pt>
    <dgm:pt modelId="{AC80FB47-C074-4C8A-9142-47058704AB85}" type="pres">
      <dgm:prSet presAssocID="{AA60340F-6103-49B7-B0E3-59B74D984E85}" presName="child3Text" presStyleLbl="bgAcc1" presStyleIdx="2" presStyleCnt="4">
        <dgm:presLayoutVars>
          <dgm:bulletEnabled val="1"/>
        </dgm:presLayoutVars>
      </dgm:prSet>
      <dgm:spPr/>
    </dgm:pt>
    <dgm:pt modelId="{F6780285-3941-4334-94BA-F0A51739B614}" type="pres">
      <dgm:prSet presAssocID="{AA60340F-6103-49B7-B0E3-59B74D984E85}" presName="child4group" presStyleCnt="0"/>
      <dgm:spPr/>
    </dgm:pt>
    <dgm:pt modelId="{04655D6F-10F9-4943-979B-A110314729E6}" type="pres">
      <dgm:prSet presAssocID="{AA60340F-6103-49B7-B0E3-59B74D984E85}" presName="child4" presStyleLbl="bgAcc1" presStyleIdx="3" presStyleCnt="4" custScaleY="134524"/>
      <dgm:spPr/>
    </dgm:pt>
    <dgm:pt modelId="{2D1A2B0B-6D23-496F-B434-5B47B5F76193}" type="pres">
      <dgm:prSet presAssocID="{AA60340F-6103-49B7-B0E3-59B74D984E85}" presName="child4Text" presStyleLbl="bgAcc1" presStyleIdx="3" presStyleCnt="4">
        <dgm:presLayoutVars>
          <dgm:bulletEnabled val="1"/>
        </dgm:presLayoutVars>
      </dgm:prSet>
      <dgm:spPr/>
    </dgm:pt>
    <dgm:pt modelId="{2BC284B1-E6DC-4E70-B645-91C0A0F9BE44}" type="pres">
      <dgm:prSet presAssocID="{AA60340F-6103-49B7-B0E3-59B74D984E85}" presName="childPlaceholder" presStyleCnt="0"/>
      <dgm:spPr/>
    </dgm:pt>
    <dgm:pt modelId="{08953471-05B4-4AD1-A94E-FF65D60ABBA2}" type="pres">
      <dgm:prSet presAssocID="{AA60340F-6103-49B7-B0E3-59B74D984E85}" presName="circle" presStyleCnt="0"/>
      <dgm:spPr/>
    </dgm:pt>
    <dgm:pt modelId="{DCC78D61-50C0-445F-AE99-A555C4B7E9A6}" type="pres">
      <dgm:prSet presAssocID="{AA60340F-6103-49B7-B0E3-59B74D984E8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F9FF5CB-3DA9-4AF8-9E8C-E6A10B73F0A3}" type="pres">
      <dgm:prSet presAssocID="{AA60340F-6103-49B7-B0E3-59B74D984E8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1A8C50D-B1CB-4DF9-AA9E-9A8C3FA0EDB9}" type="pres">
      <dgm:prSet presAssocID="{AA60340F-6103-49B7-B0E3-59B74D984E8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61C3340-1669-40A9-BE63-664FCD0F3CC6}" type="pres">
      <dgm:prSet presAssocID="{AA60340F-6103-49B7-B0E3-59B74D984E8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B34172B-25C3-4618-9D91-1BBF40DED18C}" type="pres">
      <dgm:prSet presAssocID="{AA60340F-6103-49B7-B0E3-59B74D984E85}" presName="quadrantPlaceholder" presStyleCnt="0"/>
      <dgm:spPr/>
    </dgm:pt>
    <dgm:pt modelId="{36203258-A62B-423E-BA16-FF368DEA04BA}" type="pres">
      <dgm:prSet presAssocID="{AA60340F-6103-49B7-B0E3-59B74D984E85}" presName="center1" presStyleLbl="fgShp" presStyleIdx="0" presStyleCnt="2"/>
      <dgm:spPr/>
    </dgm:pt>
    <dgm:pt modelId="{E945A861-EB97-4401-83FA-88597F153AFB}" type="pres">
      <dgm:prSet presAssocID="{AA60340F-6103-49B7-B0E3-59B74D984E85}" presName="center2" presStyleLbl="fgShp" presStyleIdx="1" presStyleCnt="2"/>
      <dgm:spPr/>
    </dgm:pt>
  </dgm:ptLst>
  <dgm:cxnLst>
    <dgm:cxn modelId="{90898507-3BD4-464C-AAC7-DC8B4FA53FF2}" type="presOf" srcId="{200AC2A5-FBD4-4265-BA74-182179007950}" destId="{4B3BCFD4-7E77-495B-8490-7A2A9F13DF6F}" srcOrd="1" destOrd="0" presId="urn:microsoft.com/office/officeart/2005/8/layout/cycle4"/>
    <dgm:cxn modelId="{2023B51C-E7AB-4C2C-9EF4-D0DF0FDDD651}" type="presOf" srcId="{A2BB624A-3CF1-48F0-B821-20E736ABAD99}" destId="{85CE7B5F-03F2-41A1-8827-F070374DC96E}" srcOrd="0" destOrd="0" presId="urn:microsoft.com/office/officeart/2005/8/layout/cycle4"/>
    <dgm:cxn modelId="{A778B530-28E3-4582-956A-201EB52F11A2}" type="presOf" srcId="{A2BB624A-3CF1-48F0-B821-20E736ABAD99}" destId="{AC80FB47-C074-4C8A-9142-47058704AB85}" srcOrd="1" destOrd="0" presId="urn:microsoft.com/office/officeart/2005/8/layout/cycle4"/>
    <dgm:cxn modelId="{0341F432-A1B3-4D02-8240-F15593559A15}" srcId="{F2F70973-202A-4F3A-9831-B79FD9445902}" destId="{200AC2A5-FBD4-4265-BA74-182179007950}" srcOrd="0" destOrd="0" parTransId="{5A677F63-16ED-4170-A233-3E5B4856FF31}" sibTransId="{0B251B21-8CE4-4842-983F-1B1A8739E8F3}"/>
    <dgm:cxn modelId="{33803669-5E03-4722-9C25-122F078D142C}" type="presOf" srcId="{200AC2A5-FBD4-4265-BA74-182179007950}" destId="{153DCDB8-57A8-450D-9FB2-50CF59AFA708}" srcOrd="0" destOrd="0" presId="urn:microsoft.com/office/officeart/2005/8/layout/cycle4"/>
    <dgm:cxn modelId="{A613084B-F338-4A9F-BC21-00E2AC3B3CE7}" type="presOf" srcId="{F2F70973-202A-4F3A-9831-B79FD9445902}" destId="{5F9FF5CB-3DA9-4AF8-9E8C-E6A10B73F0A3}" srcOrd="0" destOrd="0" presId="urn:microsoft.com/office/officeart/2005/8/layout/cycle4"/>
    <dgm:cxn modelId="{54863E4B-FFE3-4A43-AC8E-36D6F1227D39}" type="presOf" srcId="{C215761A-627F-495B-82B6-AA93484B2297}" destId="{DCC78D61-50C0-445F-AE99-A555C4B7E9A6}" srcOrd="0" destOrd="0" presId="urn:microsoft.com/office/officeart/2005/8/layout/cycle4"/>
    <dgm:cxn modelId="{DAA62673-4D11-441B-B57B-B6F01FD5F36E}" type="presOf" srcId="{DBC423E6-7FDB-437F-804F-EAAFD921E695}" destId="{04655D6F-10F9-4943-979B-A110314729E6}" srcOrd="0" destOrd="0" presId="urn:microsoft.com/office/officeart/2005/8/layout/cycle4"/>
    <dgm:cxn modelId="{EB84F876-AD50-4CF6-B040-CDDEB7C1B782}" type="presOf" srcId="{EFD43D47-C263-4846-88A6-C77EA37A40DC}" destId="{23343051-01BE-4562-9478-ADCC3B583F4E}" srcOrd="1" destOrd="0" presId="urn:microsoft.com/office/officeart/2005/8/layout/cycle4"/>
    <dgm:cxn modelId="{426AB158-8500-4031-ABE7-D209A83BC1D1}" type="presOf" srcId="{B5F2C6CD-C84C-4393-AEC1-EA9F1C1A38EB}" destId="{A1A8C50D-B1CB-4DF9-AA9E-9A8C3FA0EDB9}" srcOrd="0" destOrd="0" presId="urn:microsoft.com/office/officeart/2005/8/layout/cycle4"/>
    <dgm:cxn modelId="{A24F7B7E-C87B-4954-95BC-7D97688E1BAE}" srcId="{B5F2C6CD-C84C-4393-AEC1-EA9F1C1A38EB}" destId="{A2BB624A-3CF1-48F0-B821-20E736ABAD99}" srcOrd="0" destOrd="0" parTransId="{F5DFBA4A-3B5D-4FF4-A3C1-9DC9A6CF774A}" sibTransId="{88D0C730-25E2-4788-A9D9-F640587340FA}"/>
    <dgm:cxn modelId="{F6D25787-5E07-4EC1-850E-BA7D968C0518}" type="presOf" srcId="{DBC423E6-7FDB-437F-804F-EAAFD921E695}" destId="{2D1A2B0B-6D23-496F-B434-5B47B5F76193}" srcOrd="1" destOrd="0" presId="urn:microsoft.com/office/officeart/2005/8/layout/cycle4"/>
    <dgm:cxn modelId="{0E64AA8B-53D0-4C68-841E-E7D19961CAF0}" type="presOf" srcId="{593B73B6-25BC-43C2-A1D5-5C4310A1B144}" destId="{D61C3340-1669-40A9-BE63-664FCD0F3CC6}" srcOrd="0" destOrd="0" presId="urn:microsoft.com/office/officeart/2005/8/layout/cycle4"/>
    <dgm:cxn modelId="{CBBCE8D1-F49B-48B5-AAC0-82C07DD699F6}" srcId="{AA60340F-6103-49B7-B0E3-59B74D984E85}" destId="{F2F70973-202A-4F3A-9831-B79FD9445902}" srcOrd="1" destOrd="0" parTransId="{ADE65579-0AB9-4041-BE68-983B79A84022}" sibTransId="{7E9EF32B-5822-439A-88D8-C521AB14638D}"/>
    <dgm:cxn modelId="{53EC89D6-0CF7-47E5-9B89-51AFE2E477FA}" type="presOf" srcId="{AA60340F-6103-49B7-B0E3-59B74D984E85}" destId="{9A44616E-E40B-48E0-A821-28A65B8FCAFF}" srcOrd="0" destOrd="0" presId="urn:microsoft.com/office/officeart/2005/8/layout/cycle4"/>
    <dgm:cxn modelId="{3567E9F3-9424-4CA6-AB04-E20ED5AF518D}" srcId="{AA60340F-6103-49B7-B0E3-59B74D984E85}" destId="{C215761A-627F-495B-82B6-AA93484B2297}" srcOrd="0" destOrd="0" parTransId="{F04ED2FE-05C8-443A-A436-BFF6FA4DED8A}" sibTransId="{A10FABF0-6B60-4C0A-9A4F-6D9F4B25927C}"/>
    <dgm:cxn modelId="{48A978F8-F4F3-442D-98BF-454023964111}" srcId="{AA60340F-6103-49B7-B0E3-59B74D984E85}" destId="{593B73B6-25BC-43C2-A1D5-5C4310A1B144}" srcOrd="3" destOrd="0" parTransId="{71FC321C-BFB3-4A60-A87B-9924777955B6}" sibTransId="{C8DBBE11-557B-4178-B6E0-1BFE524670CD}"/>
    <dgm:cxn modelId="{9C4E98F9-9EE9-4179-ADD6-16E773D86D90}" type="presOf" srcId="{EFD43D47-C263-4846-88A6-C77EA37A40DC}" destId="{847B439D-7B54-4496-AF26-10808C210163}" srcOrd="0" destOrd="0" presId="urn:microsoft.com/office/officeart/2005/8/layout/cycle4"/>
    <dgm:cxn modelId="{14A502FB-C272-4C15-A13B-7635BB59FCF5}" srcId="{AA60340F-6103-49B7-B0E3-59B74D984E85}" destId="{B5F2C6CD-C84C-4393-AEC1-EA9F1C1A38EB}" srcOrd="2" destOrd="0" parTransId="{91B20CA0-C7CD-471B-A7AC-41AD52F16959}" sibTransId="{DA5583E4-5F31-4623-8BEE-B013734F58CD}"/>
    <dgm:cxn modelId="{0FB213FD-68E2-44EF-AF42-71F9652342A8}" srcId="{593B73B6-25BC-43C2-A1D5-5C4310A1B144}" destId="{DBC423E6-7FDB-437F-804F-EAAFD921E695}" srcOrd="0" destOrd="0" parTransId="{893EEF4A-F817-47EC-9905-B7B6924B9BEB}" sibTransId="{77AF1A69-1F66-40CF-83B9-795E58664B29}"/>
    <dgm:cxn modelId="{0C15CEFD-7276-4212-B088-1EDA659CCD92}" srcId="{C215761A-627F-495B-82B6-AA93484B2297}" destId="{EFD43D47-C263-4846-88A6-C77EA37A40DC}" srcOrd="0" destOrd="0" parTransId="{852D9026-80A1-45B9-ACB0-1CCB6D3F65B7}" sibTransId="{845937CD-3A92-4478-B667-F6B8C69BA8A8}"/>
    <dgm:cxn modelId="{7EC685BB-CBB9-4867-8967-F60F4E7D8A80}" type="presParOf" srcId="{9A44616E-E40B-48E0-A821-28A65B8FCAFF}" destId="{2EA9CC4A-715A-43E6-B4B4-85DE95A72C5F}" srcOrd="0" destOrd="0" presId="urn:microsoft.com/office/officeart/2005/8/layout/cycle4"/>
    <dgm:cxn modelId="{B4486C17-8534-4C6A-81D7-308C4937F0CA}" type="presParOf" srcId="{2EA9CC4A-715A-43E6-B4B4-85DE95A72C5F}" destId="{9025BC46-DBE4-48D4-A298-D3075B55CE02}" srcOrd="0" destOrd="0" presId="urn:microsoft.com/office/officeart/2005/8/layout/cycle4"/>
    <dgm:cxn modelId="{D3FA66D2-5592-45B3-A77E-7B97BE345DC9}" type="presParOf" srcId="{9025BC46-DBE4-48D4-A298-D3075B55CE02}" destId="{847B439D-7B54-4496-AF26-10808C210163}" srcOrd="0" destOrd="0" presId="urn:microsoft.com/office/officeart/2005/8/layout/cycle4"/>
    <dgm:cxn modelId="{286B92FD-910D-449E-81EC-7658314E627F}" type="presParOf" srcId="{9025BC46-DBE4-48D4-A298-D3075B55CE02}" destId="{23343051-01BE-4562-9478-ADCC3B583F4E}" srcOrd="1" destOrd="0" presId="urn:microsoft.com/office/officeart/2005/8/layout/cycle4"/>
    <dgm:cxn modelId="{884CA2C3-7D6F-42BA-9841-61FA7A6AC648}" type="presParOf" srcId="{2EA9CC4A-715A-43E6-B4B4-85DE95A72C5F}" destId="{F9AA187D-3E70-4F60-9BCB-774B0D031D9E}" srcOrd="1" destOrd="0" presId="urn:microsoft.com/office/officeart/2005/8/layout/cycle4"/>
    <dgm:cxn modelId="{B5D88DD2-5701-4D6D-AF7F-ED068346A864}" type="presParOf" srcId="{F9AA187D-3E70-4F60-9BCB-774B0D031D9E}" destId="{153DCDB8-57A8-450D-9FB2-50CF59AFA708}" srcOrd="0" destOrd="0" presId="urn:microsoft.com/office/officeart/2005/8/layout/cycle4"/>
    <dgm:cxn modelId="{B5303FE8-F7E5-457A-92F4-C7759F4AE691}" type="presParOf" srcId="{F9AA187D-3E70-4F60-9BCB-774B0D031D9E}" destId="{4B3BCFD4-7E77-495B-8490-7A2A9F13DF6F}" srcOrd="1" destOrd="0" presId="urn:microsoft.com/office/officeart/2005/8/layout/cycle4"/>
    <dgm:cxn modelId="{9987837F-282E-4E3C-8AD7-AA2277C55CD6}" type="presParOf" srcId="{2EA9CC4A-715A-43E6-B4B4-85DE95A72C5F}" destId="{035FBE54-97FD-4FE9-B988-BD422BE2CD57}" srcOrd="2" destOrd="0" presId="urn:microsoft.com/office/officeart/2005/8/layout/cycle4"/>
    <dgm:cxn modelId="{17CFB0E4-F0AF-4655-B328-4B6C7432D424}" type="presParOf" srcId="{035FBE54-97FD-4FE9-B988-BD422BE2CD57}" destId="{85CE7B5F-03F2-41A1-8827-F070374DC96E}" srcOrd="0" destOrd="0" presId="urn:microsoft.com/office/officeart/2005/8/layout/cycle4"/>
    <dgm:cxn modelId="{0AFDE254-E3CE-470D-9F29-E1F9FD4C7DA1}" type="presParOf" srcId="{035FBE54-97FD-4FE9-B988-BD422BE2CD57}" destId="{AC80FB47-C074-4C8A-9142-47058704AB85}" srcOrd="1" destOrd="0" presId="urn:microsoft.com/office/officeart/2005/8/layout/cycle4"/>
    <dgm:cxn modelId="{A54CFE0D-861E-4E79-9FCC-FBE9DDF37C88}" type="presParOf" srcId="{2EA9CC4A-715A-43E6-B4B4-85DE95A72C5F}" destId="{F6780285-3941-4334-94BA-F0A51739B614}" srcOrd="3" destOrd="0" presId="urn:microsoft.com/office/officeart/2005/8/layout/cycle4"/>
    <dgm:cxn modelId="{0F17A870-D897-4F55-8FBD-5E72C2CE634A}" type="presParOf" srcId="{F6780285-3941-4334-94BA-F0A51739B614}" destId="{04655D6F-10F9-4943-979B-A110314729E6}" srcOrd="0" destOrd="0" presId="urn:microsoft.com/office/officeart/2005/8/layout/cycle4"/>
    <dgm:cxn modelId="{15BA7274-0C69-4D39-846A-44FB3AAC994D}" type="presParOf" srcId="{F6780285-3941-4334-94BA-F0A51739B614}" destId="{2D1A2B0B-6D23-496F-B434-5B47B5F76193}" srcOrd="1" destOrd="0" presId="urn:microsoft.com/office/officeart/2005/8/layout/cycle4"/>
    <dgm:cxn modelId="{10074017-11E0-41D1-B2D1-90D7E04541A8}" type="presParOf" srcId="{2EA9CC4A-715A-43E6-B4B4-85DE95A72C5F}" destId="{2BC284B1-E6DC-4E70-B645-91C0A0F9BE44}" srcOrd="4" destOrd="0" presId="urn:microsoft.com/office/officeart/2005/8/layout/cycle4"/>
    <dgm:cxn modelId="{1491CF67-1053-4852-BAFD-969FA1E244EB}" type="presParOf" srcId="{9A44616E-E40B-48E0-A821-28A65B8FCAFF}" destId="{08953471-05B4-4AD1-A94E-FF65D60ABBA2}" srcOrd="1" destOrd="0" presId="urn:microsoft.com/office/officeart/2005/8/layout/cycle4"/>
    <dgm:cxn modelId="{EB5884C1-AF83-42F1-A705-2CED9DE59944}" type="presParOf" srcId="{08953471-05B4-4AD1-A94E-FF65D60ABBA2}" destId="{DCC78D61-50C0-445F-AE99-A555C4B7E9A6}" srcOrd="0" destOrd="0" presId="urn:microsoft.com/office/officeart/2005/8/layout/cycle4"/>
    <dgm:cxn modelId="{E85824D8-C186-4FE0-8A7D-EAB3EAE253E5}" type="presParOf" srcId="{08953471-05B4-4AD1-A94E-FF65D60ABBA2}" destId="{5F9FF5CB-3DA9-4AF8-9E8C-E6A10B73F0A3}" srcOrd="1" destOrd="0" presId="urn:microsoft.com/office/officeart/2005/8/layout/cycle4"/>
    <dgm:cxn modelId="{1B874358-8470-4D65-A3B6-AF828D2454C9}" type="presParOf" srcId="{08953471-05B4-4AD1-A94E-FF65D60ABBA2}" destId="{A1A8C50D-B1CB-4DF9-AA9E-9A8C3FA0EDB9}" srcOrd="2" destOrd="0" presId="urn:microsoft.com/office/officeart/2005/8/layout/cycle4"/>
    <dgm:cxn modelId="{300501E9-79EC-47E0-A2C1-44A3C4977BF5}" type="presParOf" srcId="{08953471-05B4-4AD1-A94E-FF65D60ABBA2}" destId="{D61C3340-1669-40A9-BE63-664FCD0F3CC6}" srcOrd="3" destOrd="0" presId="urn:microsoft.com/office/officeart/2005/8/layout/cycle4"/>
    <dgm:cxn modelId="{BD61D41B-4B87-4A3D-BF9C-03BD97E47C01}" type="presParOf" srcId="{08953471-05B4-4AD1-A94E-FF65D60ABBA2}" destId="{7B34172B-25C3-4618-9D91-1BBF40DED18C}" srcOrd="4" destOrd="0" presId="urn:microsoft.com/office/officeart/2005/8/layout/cycle4"/>
    <dgm:cxn modelId="{5839740D-85F1-4D6E-96EC-9E2D76ED7DCD}" type="presParOf" srcId="{9A44616E-E40B-48E0-A821-28A65B8FCAFF}" destId="{36203258-A62B-423E-BA16-FF368DEA04BA}" srcOrd="2" destOrd="0" presId="urn:microsoft.com/office/officeart/2005/8/layout/cycle4"/>
    <dgm:cxn modelId="{BBDC1413-96E5-4F4D-B362-56FF88952900}" type="presParOf" srcId="{9A44616E-E40B-48E0-A821-28A65B8FCAFF}" destId="{E945A861-EB97-4401-83FA-88597F153AF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789DFE-28AC-4355-93D4-DE5E14126E7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99D546-67E4-4E9E-B7B7-640F7F9BA4CC}">
      <dgm:prSet phldrT="[Текст]" custT="1"/>
      <dgm:spPr/>
      <dgm:t>
        <a:bodyPr/>
        <a:lstStyle/>
        <a:p>
          <a:r>
            <a:rPr lang="en-US" sz="2800" dirty="0" err="1">
              <a:latin typeface="Footlight MT Light" panose="0204060206030A020304" pitchFamily="18" charset="0"/>
            </a:rPr>
            <a:t>öskürək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BCE042C6-8317-427E-9FA1-396CE058AACB}" cxnId="{02781FD1-392E-4B17-8DE2-38F677250F5B}" type="parTrans">
      <dgm:prSet/>
      <dgm:spPr/>
      <dgm:t>
        <a:bodyPr/>
        <a:lstStyle/>
        <a:p>
          <a:endParaRPr lang="en-US"/>
        </a:p>
      </dgm:t>
    </dgm:pt>
    <dgm:pt modelId="{F012FEBF-32B3-4DE9-8DCE-A91EF31B1EF1}" cxnId="{02781FD1-392E-4B17-8DE2-38F677250F5B}" type="sibTrans">
      <dgm:prSet/>
      <dgm:spPr/>
      <dgm:t>
        <a:bodyPr/>
        <a:lstStyle/>
        <a:p>
          <a:endParaRPr lang="en-US"/>
        </a:p>
      </dgm:t>
    </dgm:pt>
    <dgm:pt modelId="{E702F8AA-0E65-4D87-951B-0C5A37B20BBF}">
      <dgm:prSet phldrT="[Текст]" custT="1"/>
      <dgm:spPr/>
      <dgm:t>
        <a:bodyPr/>
        <a:lstStyle/>
        <a:p>
          <a:r>
            <a:rPr lang="en-US" sz="2800" dirty="0" err="1">
              <a:latin typeface="Footlight MT Light" panose="0204060206030A020304" pitchFamily="18" charset="0"/>
            </a:rPr>
            <a:t>təngnəfəslik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0656A83A-8963-4890-A744-340357EAA44B}" cxnId="{6DC1598E-FE8E-48A8-A8EC-0DBC5A3678D8}" type="parTrans">
      <dgm:prSet/>
      <dgm:spPr/>
      <dgm:t>
        <a:bodyPr/>
        <a:lstStyle/>
        <a:p>
          <a:endParaRPr lang="en-US"/>
        </a:p>
      </dgm:t>
    </dgm:pt>
    <dgm:pt modelId="{98E59D2A-77EB-4BCD-AAD1-1C5E545BE316}" cxnId="{6DC1598E-FE8E-48A8-A8EC-0DBC5A3678D8}" type="sibTrans">
      <dgm:prSet/>
      <dgm:spPr/>
      <dgm:t>
        <a:bodyPr/>
        <a:lstStyle/>
        <a:p>
          <a:endParaRPr lang="en-US"/>
        </a:p>
      </dgm:t>
    </dgm:pt>
    <dgm:pt modelId="{525EC29F-7F2F-4E21-8B90-C9844A28F92F}">
      <dgm:prSet phldrT="[Текст]" custT="1"/>
      <dgm:spPr/>
      <dgm:t>
        <a:bodyPr/>
        <a:lstStyle/>
        <a:p>
          <a:r>
            <a:rPr lang="en-US" sz="2800" dirty="0" err="1">
              <a:latin typeface="Footlight MT Light" panose="0204060206030A020304" pitchFamily="18" charset="0"/>
            </a:rPr>
            <a:t>döş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qəfəsində</a:t>
          </a:r>
          <a:r>
            <a:rPr lang="en-US" sz="2800" dirty="0">
              <a:latin typeface="Footlight MT Light" panose="0204060206030A020304" pitchFamily="18" charset="0"/>
            </a:rPr>
            <a:t> a</a:t>
          </a:r>
          <a:r>
            <a:rPr lang="az-Latn-AZ" sz="2800" dirty="0">
              <a:latin typeface="Footlight MT Light" panose="0204060206030A020304" pitchFamily="18" charset="0"/>
            </a:rPr>
            <a:t>ğrı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B9F34EC2-5BE2-4F8B-80C0-990AAFF31101}" cxnId="{65F7874F-4AD4-445F-9DFA-AA913B6A21D5}" type="parTrans">
      <dgm:prSet/>
      <dgm:spPr/>
      <dgm:t>
        <a:bodyPr/>
        <a:lstStyle/>
        <a:p>
          <a:endParaRPr lang="en-US"/>
        </a:p>
      </dgm:t>
    </dgm:pt>
    <dgm:pt modelId="{26F79742-1500-4B41-A3C4-39D065099461}" cxnId="{65F7874F-4AD4-445F-9DFA-AA913B6A21D5}" type="sibTrans">
      <dgm:prSet/>
      <dgm:spPr/>
      <dgm:t>
        <a:bodyPr/>
        <a:lstStyle/>
        <a:p>
          <a:endParaRPr lang="en-US"/>
        </a:p>
      </dgm:t>
    </dgm:pt>
    <dgm:pt modelId="{F643EE2F-EF37-4234-85C8-1A0769C661D6}">
      <dgm:prSet phldrT="[Текст]" custT="1"/>
      <dgm:spPr/>
      <dgm:t>
        <a:bodyPr/>
        <a:lstStyle/>
        <a:p>
          <a:r>
            <a:rPr lang="en-US" sz="2800" dirty="0" err="1">
              <a:latin typeface="Footlight MT Light" panose="0204060206030A020304" pitchFamily="18" charset="0"/>
            </a:rPr>
            <a:t>xışıltı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gecə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yuxudan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oyadan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öskürəklər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70D51310-E0A4-4B6C-BB05-9B328875C053}" cxnId="{73D7E3B7-7EE4-44F6-A698-8E474A950D6D}" type="parTrans">
      <dgm:prSet/>
      <dgm:spPr/>
      <dgm:t>
        <a:bodyPr/>
        <a:lstStyle/>
        <a:p>
          <a:endParaRPr lang="en-US"/>
        </a:p>
      </dgm:t>
    </dgm:pt>
    <dgm:pt modelId="{3EB1344B-407A-46DA-AE41-F90326CBCE7E}" cxnId="{73D7E3B7-7EE4-44F6-A698-8E474A950D6D}" type="sibTrans">
      <dgm:prSet/>
      <dgm:spPr/>
      <dgm:t>
        <a:bodyPr/>
        <a:lstStyle/>
        <a:p>
          <a:endParaRPr lang="en-US"/>
        </a:p>
      </dgm:t>
    </dgm:pt>
    <dgm:pt modelId="{85FC7844-ECB8-465A-97D5-D0F0DEF59E33}">
      <dgm:prSet phldrT="[Текст]" custT="1"/>
      <dgm:spPr/>
      <dgm:t>
        <a:bodyPr/>
        <a:lstStyle/>
        <a:p>
          <a:r>
            <a:rPr lang="en-US" sz="2800" dirty="0" err="1">
              <a:latin typeface="Footlight MT Light" panose="0204060206030A020304" pitchFamily="18" charset="0"/>
            </a:rPr>
            <a:t>taxipnoe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1FF2C1D3-FDCC-4903-ABEA-0278A8F426AE}" cxnId="{7B688095-2CED-44BC-B7F3-5220946F2B80}" type="parTrans">
      <dgm:prSet/>
      <dgm:spPr/>
      <dgm:t>
        <a:bodyPr/>
        <a:lstStyle/>
        <a:p>
          <a:endParaRPr lang="en-US"/>
        </a:p>
      </dgm:t>
    </dgm:pt>
    <dgm:pt modelId="{78CD9F6D-F14D-4A0A-B545-96F7C5AAC64E}" cxnId="{7B688095-2CED-44BC-B7F3-5220946F2B80}" type="sibTrans">
      <dgm:prSet/>
      <dgm:spPr/>
      <dgm:t>
        <a:bodyPr/>
        <a:lstStyle/>
        <a:p>
          <a:endParaRPr lang="en-US"/>
        </a:p>
      </dgm:t>
    </dgm:pt>
    <dgm:pt modelId="{B01C8FFC-4B37-4778-AB81-37F2F151C833}">
      <dgm:prSet phldrT="[Текст]" custT="1"/>
      <dgm:spPr/>
      <dgm:t>
        <a:bodyPr/>
        <a:lstStyle/>
        <a:p>
          <a:r>
            <a:rPr lang="en-US" sz="2800" dirty="0" err="1">
              <a:latin typeface="Footlight MT Light" panose="0204060206030A020304" pitchFamily="18" charset="0"/>
            </a:rPr>
            <a:t>fiziki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gərginliyə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dözümsüzlük</a:t>
          </a:r>
          <a:r>
            <a:rPr lang="az-Latn-AZ" sz="2800" dirty="0">
              <a:latin typeface="Footlight MT Light" panose="0204060206030A020304" pitchFamily="18" charset="0"/>
            </a:rPr>
            <a:t>, çox tərləmə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BC605D06-A81A-4040-B89E-C4EFA80FE3E6}" cxnId="{FF972FDB-13B7-4789-9865-EC50CDF66191}" type="parTrans">
      <dgm:prSet/>
      <dgm:spPr/>
      <dgm:t>
        <a:bodyPr/>
        <a:lstStyle/>
        <a:p>
          <a:endParaRPr lang="en-US"/>
        </a:p>
      </dgm:t>
    </dgm:pt>
    <dgm:pt modelId="{8115BEEA-484D-4254-ACCC-FC3BD5E8F19F}" cxnId="{FF972FDB-13B7-4789-9865-EC50CDF66191}" type="sibTrans">
      <dgm:prSet/>
      <dgm:spPr/>
      <dgm:t>
        <a:bodyPr/>
        <a:lstStyle/>
        <a:p>
          <a:endParaRPr lang="en-US"/>
        </a:p>
      </dgm:t>
    </dgm:pt>
    <dgm:pt modelId="{EE1F60C2-BCBF-4FF1-A940-A6E063D80E02}">
      <dgm:prSet phldrT="[Текст]" custT="1"/>
      <dgm:spPr/>
      <dgm:t>
        <a:bodyPr/>
        <a:lstStyle/>
        <a:p>
          <a:r>
            <a:rPr lang="en-US" sz="2800" dirty="0" err="1">
              <a:latin typeface="Footlight MT Light" panose="0204060206030A020304" pitchFamily="18" charset="0"/>
            </a:rPr>
            <a:t>boğulma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tutmaları</a:t>
          </a:r>
          <a:endParaRPr lang="en-US" sz="2800" dirty="0">
            <a:latin typeface="Footlight MT Light" panose="0204060206030A020304" pitchFamily="18" charset="0"/>
          </a:endParaRPr>
        </a:p>
      </dgm:t>
    </dgm:pt>
    <dgm:pt modelId="{6A8DE1FA-8D4B-4B37-8231-E4CB245112BA}" cxnId="{ECFA1634-3E97-4E11-A7AD-E73F38CD6801}" type="parTrans">
      <dgm:prSet/>
      <dgm:spPr/>
      <dgm:t>
        <a:bodyPr/>
        <a:lstStyle/>
        <a:p>
          <a:endParaRPr lang="en-US"/>
        </a:p>
      </dgm:t>
    </dgm:pt>
    <dgm:pt modelId="{05DC6289-434B-4F1D-869A-87FABE6A8A5A}" cxnId="{ECFA1634-3E97-4E11-A7AD-E73F38CD6801}" type="sibTrans">
      <dgm:prSet/>
      <dgm:spPr/>
      <dgm:t>
        <a:bodyPr/>
        <a:lstStyle/>
        <a:p>
          <a:endParaRPr lang="en-US"/>
        </a:p>
      </dgm:t>
    </dgm:pt>
    <dgm:pt modelId="{BA09B5B9-25B7-4E6F-A75B-C1ACCD766115}" type="pres">
      <dgm:prSet presAssocID="{0B789DFE-28AC-4355-93D4-DE5E14126E7B}" presName="Name0" presStyleCnt="0">
        <dgm:presLayoutVars>
          <dgm:chMax val="7"/>
          <dgm:chPref val="7"/>
          <dgm:dir/>
        </dgm:presLayoutVars>
      </dgm:prSet>
      <dgm:spPr/>
    </dgm:pt>
    <dgm:pt modelId="{4551245B-6F2D-4192-83B3-C1E6166E0D5E}" type="pres">
      <dgm:prSet presAssocID="{0B789DFE-28AC-4355-93D4-DE5E14126E7B}" presName="Name1" presStyleCnt="0"/>
      <dgm:spPr/>
    </dgm:pt>
    <dgm:pt modelId="{DF95E61C-0D33-4149-9E29-9068AE2BCF68}" type="pres">
      <dgm:prSet presAssocID="{0B789DFE-28AC-4355-93D4-DE5E14126E7B}" presName="cycle" presStyleCnt="0"/>
      <dgm:spPr/>
    </dgm:pt>
    <dgm:pt modelId="{394B6646-D35E-453D-8603-0892DD574D76}" type="pres">
      <dgm:prSet presAssocID="{0B789DFE-28AC-4355-93D4-DE5E14126E7B}" presName="srcNode" presStyleLbl="node1" presStyleIdx="0" presStyleCnt="7"/>
      <dgm:spPr/>
    </dgm:pt>
    <dgm:pt modelId="{A7705384-9332-4ECA-8694-533CD8B66EC6}" type="pres">
      <dgm:prSet presAssocID="{0B789DFE-28AC-4355-93D4-DE5E14126E7B}" presName="conn" presStyleLbl="parChTrans1D2" presStyleIdx="0" presStyleCnt="1"/>
      <dgm:spPr/>
    </dgm:pt>
    <dgm:pt modelId="{D01D01CC-BD42-4057-9AD3-F56ECF7804DC}" type="pres">
      <dgm:prSet presAssocID="{0B789DFE-28AC-4355-93D4-DE5E14126E7B}" presName="extraNode" presStyleLbl="node1" presStyleIdx="0" presStyleCnt="7"/>
      <dgm:spPr/>
    </dgm:pt>
    <dgm:pt modelId="{BDAA39E6-A3F4-473A-947A-81550F5C8030}" type="pres">
      <dgm:prSet presAssocID="{0B789DFE-28AC-4355-93D4-DE5E14126E7B}" presName="dstNode" presStyleLbl="node1" presStyleIdx="0" presStyleCnt="7"/>
      <dgm:spPr/>
    </dgm:pt>
    <dgm:pt modelId="{F5E4F36C-BD9C-4A68-BB8B-7E525BAB6FB6}" type="pres">
      <dgm:prSet presAssocID="{9699D546-67E4-4E9E-B7B7-640F7F9BA4CC}" presName="text_1" presStyleLbl="node1" presStyleIdx="0" presStyleCnt="7">
        <dgm:presLayoutVars>
          <dgm:bulletEnabled val="1"/>
        </dgm:presLayoutVars>
      </dgm:prSet>
      <dgm:spPr/>
    </dgm:pt>
    <dgm:pt modelId="{C9BA1CF9-1ED7-407A-A1A8-1845417B996B}" type="pres">
      <dgm:prSet presAssocID="{9699D546-67E4-4E9E-B7B7-640F7F9BA4CC}" presName="accent_1" presStyleCnt="0"/>
      <dgm:spPr/>
    </dgm:pt>
    <dgm:pt modelId="{01926763-8B35-4D29-9ACB-C8191E6741C1}" type="pres">
      <dgm:prSet presAssocID="{9699D546-67E4-4E9E-B7B7-640F7F9BA4CC}" presName="accentRepeatNode" presStyleLbl="solidFgAcc1" presStyleIdx="0" presStyleCnt="7"/>
      <dgm:spPr/>
    </dgm:pt>
    <dgm:pt modelId="{59E248E1-A513-4AC0-A7F1-6276B45B6F65}" type="pres">
      <dgm:prSet presAssocID="{E702F8AA-0E65-4D87-951B-0C5A37B20BBF}" presName="text_2" presStyleLbl="node1" presStyleIdx="1" presStyleCnt="7">
        <dgm:presLayoutVars>
          <dgm:bulletEnabled val="1"/>
        </dgm:presLayoutVars>
      </dgm:prSet>
      <dgm:spPr/>
    </dgm:pt>
    <dgm:pt modelId="{0D368CD3-1EF7-42DB-804E-DDBB4EF29E55}" type="pres">
      <dgm:prSet presAssocID="{E702F8AA-0E65-4D87-951B-0C5A37B20BBF}" presName="accent_2" presStyleCnt="0"/>
      <dgm:spPr/>
    </dgm:pt>
    <dgm:pt modelId="{FD8ED26A-7496-4AF5-8C05-900C78622883}" type="pres">
      <dgm:prSet presAssocID="{E702F8AA-0E65-4D87-951B-0C5A37B20BBF}" presName="accentRepeatNode" presStyleLbl="solidFgAcc1" presStyleIdx="1" presStyleCnt="7"/>
      <dgm:spPr/>
    </dgm:pt>
    <dgm:pt modelId="{020C99F8-CB67-4985-A2E4-C05DC40DD0E5}" type="pres">
      <dgm:prSet presAssocID="{525EC29F-7F2F-4E21-8B90-C9844A28F92F}" presName="text_3" presStyleLbl="node1" presStyleIdx="2" presStyleCnt="7">
        <dgm:presLayoutVars>
          <dgm:bulletEnabled val="1"/>
        </dgm:presLayoutVars>
      </dgm:prSet>
      <dgm:spPr/>
    </dgm:pt>
    <dgm:pt modelId="{8857108D-9A39-42C3-A246-E96EB3E977B5}" type="pres">
      <dgm:prSet presAssocID="{525EC29F-7F2F-4E21-8B90-C9844A28F92F}" presName="accent_3" presStyleCnt="0"/>
      <dgm:spPr/>
    </dgm:pt>
    <dgm:pt modelId="{8962B77B-8B64-4532-B97F-F75537E3EF2B}" type="pres">
      <dgm:prSet presAssocID="{525EC29F-7F2F-4E21-8B90-C9844A28F92F}" presName="accentRepeatNode" presStyleLbl="solidFgAcc1" presStyleIdx="2" presStyleCnt="7"/>
      <dgm:spPr/>
    </dgm:pt>
    <dgm:pt modelId="{23766C56-5782-42E7-BC99-8420CF051F24}" type="pres">
      <dgm:prSet presAssocID="{85FC7844-ECB8-465A-97D5-D0F0DEF59E33}" presName="text_4" presStyleLbl="node1" presStyleIdx="3" presStyleCnt="7">
        <dgm:presLayoutVars>
          <dgm:bulletEnabled val="1"/>
        </dgm:presLayoutVars>
      </dgm:prSet>
      <dgm:spPr/>
    </dgm:pt>
    <dgm:pt modelId="{1114BC52-BB1B-428A-AC76-423425DB5EDD}" type="pres">
      <dgm:prSet presAssocID="{85FC7844-ECB8-465A-97D5-D0F0DEF59E33}" presName="accent_4" presStyleCnt="0"/>
      <dgm:spPr/>
    </dgm:pt>
    <dgm:pt modelId="{FC295969-A064-4CA5-A77C-4D11F282A2C2}" type="pres">
      <dgm:prSet presAssocID="{85FC7844-ECB8-465A-97D5-D0F0DEF59E33}" presName="accentRepeatNode" presStyleLbl="solidFgAcc1" presStyleIdx="3" presStyleCnt="7"/>
      <dgm:spPr/>
    </dgm:pt>
    <dgm:pt modelId="{67E4BB0C-9075-4C69-A231-C3CE1F9B3D66}" type="pres">
      <dgm:prSet presAssocID="{F643EE2F-EF37-4234-85C8-1A0769C661D6}" presName="text_5" presStyleLbl="node1" presStyleIdx="4" presStyleCnt="7">
        <dgm:presLayoutVars>
          <dgm:bulletEnabled val="1"/>
        </dgm:presLayoutVars>
      </dgm:prSet>
      <dgm:spPr/>
    </dgm:pt>
    <dgm:pt modelId="{182F7703-A567-4F12-8EAE-4E58F38EDEC3}" type="pres">
      <dgm:prSet presAssocID="{F643EE2F-EF37-4234-85C8-1A0769C661D6}" presName="accent_5" presStyleCnt="0"/>
      <dgm:spPr/>
    </dgm:pt>
    <dgm:pt modelId="{DDABAC37-3229-47B9-9862-F09754053A32}" type="pres">
      <dgm:prSet presAssocID="{F643EE2F-EF37-4234-85C8-1A0769C661D6}" presName="accentRepeatNode" presStyleLbl="solidFgAcc1" presStyleIdx="4" presStyleCnt="7"/>
      <dgm:spPr/>
    </dgm:pt>
    <dgm:pt modelId="{F6447098-92F7-4DBC-A629-D467DB9AB779}" type="pres">
      <dgm:prSet presAssocID="{B01C8FFC-4B37-4778-AB81-37F2F151C833}" presName="text_6" presStyleLbl="node1" presStyleIdx="5" presStyleCnt="7">
        <dgm:presLayoutVars>
          <dgm:bulletEnabled val="1"/>
        </dgm:presLayoutVars>
      </dgm:prSet>
      <dgm:spPr/>
    </dgm:pt>
    <dgm:pt modelId="{EAE87962-F739-45E2-BF71-B71C1B3F5055}" type="pres">
      <dgm:prSet presAssocID="{B01C8FFC-4B37-4778-AB81-37F2F151C833}" presName="accent_6" presStyleCnt="0"/>
      <dgm:spPr/>
    </dgm:pt>
    <dgm:pt modelId="{D06512A5-0ED8-411E-B626-CA44D1843413}" type="pres">
      <dgm:prSet presAssocID="{B01C8FFC-4B37-4778-AB81-37F2F151C833}" presName="accentRepeatNode" presStyleLbl="solidFgAcc1" presStyleIdx="5" presStyleCnt="7"/>
      <dgm:spPr/>
    </dgm:pt>
    <dgm:pt modelId="{DA9DC1A2-2655-48A0-AC5A-D19C928D4EEF}" type="pres">
      <dgm:prSet presAssocID="{EE1F60C2-BCBF-4FF1-A940-A6E063D80E02}" presName="text_7" presStyleLbl="node1" presStyleIdx="6" presStyleCnt="7">
        <dgm:presLayoutVars>
          <dgm:bulletEnabled val="1"/>
        </dgm:presLayoutVars>
      </dgm:prSet>
      <dgm:spPr/>
    </dgm:pt>
    <dgm:pt modelId="{0F0F28D9-8DAC-4940-B2B2-72C777264AE1}" type="pres">
      <dgm:prSet presAssocID="{EE1F60C2-BCBF-4FF1-A940-A6E063D80E02}" presName="accent_7" presStyleCnt="0"/>
      <dgm:spPr/>
    </dgm:pt>
    <dgm:pt modelId="{07E4D96F-B187-4E3E-BE29-B720CBADBDE9}" type="pres">
      <dgm:prSet presAssocID="{EE1F60C2-BCBF-4FF1-A940-A6E063D80E02}" presName="accentRepeatNode" presStyleLbl="solidFgAcc1" presStyleIdx="6" presStyleCnt="7"/>
      <dgm:spPr/>
    </dgm:pt>
  </dgm:ptLst>
  <dgm:cxnLst>
    <dgm:cxn modelId="{DA562216-095E-479C-ADB0-45BBC7B6DEE0}" type="presOf" srcId="{85FC7844-ECB8-465A-97D5-D0F0DEF59E33}" destId="{23766C56-5782-42E7-BC99-8420CF051F24}" srcOrd="0" destOrd="0" presId="urn:microsoft.com/office/officeart/2008/layout/VerticalCurvedList"/>
    <dgm:cxn modelId="{ECFA1634-3E97-4E11-A7AD-E73F38CD6801}" srcId="{0B789DFE-28AC-4355-93D4-DE5E14126E7B}" destId="{EE1F60C2-BCBF-4FF1-A940-A6E063D80E02}" srcOrd="6" destOrd="0" parTransId="{6A8DE1FA-8D4B-4B37-8231-E4CB245112BA}" sibTransId="{05DC6289-434B-4F1D-869A-87FABE6A8A5A}"/>
    <dgm:cxn modelId="{7521103E-8C53-4AD6-86DB-D9AB9F27B71A}" type="presOf" srcId="{F012FEBF-32B3-4DE9-8DCE-A91EF31B1EF1}" destId="{A7705384-9332-4ECA-8694-533CD8B66EC6}" srcOrd="0" destOrd="0" presId="urn:microsoft.com/office/officeart/2008/layout/VerticalCurvedList"/>
    <dgm:cxn modelId="{A44BC65C-832F-4C12-99AC-7F7658042CDC}" type="presOf" srcId="{F643EE2F-EF37-4234-85C8-1A0769C661D6}" destId="{67E4BB0C-9075-4C69-A231-C3CE1F9B3D66}" srcOrd="0" destOrd="0" presId="urn:microsoft.com/office/officeart/2008/layout/VerticalCurvedList"/>
    <dgm:cxn modelId="{9781AF45-4EB2-4969-8344-617914460229}" type="presOf" srcId="{525EC29F-7F2F-4E21-8B90-C9844A28F92F}" destId="{020C99F8-CB67-4985-A2E4-C05DC40DD0E5}" srcOrd="0" destOrd="0" presId="urn:microsoft.com/office/officeart/2008/layout/VerticalCurvedList"/>
    <dgm:cxn modelId="{8772104B-DF38-499C-88E7-87C40CD929D4}" type="presOf" srcId="{0B789DFE-28AC-4355-93D4-DE5E14126E7B}" destId="{BA09B5B9-25B7-4E6F-A75B-C1ACCD766115}" srcOrd="0" destOrd="0" presId="urn:microsoft.com/office/officeart/2008/layout/VerticalCurvedList"/>
    <dgm:cxn modelId="{65F7874F-4AD4-445F-9DFA-AA913B6A21D5}" srcId="{0B789DFE-28AC-4355-93D4-DE5E14126E7B}" destId="{525EC29F-7F2F-4E21-8B90-C9844A28F92F}" srcOrd="2" destOrd="0" parTransId="{B9F34EC2-5BE2-4F8B-80C0-990AAFF31101}" sibTransId="{26F79742-1500-4B41-A3C4-39D065099461}"/>
    <dgm:cxn modelId="{B2B34352-A650-477F-9CF8-FEB975436293}" type="presOf" srcId="{9699D546-67E4-4E9E-B7B7-640F7F9BA4CC}" destId="{F5E4F36C-BD9C-4A68-BB8B-7E525BAB6FB6}" srcOrd="0" destOrd="0" presId="urn:microsoft.com/office/officeart/2008/layout/VerticalCurvedList"/>
    <dgm:cxn modelId="{6DC1598E-FE8E-48A8-A8EC-0DBC5A3678D8}" srcId="{0B789DFE-28AC-4355-93D4-DE5E14126E7B}" destId="{E702F8AA-0E65-4D87-951B-0C5A37B20BBF}" srcOrd="1" destOrd="0" parTransId="{0656A83A-8963-4890-A744-340357EAA44B}" sibTransId="{98E59D2A-77EB-4BCD-AAD1-1C5E545BE316}"/>
    <dgm:cxn modelId="{7B688095-2CED-44BC-B7F3-5220946F2B80}" srcId="{0B789DFE-28AC-4355-93D4-DE5E14126E7B}" destId="{85FC7844-ECB8-465A-97D5-D0F0DEF59E33}" srcOrd="3" destOrd="0" parTransId="{1FF2C1D3-FDCC-4903-ABEA-0278A8F426AE}" sibTransId="{78CD9F6D-F14D-4A0A-B545-96F7C5AAC64E}"/>
    <dgm:cxn modelId="{7C363C9A-1747-4596-B22A-0E0CD6455ACE}" type="presOf" srcId="{B01C8FFC-4B37-4778-AB81-37F2F151C833}" destId="{F6447098-92F7-4DBC-A629-D467DB9AB779}" srcOrd="0" destOrd="0" presId="urn:microsoft.com/office/officeart/2008/layout/VerticalCurvedList"/>
    <dgm:cxn modelId="{0CF0D3B0-851A-46DD-AF3B-C8902D65FCD5}" type="presOf" srcId="{E702F8AA-0E65-4D87-951B-0C5A37B20BBF}" destId="{59E248E1-A513-4AC0-A7F1-6276B45B6F65}" srcOrd="0" destOrd="0" presId="urn:microsoft.com/office/officeart/2008/layout/VerticalCurvedList"/>
    <dgm:cxn modelId="{73D7E3B7-7EE4-44F6-A698-8E474A950D6D}" srcId="{0B789DFE-28AC-4355-93D4-DE5E14126E7B}" destId="{F643EE2F-EF37-4234-85C8-1A0769C661D6}" srcOrd="4" destOrd="0" parTransId="{70D51310-E0A4-4B6C-BB05-9B328875C053}" sibTransId="{3EB1344B-407A-46DA-AE41-F90326CBCE7E}"/>
    <dgm:cxn modelId="{615E8FBD-DFDE-4FCD-9F89-EC2D79D2B0D7}" type="presOf" srcId="{EE1F60C2-BCBF-4FF1-A940-A6E063D80E02}" destId="{DA9DC1A2-2655-48A0-AC5A-D19C928D4EEF}" srcOrd="0" destOrd="0" presId="urn:microsoft.com/office/officeart/2008/layout/VerticalCurvedList"/>
    <dgm:cxn modelId="{02781FD1-392E-4B17-8DE2-38F677250F5B}" srcId="{0B789DFE-28AC-4355-93D4-DE5E14126E7B}" destId="{9699D546-67E4-4E9E-B7B7-640F7F9BA4CC}" srcOrd="0" destOrd="0" parTransId="{BCE042C6-8317-427E-9FA1-396CE058AACB}" sibTransId="{F012FEBF-32B3-4DE9-8DCE-A91EF31B1EF1}"/>
    <dgm:cxn modelId="{FF972FDB-13B7-4789-9865-EC50CDF66191}" srcId="{0B789DFE-28AC-4355-93D4-DE5E14126E7B}" destId="{B01C8FFC-4B37-4778-AB81-37F2F151C833}" srcOrd="5" destOrd="0" parTransId="{BC605D06-A81A-4040-B89E-C4EFA80FE3E6}" sibTransId="{8115BEEA-484D-4254-ACCC-FC3BD5E8F19F}"/>
    <dgm:cxn modelId="{8A45E6B0-AB14-422C-B4A0-BCCFCDB379DE}" type="presParOf" srcId="{BA09B5B9-25B7-4E6F-A75B-C1ACCD766115}" destId="{4551245B-6F2D-4192-83B3-C1E6166E0D5E}" srcOrd="0" destOrd="0" presId="urn:microsoft.com/office/officeart/2008/layout/VerticalCurvedList"/>
    <dgm:cxn modelId="{4BC58DD1-CB78-4432-9936-903097414151}" type="presParOf" srcId="{4551245B-6F2D-4192-83B3-C1E6166E0D5E}" destId="{DF95E61C-0D33-4149-9E29-9068AE2BCF68}" srcOrd="0" destOrd="0" presId="urn:microsoft.com/office/officeart/2008/layout/VerticalCurvedList"/>
    <dgm:cxn modelId="{0DA01AA3-B670-4733-BDCD-D44A7794BA64}" type="presParOf" srcId="{DF95E61C-0D33-4149-9E29-9068AE2BCF68}" destId="{394B6646-D35E-453D-8603-0892DD574D76}" srcOrd="0" destOrd="0" presId="urn:microsoft.com/office/officeart/2008/layout/VerticalCurvedList"/>
    <dgm:cxn modelId="{F1D4F42A-F8BD-4E20-9922-F565ACAE69A3}" type="presParOf" srcId="{DF95E61C-0D33-4149-9E29-9068AE2BCF68}" destId="{A7705384-9332-4ECA-8694-533CD8B66EC6}" srcOrd="1" destOrd="0" presId="urn:microsoft.com/office/officeart/2008/layout/VerticalCurvedList"/>
    <dgm:cxn modelId="{E8793D62-8B1F-4084-B77B-A68466E51855}" type="presParOf" srcId="{DF95E61C-0D33-4149-9E29-9068AE2BCF68}" destId="{D01D01CC-BD42-4057-9AD3-F56ECF7804DC}" srcOrd="2" destOrd="0" presId="urn:microsoft.com/office/officeart/2008/layout/VerticalCurvedList"/>
    <dgm:cxn modelId="{25DD36E3-F5A5-4028-AFB9-66A022577E1A}" type="presParOf" srcId="{DF95E61C-0D33-4149-9E29-9068AE2BCF68}" destId="{BDAA39E6-A3F4-473A-947A-81550F5C8030}" srcOrd="3" destOrd="0" presId="urn:microsoft.com/office/officeart/2008/layout/VerticalCurvedList"/>
    <dgm:cxn modelId="{2DBCBA32-6ABE-4B1C-8491-F7225AB66776}" type="presParOf" srcId="{4551245B-6F2D-4192-83B3-C1E6166E0D5E}" destId="{F5E4F36C-BD9C-4A68-BB8B-7E525BAB6FB6}" srcOrd="1" destOrd="0" presId="urn:microsoft.com/office/officeart/2008/layout/VerticalCurvedList"/>
    <dgm:cxn modelId="{70F4BE99-64C8-4A1F-8CC9-C8D3ACD3F8D0}" type="presParOf" srcId="{4551245B-6F2D-4192-83B3-C1E6166E0D5E}" destId="{C9BA1CF9-1ED7-407A-A1A8-1845417B996B}" srcOrd="2" destOrd="0" presId="urn:microsoft.com/office/officeart/2008/layout/VerticalCurvedList"/>
    <dgm:cxn modelId="{5A902BED-F3EE-448E-B221-D3981FFA8ACE}" type="presParOf" srcId="{C9BA1CF9-1ED7-407A-A1A8-1845417B996B}" destId="{01926763-8B35-4D29-9ACB-C8191E6741C1}" srcOrd="0" destOrd="0" presId="urn:microsoft.com/office/officeart/2008/layout/VerticalCurvedList"/>
    <dgm:cxn modelId="{8A34224E-EC6C-4EBC-A6C2-BC2933ECB5F3}" type="presParOf" srcId="{4551245B-6F2D-4192-83B3-C1E6166E0D5E}" destId="{59E248E1-A513-4AC0-A7F1-6276B45B6F65}" srcOrd="3" destOrd="0" presId="urn:microsoft.com/office/officeart/2008/layout/VerticalCurvedList"/>
    <dgm:cxn modelId="{96D99328-3505-4BA5-861C-4009807AB47B}" type="presParOf" srcId="{4551245B-6F2D-4192-83B3-C1E6166E0D5E}" destId="{0D368CD3-1EF7-42DB-804E-DDBB4EF29E55}" srcOrd="4" destOrd="0" presId="urn:microsoft.com/office/officeart/2008/layout/VerticalCurvedList"/>
    <dgm:cxn modelId="{765CEFBD-B0CE-445F-BEC4-8D3B54B7FF65}" type="presParOf" srcId="{0D368CD3-1EF7-42DB-804E-DDBB4EF29E55}" destId="{FD8ED26A-7496-4AF5-8C05-900C78622883}" srcOrd="0" destOrd="0" presId="urn:microsoft.com/office/officeart/2008/layout/VerticalCurvedList"/>
    <dgm:cxn modelId="{F784E00D-D126-4A2B-B4E4-DA3C81A3519C}" type="presParOf" srcId="{4551245B-6F2D-4192-83B3-C1E6166E0D5E}" destId="{020C99F8-CB67-4985-A2E4-C05DC40DD0E5}" srcOrd="5" destOrd="0" presId="urn:microsoft.com/office/officeart/2008/layout/VerticalCurvedList"/>
    <dgm:cxn modelId="{F6F057FA-689F-4E2C-8A86-84DCE37F012F}" type="presParOf" srcId="{4551245B-6F2D-4192-83B3-C1E6166E0D5E}" destId="{8857108D-9A39-42C3-A246-E96EB3E977B5}" srcOrd="6" destOrd="0" presId="urn:microsoft.com/office/officeart/2008/layout/VerticalCurvedList"/>
    <dgm:cxn modelId="{0C02E02B-6F31-4561-BFC2-1FE98308A9A4}" type="presParOf" srcId="{8857108D-9A39-42C3-A246-E96EB3E977B5}" destId="{8962B77B-8B64-4532-B97F-F75537E3EF2B}" srcOrd="0" destOrd="0" presId="urn:microsoft.com/office/officeart/2008/layout/VerticalCurvedList"/>
    <dgm:cxn modelId="{F0554EBD-7648-4C83-A894-2D5D37AA2BAB}" type="presParOf" srcId="{4551245B-6F2D-4192-83B3-C1E6166E0D5E}" destId="{23766C56-5782-42E7-BC99-8420CF051F24}" srcOrd="7" destOrd="0" presId="urn:microsoft.com/office/officeart/2008/layout/VerticalCurvedList"/>
    <dgm:cxn modelId="{315BF184-E7AD-4C6E-9BF4-85683F711C30}" type="presParOf" srcId="{4551245B-6F2D-4192-83B3-C1E6166E0D5E}" destId="{1114BC52-BB1B-428A-AC76-423425DB5EDD}" srcOrd="8" destOrd="0" presId="urn:microsoft.com/office/officeart/2008/layout/VerticalCurvedList"/>
    <dgm:cxn modelId="{1DD82FE2-2E03-4822-9F3C-5F1C7807FC45}" type="presParOf" srcId="{1114BC52-BB1B-428A-AC76-423425DB5EDD}" destId="{FC295969-A064-4CA5-A77C-4D11F282A2C2}" srcOrd="0" destOrd="0" presId="urn:microsoft.com/office/officeart/2008/layout/VerticalCurvedList"/>
    <dgm:cxn modelId="{A4B9C9D9-9AFD-481A-BD4F-B8214904856B}" type="presParOf" srcId="{4551245B-6F2D-4192-83B3-C1E6166E0D5E}" destId="{67E4BB0C-9075-4C69-A231-C3CE1F9B3D66}" srcOrd="9" destOrd="0" presId="urn:microsoft.com/office/officeart/2008/layout/VerticalCurvedList"/>
    <dgm:cxn modelId="{1B4BC5BD-6F52-4E68-8FE8-FE021CAA31A2}" type="presParOf" srcId="{4551245B-6F2D-4192-83B3-C1E6166E0D5E}" destId="{182F7703-A567-4F12-8EAE-4E58F38EDEC3}" srcOrd="10" destOrd="0" presId="urn:microsoft.com/office/officeart/2008/layout/VerticalCurvedList"/>
    <dgm:cxn modelId="{6ABBA154-8176-4F8E-B605-1A376F06C015}" type="presParOf" srcId="{182F7703-A567-4F12-8EAE-4E58F38EDEC3}" destId="{DDABAC37-3229-47B9-9862-F09754053A32}" srcOrd="0" destOrd="0" presId="urn:microsoft.com/office/officeart/2008/layout/VerticalCurvedList"/>
    <dgm:cxn modelId="{6CF3D078-243B-42B3-85E4-745EF5FA709D}" type="presParOf" srcId="{4551245B-6F2D-4192-83B3-C1E6166E0D5E}" destId="{F6447098-92F7-4DBC-A629-D467DB9AB779}" srcOrd="11" destOrd="0" presId="urn:microsoft.com/office/officeart/2008/layout/VerticalCurvedList"/>
    <dgm:cxn modelId="{9BB3D1B0-8749-4B6B-8407-5714CB649ADD}" type="presParOf" srcId="{4551245B-6F2D-4192-83B3-C1E6166E0D5E}" destId="{EAE87962-F739-45E2-BF71-B71C1B3F5055}" srcOrd="12" destOrd="0" presId="urn:microsoft.com/office/officeart/2008/layout/VerticalCurvedList"/>
    <dgm:cxn modelId="{87FCA258-68ED-4280-A4CE-C254A6CC0B2B}" type="presParOf" srcId="{EAE87962-F739-45E2-BF71-B71C1B3F5055}" destId="{D06512A5-0ED8-411E-B626-CA44D1843413}" srcOrd="0" destOrd="0" presId="urn:microsoft.com/office/officeart/2008/layout/VerticalCurvedList"/>
    <dgm:cxn modelId="{4CEBD418-78E3-47BD-9007-8B0009384174}" type="presParOf" srcId="{4551245B-6F2D-4192-83B3-C1E6166E0D5E}" destId="{DA9DC1A2-2655-48A0-AC5A-D19C928D4EEF}" srcOrd="13" destOrd="0" presId="urn:microsoft.com/office/officeart/2008/layout/VerticalCurvedList"/>
    <dgm:cxn modelId="{E1A65F70-C117-4177-8DF3-992BDD880FE3}" type="presParOf" srcId="{4551245B-6F2D-4192-83B3-C1E6166E0D5E}" destId="{0F0F28D9-8DAC-4940-B2B2-72C777264AE1}" srcOrd="14" destOrd="0" presId="urn:microsoft.com/office/officeart/2008/layout/VerticalCurvedList"/>
    <dgm:cxn modelId="{957D770D-2DAC-4E61-B420-EBCA165D88C5}" type="presParOf" srcId="{0F0F28D9-8DAC-4940-B2B2-72C777264AE1}" destId="{07E4D96F-B187-4E3E-BE29-B720CBADBD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5B1941-E197-4174-A875-208BB32DC93E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AA53F5-0C68-494E-902D-8A9A26E81B13}">
      <dgm:prSet phldrT="[Текст]"/>
      <dgm:spPr/>
      <dgm:t>
        <a:bodyPr/>
        <a:lstStyle/>
        <a:p>
          <a:r>
            <a:rPr lang="az-Latn-AZ" b="1" dirty="0">
              <a:latin typeface="Footlight MT Light" panose="0204060206030A020304" pitchFamily="18" charset="0"/>
            </a:rPr>
            <a:t>Yüngül</a:t>
          </a:r>
          <a:endParaRPr lang="en-US" dirty="0">
            <a:latin typeface="Footlight MT Light" panose="0204060206030A020304" pitchFamily="18" charset="0"/>
          </a:endParaRPr>
        </a:p>
      </dgm:t>
    </dgm:pt>
    <dgm:pt modelId="{62C39653-3CC1-41BC-BFA7-3F8163DC8B63}" cxnId="{45F7647B-4154-4569-9E60-B3ED28E6DE9D}" type="parTrans">
      <dgm:prSet/>
      <dgm:spPr/>
      <dgm:t>
        <a:bodyPr/>
        <a:lstStyle/>
        <a:p>
          <a:endParaRPr lang="en-US"/>
        </a:p>
      </dgm:t>
    </dgm:pt>
    <dgm:pt modelId="{5CFB8819-B328-476F-9088-401A1C2BE127}" cxnId="{45F7647B-4154-4569-9E60-B3ED28E6DE9D}" type="sibTrans">
      <dgm:prSet/>
      <dgm:spPr/>
      <dgm:t>
        <a:bodyPr/>
        <a:lstStyle/>
        <a:p>
          <a:endParaRPr lang="en-US"/>
        </a:p>
      </dgm:t>
    </dgm:pt>
    <dgm:pt modelId="{18AC8D2A-4DFD-436C-A97A-F20723A7F802}">
      <dgm:prSet phldrT="[Текст]" custT="1"/>
      <dgm:spPr/>
      <dgm:t>
        <a:bodyPr/>
        <a:lstStyle/>
        <a:p>
          <a:r>
            <a:rPr lang="az-Latn-AZ" sz="1800" b="1">
              <a:latin typeface="Footlight MT Light" panose="0204060206030A020304" pitchFamily="18" charset="0"/>
            </a:rPr>
            <a:t>tutmalar  ayda 1  dəfədən  çox  olmur, bronxolitiklərin  birdəfəlik  istifadəsi  tutmanı götürür, remissiya  dövründə  simptomlar qeyd edilmir.  Nəfəsvermənin  pik sürəti (PSV)  və  OFV1 normanın  80%-dən  çox  olur, sutkalıq  fərq </a:t>
          </a:r>
          <a:r>
            <a:rPr lang="en-US" sz="1800" b="1">
              <a:latin typeface="Footlight MT Light" panose="0204060206030A020304" pitchFamily="18" charset="0"/>
            </a:rPr>
            <a:t> </a:t>
          </a:r>
          <a:r>
            <a:rPr lang="az-Latn-AZ" sz="1800" b="1">
              <a:latin typeface="Footlight MT Light" panose="0204060206030A020304" pitchFamily="18" charset="0"/>
            </a:rPr>
            <a:t>20%-dən  çox  olmur.</a:t>
          </a:r>
          <a:endParaRPr lang="en-US" sz="1800" dirty="0">
            <a:latin typeface="Footlight MT Light" panose="0204060206030A020304" pitchFamily="18" charset="0"/>
          </a:endParaRPr>
        </a:p>
      </dgm:t>
    </dgm:pt>
    <dgm:pt modelId="{DFCCE9E8-56DE-42EB-8FB5-F46F20A7BE28}" cxnId="{6AA34E81-BC86-4B1D-A1A3-CF2EED4BD4D9}" type="parTrans">
      <dgm:prSet/>
      <dgm:spPr/>
      <dgm:t>
        <a:bodyPr/>
        <a:lstStyle/>
        <a:p>
          <a:endParaRPr lang="en-US"/>
        </a:p>
      </dgm:t>
    </dgm:pt>
    <dgm:pt modelId="{6CD1AE24-8C4E-4CC4-9631-396093FE600C}" cxnId="{6AA34E81-BC86-4B1D-A1A3-CF2EED4BD4D9}" type="sibTrans">
      <dgm:prSet/>
      <dgm:spPr/>
      <dgm:t>
        <a:bodyPr/>
        <a:lstStyle/>
        <a:p>
          <a:endParaRPr lang="en-US"/>
        </a:p>
      </dgm:t>
    </dgm:pt>
    <dgm:pt modelId="{B87E9E04-81B2-4FEE-8DA3-67A998CB7FE1}">
      <dgm:prSet phldrT="[Текст]"/>
      <dgm:spPr/>
      <dgm:t>
        <a:bodyPr/>
        <a:lstStyle/>
        <a:p>
          <a:r>
            <a:rPr lang="az-Latn-AZ" b="1">
              <a:latin typeface="Footlight MT Light" panose="0204060206030A020304" pitchFamily="18" charset="0"/>
            </a:rPr>
            <a:t>Orta ağır</a:t>
          </a:r>
          <a:endParaRPr lang="en-US" dirty="0">
            <a:latin typeface="Footlight MT Light" panose="0204060206030A020304" pitchFamily="18" charset="0"/>
          </a:endParaRPr>
        </a:p>
      </dgm:t>
    </dgm:pt>
    <dgm:pt modelId="{53DB122A-2466-4418-81C4-EC7E8F4C0A4C}" cxnId="{B5D0FCC5-5B29-4559-B433-F538EC3CE218}" type="parTrans">
      <dgm:prSet/>
      <dgm:spPr/>
      <dgm:t>
        <a:bodyPr/>
        <a:lstStyle/>
        <a:p>
          <a:endParaRPr lang="en-US"/>
        </a:p>
      </dgm:t>
    </dgm:pt>
    <dgm:pt modelId="{B2888E27-41B3-41DC-8C81-18A31AEC87F2}" cxnId="{B5D0FCC5-5B29-4559-B433-F538EC3CE218}" type="sibTrans">
      <dgm:prSet/>
      <dgm:spPr/>
      <dgm:t>
        <a:bodyPr/>
        <a:lstStyle/>
        <a:p>
          <a:endParaRPr lang="en-US"/>
        </a:p>
      </dgm:t>
    </dgm:pt>
    <dgm:pt modelId="{32A2D1A4-8B66-45CC-BCD9-EA2F8C558804}">
      <dgm:prSet phldrT="[Текст]" custT="1"/>
      <dgm:spPr/>
      <dgm:t>
        <a:bodyPr/>
        <a:lstStyle/>
        <a:p>
          <a:r>
            <a:rPr lang="az-Latn-AZ" sz="1800" b="1" dirty="0">
              <a:latin typeface="Footlight MT Light" panose="0204060206030A020304" pitchFamily="18" charset="0"/>
            </a:rPr>
            <a:t>tutmalar  ayda  3-4 dəfə  baş  verir, XTF pozulur, parenteral   bronxolitik  və  ya  kortikoste -roidlərin   yeridilməsi  effekt   verir,  qeyri-tam remissiya  yaranır.PSV  və OFV1  normanın 60-80%-indən yuxarı  olur.</a:t>
          </a:r>
          <a:endParaRPr lang="en-US" sz="1800" dirty="0">
            <a:latin typeface="Footlight MT Light" panose="0204060206030A020304" pitchFamily="18" charset="0"/>
          </a:endParaRPr>
        </a:p>
      </dgm:t>
    </dgm:pt>
    <dgm:pt modelId="{AECA8761-1C45-41F2-A180-CA6DB443A376}" cxnId="{8C5262BD-1809-4F71-A493-54D3D0665A3B}" type="parTrans">
      <dgm:prSet/>
      <dgm:spPr/>
      <dgm:t>
        <a:bodyPr/>
        <a:lstStyle/>
        <a:p>
          <a:endParaRPr lang="en-US"/>
        </a:p>
      </dgm:t>
    </dgm:pt>
    <dgm:pt modelId="{01342889-333F-4678-AF07-4221D1B3120F}" cxnId="{8C5262BD-1809-4F71-A493-54D3D0665A3B}" type="sibTrans">
      <dgm:prSet/>
      <dgm:spPr/>
      <dgm:t>
        <a:bodyPr/>
        <a:lstStyle/>
        <a:p>
          <a:endParaRPr lang="en-US"/>
        </a:p>
      </dgm:t>
    </dgm:pt>
    <dgm:pt modelId="{83CA1015-DDFD-41C3-A4DC-A8FA22D128A0}">
      <dgm:prSet phldrT="[Текст]"/>
      <dgm:spPr/>
      <dgm:t>
        <a:bodyPr/>
        <a:lstStyle/>
        <a:p>
          <a:r>
            <a:rPr lang="az-Latn-AZ" b="1">
              <a:latin typeface="Footlight MT Light" panose="0204060206030A020304" pitchFamily="18" charset="0"/>
            </a:rPr>
            <a:t>Ağır</a:t>
          </a:r>
          <a:endParaRPr lang="en-US" dirty="0">
            <a:latin typeface="Footlight MT Light" panose="0204060206030A020304" pitchFamily="18" charset="0"/>
          </a:endParaRPr>
        </a:p>
      </dgm:t>
    </dgm:pt>
    <dgm:pt modelId="{C90915D8-F941-467F-B72A-801C03BFF5AA}" cxnId="{06CD5206-1CFC-478D-BE6A-EFFFCE223232}" type="parTrans">
      <dgm:prSet/>
      <dgm:spPr/>
      <dgm:t>
        <a:bodyPr/>
        <a:lstStyle/>
        <a:p>
          <a:endParaRPr lang="en-US"/>
        </a:p>
      </dgm:t>
    </dgm:pt>
    <dgm:pt modelId="{48B05A29-A780-4123-A1D0-229583914A04}" cxnId="{06CD5206-1CFC-478D-BE6A-EFFFCE223232}" type="sibTrans">
      <dgm:prSet/>
      <dgm:spPr/>
      <dgm:t>
        <a:bodyPr/>
        <a:lstStyle/>
        <a:p>
          <a:endParaRPr lang="en-US"/>
        </a:p>
      </dgm:t>
    </dgm:pt>
    <dgm:pt modelId="{D6936138-F76C-4707-96C5-586FDDD92905}">
      <dgm:prSet custT="1"/>
      <dgm:spPr/>
      <dgm:t>
        <a:bodyPr/>
        <a:lstStyle/>
        <a:p>
          <a:r>
            <a:rPr lang="az-Latn-AZ" sz="1800" b="1">
              <a:latin typeface="Footlight MT Light" panose="0204060206030A020304" pitchFamily="18" charset="0"/>
            </a:rPr>
            <a:t>tutmalar həftədə bir neçə  dəfə, yaxud gündəlik  qeyd edilir.stasionar  şəraitində  bronxolitik  və kortikosteroidlərin  təsirindən aradan qalxır  və qeyri-tam  remissiya  yaranır.PSV vəOFV1 normanın 60%-dən aşağı  olur,sutkalıq  tərəddüd 30%-dən çoxdur. </a:t>
          </a:r>
          <a:endParaRPr lang="en-US" sz="1800" dirty="0">
            <a:latin typeface="Footlight MT Light" panose="0204060206030A020304" pitchFamily="18" charset="0"/>
          </a:endParaRPr>
        </a:p>
      </dgm:t>
    </dgm:pt>
    <dgm:pt modelId="{6BD52B8C-9C70-4EFC-9E80-706B9DEEE4F7}" cxnId="{DFD8D4CC-1E44-4712-B0A7-7591D56FADA7}" type="parTrans">
      <dgm:prSet/>
      <dgm:spPr/>
      <dgm:t>
        <a:bodyPr/>
        <a:lstStyle/>
        <a:p>
          <a:endParaRPr lang="en-US"/>
        </a:p>
      </dgm:t>
    </dgm:pt>
    <dgm:pt modelId="{A81A35C2-0A62-4532-A823-F60867D5254A}" cxnId="{DFD8D4CC-1E44-4712-B0A7-7591D56FADA7}" type="sibTrans">
      <dgm:prSet/>
      <dgm:spPr/>
      <dgm:t>
        <a:bodyPr/>
        <a:lstStyle/>
        <a:p>
          <a:endParaRPr lang="en-US"/>
        </a:p>
      </dgm:t>
    </dgm:pt>
    <dgm:pt modelId="{2638D73C-C925-4C71-A690-77467D72228B}" type="pres">
      <dgm:prSet presAssocID="{995B1941-E197-4174-A875-208BB32DC93E}" presName="Name0" presStyleCnt="0">
        <dgm:presLayoutVars>
          <dgm:dir/>
          <dgm:animLvl val="lvl"/>
          <dgm:resizeHandles val="exact"/>
        </dgm:presLayoutVars>
      </dgm:prSet>
      <dgm:spPr/>
    </dgm:pt>
    <dgm:pt modelId="{7FD62655-4159-480D-83B1-ECAFC3AF36B1}" type="pres">
      <dgm:prSet presAssocID="{995B1941-E197-4174-A875-208BB32DC93E}" presName="tSp" presStyleCnt="0"/>
      <dgm:spPr/>
    </dgm:pt>
    <dgm:pt modelId="{E18A7478-6E1C-4246-974E-9C8E0001F5BD}" type="pres">
      <dgm:prSet presAssocID="{995B1941-E197-4174-A875-208BB32DC93E}" presName="bSp" presStyleCnt="0"/>
      <dgm:spPr/>
    </dgm:pt>
    <dgm:pt modelId="{2838426B-BA5E-4DE3-8778-53F122053BB5}" type="pres">
      <dgm:prSet presAssocID="{995B1941-E197-4174-A875-208BB32DC93E}" presName="process" presStyleCnt="0"/>
      <dgm:spPr/>
    </dgm:pt>
    <dgm:pt modelId="{BD01B391-41DA-455D-B7DA-CA6BA809712E}" type="pres">
      <dgm:prSet presAssocID="{DBAA53F5-0C68-494E-902D-8A9A26E81B13}" presName="composite1" presStyleCnt="0"/>
      <dgm:spPr/>
    </dgm:pt>
    <dgm:pt modelId="{4F37B63E-8548-4CE8-8127-C5E2B6B6106C}" type="pres">
      <dgm:prSet presAssocID="{DBAA53F5-0C68-494E-902D-8A9A26E81B13}" presName="dummyNode1" presStyleLbl="node1" presStyleIdx="0" presStyleCnt="3"/>
      <dgm:spPr/>
    </dgm:pt>
    <dgm:pt modelId="{89C5E678-EB16-4F8E-B240-45A050E31979}" type="pres">
      <dgm:prSet presAssocID="{DBAA53F5-0C68-494E-902D-8A9A26E81B13}" presName="childNode1" presStyleLbl="bgAcc1" presStyleIdx="0" presStyleCnt="3">
        <dgm:presLayoutVars>
          <dgm:bulletEnabled val="1"/>
        </dgm:presLayoutVars>
      </dgm:prSet>
      <dgm:spPr/>
    </dgm:pt>
    <dgm:pt modelId="{3506CE97-41ED-4679-8DC1-7B89511ECEF2}" type="pres">
      <dgm:prSet presAssocID="{DBAA53F5-0C68-494E-902D-8A9A26E81B13}" presName="childNode1tx" presStyleLbl="bgAcc1" presStyleIdx="0" presStyleCnt="3">
        <dgm:presLayoutVars>
          <dgm:bulletEnabled val="1"/>
        </dgm:presLayoutVars>
      </dgm:prSet>
      <dgm:spPr/>
    </dgm:pt>
    <dgm:pt modelId="{6BF5B556-373F-4CF6-9712-BCE3A755C974}" type="pres">
      <dgm:prSet presAssocID="{DBAA53F5-0C68-494E-902D-8A9A26E81B13}" presName="parentNode1" presStyleLbl="node1" presStyleIdx="0" presStyleCnt="3" custLinFactNeighborX="-940" custLinFactNeighborY="36651">
        <dgm:presLayoutVars>
          <dgm:chMax val="1"/>
          <dgm:bulletEnabled val="1"/>
        </dgm:presLayoutVars>
      </dgm:prSet>
      <dgm:spPr/>
    </dgm:pt>
    <dgm:pt modelId="{19643506-CEE6-48E3-9639-21D8CB860497}" type="pres">
      <dgm:prSet presAssocID="{DBAA53F5-0C68-494E-902D-8A9A26E81B13}" presName="connSite1" presStyleCnt="0"/>
      <dgm:spPr/>
    </dgm:pt>
    <dgm:pt modelId="{4B75B8CF-7400-48F9-AA2C-E2C50458D916}" type="pres">
      <dgm:prSet presAssocID="{5CFB8819-B328-476F-9088-401A1C2BE127}" presName="Name9" presStyleLbl="sibTrans2D1" presStyleIdx="0" presStyleCnt="2"/>
      <dgm:spPr/>
    </dgm:pt>
    <dgm:pt modelId="{110BB24A-6E45-4D60-A0DC-110D6C8940DF}" type="pres">
      <dgm:prSet presAssocID="{B87E9E04-81B2-4FEE-8DA3-67A998CB7FE1}" presName="composite2" presStyleCnt="0"/>
      <dgm:spPr/>
    </dgm:pt>
    <dgm:pt modelId="{EBE7CF8D-8B8D-4B4B-BEAD-496BB9F8D0FA}" type="pres">
      <dgm:prSet presAssocID="{B87E9E04-81B2-4FEE-8DA3-67A998CB7FE1}" presName="dummyNode2" presStyleLbl="node1" presStyleIdx="0" presStyleCnt="3"/>
      <dgm:spPr/>
    </dgm:pt>
    <dgm:pt modelId="{69D5D307-23DC-4D60-984D-B450722CCFB2}" type="pres">
      <dgm:prSet presAssocID="{B87E9E04-81B2-4FEE-8DA3-67A998CB7FE1}" presName="childNode2" presStyleLbl="bgAcc1" presStyleIdx="1" presStyleCnt="3" custScaleY="118419">
        <dgm:presLayoutVars>
          <dgm:bulletEnabled val="1"/>
        </dgm:presLayoutVars>
      </dgm:prSet>
      <dgm:spPr/>
    </dgm:pt>
    <dgm:pt modelId="{045A1868-2A98-4881-A891-B72F3F737D84}" type="pres">
      <dgm:prSet presAssocID="{B87E9E04-81B2-4FEE-8DA3-67A998CB7FE1}" presName="childNode2tx" presStyleLbl="bgAcc1" presStyleIdx="1" presStyleCnt="3">
        <dgm:presLayoutVars>
          <dgm:bulletEnabled val="1"/>
        </dgm:presLayoutVars>
      </dgm:prSet>
      <dgm:spPr/>
    </dgm:pt>
    <dgm:pt modelId="{59F46AF8-606E-4ABB-B0C5-1F0DEE35893F}" type="pres">
      <dgm:prSet presAssocID="{B87E9E04-81B2-4FEE-8DA3-67A998CB7FE1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D64FB0E-A12B-449F-B63A-008ABAF20E91}" type="pres">
      <dgm:prSet presAssocID="{B87E9E04-81B2-4FEE-8DA3-67A998CB7FE1}" presName="connSite2" presStyleCnt="0"/>
      <dgm:spPr/>
    </dgm:pt>
    <dgm:pt modelId="{E5942BE3-E4DD-422E-A116-706401332AF8}" type="pres">
      <dgm:prSet presAssocID="{B2888E27-41B3-41DC-8C81-18A31AEC87F2}" presName="Name18" presStyleLbl="sibTrans2D1" presStyleIdx="1" presStyleCnt="2"/>
      <dgm:spPr/>
    </dgm:pt>
    <dgm:pt modelId="{8A5E62A2-DE27-4F52-B11E-6D53F142CD8D}" type="pres">
      <dgm:prSet presAssocID="{83CA1015-DDFD-41C3-A4DC-A8FA22D128A0}" presName="composite1" presStyleCnt="0"/>
      <dgm:spPr/>
    </dgm:pt>
    <dgm:pt modelId="{FACFBA09-B423-4062-843B-262BC91CEEAD}" type="pres">
      <dgm:prSet presAssocID="{83CA1015-DDFD-41C3-A4DC-A8FA22D128A0}" presName="dummyNode1" presStyleLbl="node1" presStyleIdx="1" presStyleCnt="3"/>
      <dgm:spPr/>
    </dgm:pt>
    <dgm:pt modelId="{22647B1D-067E-4E2A-A6AB-CA94A98EDB8B}" type="pres">
      <dgm:prSet presAssocID="{83CA1015-DDFD-41C3-A4DC-A8FA22D128A0}" presName="childNode1" presStyleLbl="bgAcc1" presStyleIdx="2" presStyleCnt="3" custScaleY="120744">
        <dgm:presLayoutVars>
          <dgm:bulletEnabled val="1"/>
        </dgm:presLayoutVars>
      </dgm:prSet>
      <dgm:spPr/>
    </dgm:pt>
    <dgm:pt modelId="{0993BFD2-8A9F-4FE3-BE79-520E4E9A9B65}" type="pres">
      <dgm:prSet presAssocID="{83CA1015-DDFD-41C3-A4DC-A8FA22D128A0}" presName="childNode1tx" presStyleLbl="bgAcc1" presStyleIdx="2" presStyleCnt="3">
        <dgm:presLayoutVars>
          <dgm:bulletEnabled val="1"/>
        </dgm:presLayoutVars>
      </dgm:prSet>
      <dgm:spPr/>
    </dgm:pt>
    <dgm:pt modelId="{A0C48970-5761-4AAD-BCB5-D2EA69707195}" type="pres">
      <dgm:prSet presAssocID="{83CA1015-DDFD-41C3-A4DC-A8FA22D128A0}" presName="parentNode1" presStyleLbl="node1" presStyleIdx="2" presStyleCnt="3" custLinFactNeighborX="-1516" custLinFactNeighborY="44927">
        <dgm:presLayoutVars>
          <dgm:chMax val="1"/>
          <dgm:bulletEnabled val="1"/>
        </dgm:presLayoutVars>
      </dgm:prSet>
      <dgm:spPr/>
    </dgm:pt>
    <dgm:pt modelId="{6935BD53-2F68-426C-8F10-CF52DE7B0E22}" type="pres">
      <dgm:prSet presAssocID="{83CA1015-DDFD-41C3-A4DC-A8FA22D128A0}" presName="connSite1" presStyleCnt="0"/>
      <dgm:spPr/>
    </dgm:pt>
  </dgm:ptLst>
  <dgm:cxnLst>
    <dgm:cxn modelId="{C1100C01-269C-4536-ADC4-44E90AB4C884}" type="presOf" srcId="{DBAA53F5-0C68-494E-902D-8A9A26E81B13}" destId="{6BF5B556-373F-4CF6-9712-BCE3A755C974}" srcOrd="0" destOrd="0" presId="urn:microsoft.com/office/officeart/2005/8/layout/hProcess4"/>
    <dgm:cxn modelId="{65FDBD01-409C-4747-8E55-BB1B57C092C1}" type="presOf" srcId="{18AC8D2A-4DFD-436C-A97A-F20723A7F802}" destId="{3506CE97-41ED-4679-8DC1-7B89511ECEF2}" srcOrd="1" destOrd="0" presId="urn:microsoft.com/office/officeart/2005/8/layout/hProcess4"/>
    <dgm:cxn modelId="{06CD5206-1CFC-478D-BE6A-EFFFCE223232}" srcId="{995B1941-E197-4174-A875-208BB32DC93E}" destId="{83CA1015-DDFD-41C3-A4DC-A8FA22D128A0}" srcOrd="2" destOrd="0" parTransId="{C90915D8-F941-467F-B72A-801C03BFF5AA}" sibTransId="{48B05A29-A780-4123-A1D0-229583914A04}"/>
    <dgm:cxn modelId="{6D6FBF22-EA4E-4248-8041-5FFC30790243}" type="presOf" srcId="{32A2D1A4-8B66-45CC-BCD9-EA2F8C558804}" destId="{045A1868-2A98-4881-A891-B72F3F737D84}" srcOrd="1" destOrd="0" presId="urn:microsoft.com/office/officeart/2005/8/layout/hProcess4"/>
    <dgm:cxn modelId="{89FEAC27-CC8A-4DE0-9ABE-235BC44ABFD3}" type="presOf" srcId="{D6936138-F76C-4707-96C5-586FDDD92905}" destId="{22647B1D-067E-4E2A-A6AB-CA94A98EDB8B}" srcOrd="0" destOrd="0" presId="urn:microsoft.com/office/officeart/2005/8/layout/hProcess4"/>
    <dgm:cxn modelId="{B1FB0A30-BA1E-4CDB-A998-6166DA8136B4}" type="presOf" srcId="{995B1941-E197-4174-A875-208BB32DC93E}" destId="{2638D73C-C925-4C71-A690-77467D72228B}" srcOrd="0" destOrd="0" presId="urn:microsoft.com/office/officeart/2005/8/layout/hProcess4"/>
    <dgm:cxn modelId="{65D4FA32-5658-4385-9834-4BA73FEEC0AB}" type="presOf" srcId="{32A2D1A4-8B66-45CC-BCD9-EA2F8C558804}" destId="{69D5D307-23DC-4D60-984D-B450722CCFB2}" srcOrd="0" destOrd="0" presId="urn:microsoft.com/office/officeart/2005/8/layout/hProcess4"/>
    <dgm:cxn modelId="{8113575D-080F-4B42-B97C-10851EE89A6C}" type="presOf" srcId="{B2888E27-41B3-41DC-8C81-18A31AEC87F2}" destId="{E5942BE3-E4DD-422E-A116-706401332AF8}" srcOrd="0" destOrd="0" presId="urn:microsoft.com/office/officeart/2005/8/layout/hProcess4"/>
    <dgm:cxn modelId="{AEC46867-4824-4E77-A74B-06CF91C046C0}" type="presOf" srcId="{5CFB8819-B328-476F-9088-401A1C2BE127}" destId="{4B75B8CF-7400-48F9-AA2C-E2C50458D916}" srcOrd="0" destOrd="0" presId="urn:microsoft.com/office/officeart/2005/8/layout/hProcess4"/>
    <dgm:cxn modelId="{753E014E-0112-4052-94C0-F0F880D0D58A}" type="presOf" srcId="{B87E9E04-81B2-4FEE-8DA3-67A998CB7FE1}" destId="{59F46AF8-606E-4ABB-B0C5-1F0DEE35893F}" srcOrd="0" destOrd="0" presId="urn:microsoft.com/office/officeart/2005/8/layout/hProcess4"/>
    <dgm:cxn modelId="{45F7647B-4154-4569-9E60-B3ED28E6DE9D}" srcId="{995B1941-E197-4174-A875-208BB32DC93E}" destId="{DBAA53F5-0C68-494E-902D-8A9A26E81B13}" srcOrd="0" destOrd="0" parTransId="{62C39653-3CC1-41BC-BFA7-3F8163DC8B63}" sibTransId="{5CFB8819-B328-476F-9088-401A1C2BE127}"/>
    <dgm:cxn modelId="{6AA34E81-BC86-4B1D-A1A3-CF2EED4BD4D9}" srcId="{DBAA53F5-0C68-494E-902D-8A9A26E81B13}" destId="{18AC8D2A-4DFD-436C-A97A-F20723A7F802}" srcOrd="0" destOrd="0" parTransId="{DFCCE9E8-56DE-42EB-8FB5-F46F20A7BE28}" sibTransId="{6CD1AE24-8C4E-4CC4-9631-396093FE600C}"/>
    <dgm:cxn modelId="{80C836B5-0E6A-4643-BB5C-8D4A0E5F0D5E}" type="presOf" srcId="{18AC8D2A-4DFD-436C-A97A-F20723A7F802}" destId="{89C5E678-EB16-4F8E-B240-45A050E31979}" srcOrd="0" destOrd="0" presId="urn:microsoft.com/office/officeart/2005/8/layout/hProcess4"/>
    <dgm:cxn modelId="{8C5262BD-1809-4F71-A493-54D3D0665A3B}" srcId="{B87E9E04-81B2-4FEE-8DA3-67A998CB7FE1}" destId="{32A2D1A4-8B66-45CC-BCD9-EA2F8C558804}" srcOrd="0" destOrd="0" parTransId="{AECA8761-1C45-41F2-A180-CA6DB443A376}" sibTransId="{01342889-333F-4678-AF07-4221D1B3120F}"/>
    <dgm:cxn modelId="{B5D0FCC5-5B29-4559-B433-F538EC3CE218}" srcId="{995B1941-E197-4174-A875-208BB32DC93E}" destId="{B87E9E04-81B2-4FEE-8DA3-67A998CB7FE1}" srcOrd="1" destOrd="0" parTransId="{53DB122A-2466-4418-81C4-EC7E8F4C0A4C}" sibTransId="{B2888E27-41B3-41DC-8C81-18A31AEC87F2}"/>
    <dgm:cxn modelId="{DFD8D4CC-1E44-4712-B0A7-7591D56FADA7}" srcId="{83CA1015-DDFD-41C3-A4DC-A8FA22D128A0}" destId="{D6936138-F76C-4707-96C5-586FDDD92905}" srcOrd="0" destOrd="0" parTransId="{6BD52B8C-9C70-4EFC-9E80-706B9DEEE4F7}" sibTransId="{A81A35C2-0A62-4532-A823-F60867D5254A}"/>
    <dgm:cxn modelId="{1B7BF3EB-9A7F-44CB-956B-0F79F86FFB0E}" type="presOf" srcId="{83CA1015-DDFD-41C3-A4DC-A8FA22D128A0}" destId="{A0C48970-5761-4AAD-BCB5-D2EA69707195}" srcOrd="0" destOrd="0" presId="urn:microsoft.com/office/officeart/2005/8/layout/hProcess4"/>
    <dgm:cxn modelId="{33B1ECF7-B5C6-4B8A-8761-FBBA835E98AB}" type="presOf" srcId="{D6936138-F76C-4707-96C5-586FDDD92905}" destId="{0993BFD2-8A9F-4FE3-BE79-520E4E9A9B65}" srcOrd="1" destOrd="0" presId="urn:microsoft.com/office/officeart/2005/8/layout/hProcess4"/>
    <dgm:cxn modelId="{2F0DC143-B2B7-42B9-B764-58187316CEF9}" type="presParOf" srcId="{2638D73C-C925-4C71-A690-77467D72228B}" destId="{7FD62655-4159-480D-83B1-ECAFC3AF36B1}" srcOrd="0" destOrd="0" presId="urn:microsoft.com/office/officeart/2005/8/layout/hProcess4"/>
    <dgm:cxn modelId="{AA469E03-566D-413F-836C-962426C44650}" type="presParOf" srcId="{2638D73C-C925-4C71-A690-77467D72228B}" destId="{E18A7478-6E1C-4246-974E-9C8E0001F5BD}" srcOrd="1" destOrd="0" presId="urn:microsoft.com/office/officeart/2005/8/layout/hProcess4"/>
    <dgm:cxn modelId="{8A695BDB-EE46-4A4F-BDFB-BD844B2DFB2C}" type="presParOf" srcId="{2638D73C-C925-4C71-A690-77467D72228B}" destId="{2838426B-BA5E-4DE3-8778-53F122053BB5}" srcOrd="2" destOrd="0" presId="urn:microsoft.com/office/officeart/2005/8/layout/hProcess4"/>
    <dgm:cxn modelId="{C52DEF95-EFF9-4B43-AC1C-0FA70E9B75B2}" type="presParOf" srcId="{2838426B-BA5E-4DE3-8778-53F122053BB5}" destId="{BD01B391-41DA-455D-B7DA-CA6BA809712E}" srcOrd="0" destOrd="0" presId="urn:microsoft.com/office/officeart/2005/8/layout/hProcess4"/>
    <dgm:cxn modelId="{222A5C12-0B89-49BF-A2C9-EFD1D9CC2427}" type="presParOf" srcId="{BD01B391-41DA-455D-B7DA-CA6BA809712E}" destId="{4F37B63E-8548-4CE8-8127-C5E2B6B6106C}" srcOrd="0" destOrd="0" presId="urn:microsoft.com/office/officeart/2005/8/layout/hProcess4"/>
    <dgm:cxn modelId="{D3887A46-D4BD-4157-8031-C17C6D0ADAB1}" type="presParOf" srcId="{BD01B391-41DA-455D-B7DA-CA6BA809712E}" destId="{89C5E678-EB16-4F8E-B240-45A050E31979}" srcOrd="1" destOrd="0" presId="urn:microsoft.com/office/officeart/2005/8/layout/hProcess4"/>
    <dgm:cxn modelId="{EAAAAA47-D0FA-4538-8EE4-EDAEAEDC7693}" type="presParOf" srcId="{BD01B391-41DA-455D-B7DA-CA6BA809712E}" destId="{3506CE97-41ED-4679-8DC1-7B89511ECEF2}" srcOrd="2" destOrd="0" presId="urn:microsoft.com/office/officeart/2005/8/layout/hProcess4"/>
    <dgm:cxn modelId="{0473A8AF-1686-4BD1-88D1-FA8CDABCAEBF}" type="presParOf" srcId="{BD01B391-41DA-455D-B7DA-CA6BA809712E}" destId="{6BF5B556-373F-4CF6-9712-BCE3A755C974}" srcOrd="3" destOrd="0" presId="urn:microsoft.com/office/officeart/2005/8/layout/hProcess4"/>
    <dgm:cxn modelId="{60D4588E-2999-4FFF-A040-4343465F2E73}" type="presParOf" srcId="{BD01B391-41DA-455D-B7DA-CA6BA809712E}" destId="{19643506-CEE6-48E3-9639-21D8CB860497}" srcOrd="4" destOrd="0" presId="urn:microsoft.com/office/officeart/2005/8/layout/hProcess4"/>
    <dgm:cxn modelId="{2FB590A7-4E41-4AB0-B0A0-861BAB482E0C}" type="presParOf" srcId="{2838426B-BA5E-4DE3-8778-53F122053BB5}" destId="{4B75B8CF-7400-48F9-AA2C-E2C50458D916}" srcOrd="1" destOrd="0" presId="urn:microsoft.com/office/officeart/2005/8/layout/hProcess4"/>
    <dgm:cxn modelId="{D4098EF5-8A8E-42EF-AE57-BD0A7D6CCAE8}" type="presParOf" srcId="{2838426B-BA5E-4DE3-8778-53F122053BB5}" destId="{110BB24A-6E45-4D60-A0DC-110D6C8940DF}" srcOrd="2" destOrd="0" presId="urn:microsoft.com/office/officeart/2005/8/layout/hProcess4"/>
    <dgm:cxn modelId="{2B89FA8D-9F1D-47BF-9EDE-33AB6AC775D5}" type="presParOf" srcId="{110BB24A-6E45-4D60-A0DC-110D6C8940DF}" destId="{EBE7CF8D-8B8D-4B4B-BEAD-496BB9F8D0FA}" srcOrd="0" destOrd="0" presId="urn:microsoft.com/office/officeart/2005/8/layout/hProcess4"/>
    <dgm:cxn modelId="{64E80F1E-F408-44C9-96C8-D52D203EB506}" type="presParOf" srcId="{110BB24A-6E45-4D60-A0DC-110D6C8940DF}" destId="{69D5D307-23DC-4D60-984D-B450722CCFB2}" srcOrd="1" destOrd="0" presId="urn:microsoft.com/office/officeart/2005/8/layout/hProcess4"/>
    <dgm:cxn modelId="{0614A52A-3310-44E6-B74F-4E06C4CAD44A}" type="presParOf" srcId="{110BB24A-6E45-4D60-A0DC-110D6C8940DF}" destId="{045A1868-2A98-4881-A891-B72F3F737D84}" srcOrd="2" destOrd="0" presId="urn:microsoft.com/office/officeart/2005/8/layout/hProcess4"/>
    <dgm:cxn modelId="{55699B1C-F9D0-41F3-A4D1-76659961B59E}" type="presParOf" srcId="{110BB24A-6E45-4D60-A0DC-110D6C8940DF}" destId="{59F46AF8-606E-4ABB-B0C5-1F0DEE35893F}" srcOrd="3" destOrd="0" presId="urn:microsoft.com/office/officeart/2005/8/layout/hProcess4"/>
    <dgm:cxn modelId="{5BD64B2D-F215-4500-BA0A-E46ECCE5EF73}" type="presParOf" srcId="{110BB24A-6E45-4D60-A0DC-110D6C8940DF}" destId="{8D64FB0E-A12B-449F-B63A-008ABAF20E91}" srcOrd="4" destOrd="0" presId="urn:microsoft.com/office/officeart/2005/8/layout/hProcess4"/>
    <dgm:cxn modelId="{B9F15892-32B5-4C17-B417-D17BE4D598D7}" type="presParOf" srcId="{2838426B-BA5E-4DE3-8778-53F122053BB5}" destId="{E5942BE3-E4DD-422E-A116-706401332AF8}" srcOrd="3" destOrd="0" presId="urn:microsoft.com/office/officeart/2005/8/layout/hProcess4"/>
    <dgm:cxn modelId="{FC6F645A-4FE1-4CE8-B2EA-BF7306863CDC}" type="presParOf" srcId="{2838426B-BA5E-4DE3-8778-53F122053BB5}" destId="{8A5E62A2-DE27-4F52-B11E-6D53F142CD8D}" srcOrd="4" destOrd="0" presId="urn:microsoft.com/office/officeart/2005/8/layout/hProcess4"/>
    <dgm:cxn modelId="{7561A8E0-E720-4B67-A10F-B35237AEB224}" type="presParOf" srcId="{8A5E62A2-DE27-4F52-B11E-6D53F142CD8D}" destId="{FACFBA09-B423-4062-843B-262BC91CEEAD}" srcOrd="0" destOrd="0" presId="urn:microsoft.com/office/officeart/2005/8/layout/hProcess4"/>
    <dgm:cxn modelId="{A9C89774-8020-4AE0-A1C3-400EAABD98A8}" type="presParOf" srcId="{8A5E62A2-DE27-4F52-B11E-6D53F142CD8D}" destId="{22647B1D-067E-4E2A-A6AB-CA94A98EDB8B}" srcOrd="1" destOrd="0" presId="urn:microsoft.com/office/officeart/2005/8/layout/hProcess4"/>
    <dgm:cxn modelId="{FFBA9A05-5E37-443B-BA86-7952296CFE43}" type="presParOf" srcId="{8A5E62A2-DE27-4F52-B11E-6D53F142CD8D}" destId="{0993BFD2-8A9F-4FE3-BE79-520E4E9A9B65}" srcOrd="2" destOrd="0" presId="urn:microsoft.com/office/officeart/2005/8/layout/hProcess4"/>
    <dgm:cxn modelId="{58F750DD-5F65-423A-BAE4-2562E184D7F2}" type="presParOf" srcId="{8A5E62A2-DE27-4F52-B11E-6D53F142CD8D}" destId="{A0C48970-5761-4AAD-BCB5-D2EA69707195}" srcOrd="3" destOrd="0" presId="urn:microsoft.com/office/officeart/2005/8/layout/hProcess4"/>
    <dgm:cxn modelId="{CDEAB189-7698-4430-B1C0-CD1F6199BC16}" type="presParOf" srcId="{8A5E62A2-DE27-4F52-B11E-6D53F142CD8D}" destId="{6935BD53-2F68-426C-8F10-CF52DE7B0E2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A567B6-9C77-4533-A766-A079DB4A114F}" type="doc">
      <dgm:prSet loTypeId="urn:microsoft.com/office/officeart/2005/8/layout/hierarchy3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9FC572-EF64-4ECE-8944-9E65673CE917}">
      <dgm:prSet phldrT="[Текст]"/>
      <dgm:spPr/>
      <dgm:t>
        <a:bodyPr/>
        <a:lstStyle/>
        <a:p>
          <a:r>
            <a:rPr lang="en-US" dirty="0">
              <a:latin typeface="Footlight MT Light" panose="0204060206030A020304" pitchFamily="18" charset="0"/>
            </a:rPr>
            <a:t>Major </a:t>
          </a:r>
          <a:r>
            <a:rPr lang="en-US" dirty="0" err="1">
              <a:latin typeface="Footlight MT Light" panose="0204060206030A020304" pitchFamily="18" charset="0"/>
            </a:rPr>
            <a:t>meyarlar</a:t>
          </a:r>
          <a:endParaRPr lang="en-US" dirty="0">
            <a:latin typeface="Footlight MT Light" panose="0204060206030A020304" pitchFamily="18" charset="0"/>
          </a:endParaRPr>
        </a:p>
      </dgm:t>
    </dgm:pt>
    <dgm:pt modelId="{A219EA17-5A1C-4B2F-A006-DA21BF1B269E}" cxnId="{F7DD4116-510A-4F86-9F33-E2ACBF39FAC3}" type="parTrans">
      <dgm:prSet/>
      <dgm:spPr/>
      <dgm:t>
        <a:bodyPr/>
        <a:lstStyle/>
        <a:p>
          <a:endParaRPr lang="en-US"/>
        </a:p>
      </dgm:t>
    </dgm:pt>
    <dgm:pt modelId="{28DC501C-478B-4E9D-B560-0F60ACDD36AA}" cxnId="{F7DD4116-510A-4F86-9F33-E2ACBF39FAC3}" type="sibTrans">
      <dgm:prSet/>
      <dgm:spPr/>
      <dgm:t>
        <a:bodyPr/>
        <a:lstStyle/>
        <a:p>
          <a:endParaRPr lang="en-US"/>
        </a:p>
      </dgm:t>
    </dgm:pt>
    <dgm:pt modelId="{0387B004-B77A-48C1-AEED-244171326B7F}">
      <dgm:prSet phldrT="[Текст]"/>
      <dgm:spPr/>
      <dgm:t>
        <a:bodyPr/>
        <a:lstStyle/>
        <a:p>
          <a:r>
            <a:rPr lang="en-US" dirty="0">
              <a:latin typeface="Footlight MT Light" panose="0204060206030A020304" pitchFamily="18" charset="0"/>
            </a:rPr>
            <a:t>ana </a:t>
          </a:r>
          <a:r>
            <a:rPr lang="en-US" dirty="0" err="1">
              <a:latin typeface="Footlight MT Light" panose="0204060206030A020304" pitchFamily="18" charset="0"/>
            </a:rPr>
            <a:t>və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atada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astma</a:t>
          </a:r>
          <a:endParaRPr lang="en-US" dirty="0">
            <a:latin typeface="Footlight MT Light" panose="0204060206030A020304" pitchFamily="18" charset="0"/>
          </a:endParaRPr>
        </a:p>
      </dgm:t>
    </dgm:pt>
    <dgm:pt modelId="{0EE855C9-856E-44A2-93E9-4EA43C9D3FE1}" cxnId="{1C5D9B60-8F63-4FD2-A804-623686FDAEB2}" type="parTrans">
      <dgm:prSet/>
      <dgm:spPr/>
      <dgm:t>
        <a:bodyPr/>
        <a:lstStyle/>
        <a:p>
          <a:endParaRPr lang="en-US"/>
        </a:p>
      </dgm:t>
    </dgm:pt>
    <dgm:pt modelId="{479DAA5E-AC37-4D56-83DC-EBB74EDDF266}" cxnId="{1C5D9B60-8F63-4FD2-A804-623686FDAEB2}" type="sibTrans">
      <dgm:prSet/>
      <dgm:spPr/>
      <dgm:t>
        <a:bodyPr/>
        <a:lstStyle/>
        <a:p>
          <a:endParaRPr lang="en-US"/>
        </a:p>
      </dgm:t>
    </dgm:pt>
    <dgm:pt modelId="{7E282FA3-D5E5-4CB0-B257-5F935694CB76}">
      <dgm:prSet phldrT="[Текст]"/>
      <dgm:spPr/>
      <dgm:t>
        <a:bodyPr/>
        <a:lstStyle/>
        <a:p>
          <a:r>
            <a:rPr lang="en-US" dirty="0" err="1">
              <a:latin typeface="Footlight MT Light" panose="0204060206030A020304" pitchFamily="18" charset="0"/>
            </a:rPr>
            <a:t>həkim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tərəfindən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diaqnozu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qoyulmuş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atopik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dermatit</a:t>
          </a:r>
          <a:endParaRPr lang="en-US" dirty="0">
            <a:latin typeface="Footlight MT Light" panose="0204060206030A020304" pitchFamily="18" charset="0"/>
          </a:endParaRPr>
        </a:p>
      </dgm:t>
    </dgm:pt>
    <dgm:pt modelId="{4624B3C0-C238-4249-AAAA-078191686DDE}" cxnId="{194AE598-074A-42FC-BCC2-C2E56D1DC6EB}" type="parTrans">
      <dgm:prSet/>
      <dgm:spPr/>
      <dgm:t>
        <a:bodyPr/>
        <a:lstStyle/>
        <a:p>
          <a:endParaRPr lang="en-US"/>
        </a:p>
      </dgm:t>
    </dgm:pt>
    <dgm:pt modelId="{E73A1729-B97F-4E4D-9F2D-8883F35F248E}" cxnId="{194AE598-074A-42FC-BCC2-C2E56D1DC6EB}" type="sibTrans">
      <dgm:prSet/>
      <dgm:spPr/>
      <dgm:t>
        <a:bodyPr/>
        <a:lstStyle/>
        <a:p>
          <a:endParaRPr lang="en-US"/>
        </a:p>
      </dgm:t>
    </dgm:pt>
    <dgm:pt modelId="{AC267116-240E-4A48-B899-ED4D872296F5}">
      <dgm:prSet phldrT="[Текст]"/>
      <dgm:spPr/>
      <dgm:t>
        <a:bodyPr/>
        <a:lstStyle/>
        <a:p>
          <a:r>
            <a:rPr lang="en-US" dirty="0">
              <a:latin typeface="Footlight MT Light" panose="0204060206030A020304" pitchFamily="18" charset="0"/>
            </a:rPr>
            <a:t>Minor </a:t>
          </a:r>
          <a:r>
            <a:rPr lang="en-US" dirty="0" err="1">
              <a:latin typeface="Footlight MT Light" panose="0204060206030A020304" pitchFamily="18" charset="0"/>
            </a:rPr>
            <a:t>meyarlar</a:t>
          </a:r>
          <a:r>
            <a:rPr lang="en-US" dirty="0">
              <a:latin typeface="Footlight MT Light" panose="0204060206030A020304" pitchFamily="18" charset="0"/>
            </a:rPr>
            <a:t>
</a:t>
          </a:r>
        </a:p>
      </dgm:t>
    </dgm:pt>
    <dgm:pt modelId="{0B22F157-6CAA-4498-A0C5-C77C39311226}" cxnId="{524CC5FB-F31D-42EA-9019-EFCDDA22FB5D}" type="parTrans">
      <dgm:prSet/>
      <dgm:spPr/>
      <dgm:t>
        <a:bodyPr/>
        <a:lstStyle/>
        <a:p>
          <a:endParaRPr lang="en-US"/>
        </a:p>
      </dgm:t>
    </dgm:pt>
    <dgm:pt modelId="{170AEA28-AD45-435C-B8F8-75FF9FD8CFB1}" cxnId="{524CC5FB-F31D-42EA-9019-EFCDDA22FB5D}" type="sibTrans">
      <dgm:prSet/>
      <dgm:spPr/>
      <dgm:t>
        <a:bodyPr/>
        <a:lstStyle/>
        <a:p>
          <a:endParaRPr lang="en-US"/>
        </a:p>
      </dgm:t>
    </dgm:pt>
    <dgm:pt modelId="{8864E965-DCBA-455A-8FD5-1B32A83F3F32}">
      <dgm:prSet phldrT="[Текст]"/>
      <dgm:spPr/>
      <dgm:t>
        <a:bodyPr/>
        <a:lstStyle/>
        <a:p>
          <a:r>
            <a:rPr lang="en-US" dirty="0">
              <a:latin typeface="Footlight MT Light" panose="0204060206030A020304" pitchFamily="18" charset="0"/>
            </a:rPr>
            <a:t>H</a:t>
          </a:r>
          <a:r>
            <a:rPr lang="az-Latn-AZ" dirty="0">
              <a:latin typeface="Footlight MT Light" panose="0204060206030A020304" pitchFamily="18" charset="0"/>
            </a:rPr>
            <a:t>ə</a:t>
          </a:r>
          <a:r>
            <a:rPr lang="en-US" dirty="0" err="1">
              <a:latin typeface="Footlight MT Light" panose="0204060206030A020304" pitchFamily="18" charset="0"/>
            </a:rPr>
            <a:t>kim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tərəfindən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diaqnozu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qoyulmuş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allergik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rinit</a:t>
          </a:r>
          <a:endParaRPr lang="en-US" dirty="0">
            <a:latin typeface="Footlight MT Light" panose="0204060206030A020304" pitchFamily="18" charset="0"/>
          </a:endParaRPr>
        </a:p>
      </dgm:t>
    </dgm:pt>
    <dgm:pt modelId="{896F0F70-9980-477F-865F-FC98AA14EAF7}" cxnId="{E7F97E42-18EB-464F-AC51-01E5782445FF}" type="parTrans">
      <dgm:prSet/>
      <dgm:spPr/>
      <dgm:t>
        <a:bodyPr/>
        <a:lstStyle/>
        <a:p>
          <a:endParaRPr lang="en-US"/>
        </a:p>
      </dgm:t>
    </dgm:pt>
    <dgm:pt modelId="{9FC05971-E897-4538-A5D2-66C119D93277}" cxnId="{E7F97E42-18EB-464F-AC51-01E5782445FF}" type="sibTrans">
      <dgm:prSet/>
      <dgm:spPr/>
      <dgm:t>
        <a:bodyPr/>
        <a:lstStyle/>
        <a:p>
          <a:endParaRPr lang="en-US"/>
        </a:p>
      </dgm:t>
    </dgm:pt>
    <dgm:pt modelId="{0347F870-85FB-4660-8937-D80E5D03A257}">
      <dgm:prSet phldrT="[Текст]"/>
      <dgm:spPr/>
      <dgm:t>
        <a:bodyPr/>
        <a:lstStyle/>
        <a:p>
          <a:r>
            <a:rPr lang="en-US" dirty="0" err="1">
              <a:latin typeface="Footlight MT Light" panose="0204060206030A020304" pitchFamily="18" charset="0"/>
            </a:rPr>
            <a:t>soyuqlama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olmadan</a:t>
          </a:r>
          <a:r>
            <a:rPr lang="en-US" dirty="0">
              <a:latin typeface="Footlight MT Light" panose="0204060206030A020304" pitchFamily="18" charset="0"/>
            </a:rPr>
            <a:t> x</a:t>
          </a:r>
          <a:r>
            <a:rPr lang="az-Latn-AZ" dirty="0">
              <a:latin typeface="Footlight MT Light" panose="0204060206030A020304" pitchFamily="18" charset="0"/>
            </a:rPr>
            <a:t>ı</a:t>
          </a:r>
          <a:r>
            <a:rPr lang="en-US" dirty="0" err="1">
              <a:latin typeface="Footlight MT Light" panose="0204060206030A020304" pitchFamily="18" charset="0"/>
            </a:rPr>
            <a:t>şıltı</a:t>
          </a:r>
          <a:endParaRPr lang="en-US" dirty="0">
            <a:latin typeface="Footlight MT Light" panose="0204060206030A020304" pitchFamily="18" charset="0"/>
          </a:endParaRPr>
        </a:p>
      </dgm:t>
    </dgm:pt>
    <dgm:pt modelId="{2726C628-AE7C-4AC5-86B2-1AFE0A938C7D}" cxnId="{7631A403-F145-4EA0-865A-B35713536E96}" type="parTrans">
      <dgm:prSet/>
      <dgm:spPr/>
      <dgm:t>
        <a:bodyPr/>
        <a:lstStyle/>
        <a:p>
          <a:endParaRPr lang="en-US"/>
        </a:p>
      </dgm:t>
    </dgm:pt>
    <dgm:pt modelId="{ED7AA024-E6EA-418F-A30B-BE94C59E8231}" cxnId="{7631A403-F145-4EA0-865A-B35713536E96}" type="sibTrans">
      <dgm:prSet/>
      <dgm:spPr/>
      <dgm:t>
        <a:bodyPr/>
        <a:lstStyle/>
        <a:p>
          <a:endParaRPr lang="en-US"/>
        </a:p>
      </dgm:t>
    </dgm:pt>
    <dgm:pt modelId="{ABE8B298-36EC-4A62-A15D-C25A7D907864}">
      <dgm:prSet phldrT="[Текст]"/>
      <dgm:spPr/>
      <dgm:t>
        <a:bodyPr/>
        <a:lstStyle/>
        <a:p>
          <a:r>
            <a:rPr lang="en-US" dirty="0" err="1">
              <a:latin typeface="Footlight MT Light" panose="0204060206030A020304" pitchFamily="18" charset="0"/>
            </a:rPr>
            <a:t>eozinofiliya</a:t>
          </a:r>
          <a:r>
            <a:rPr lang="en-US" dirty="0">
              <a:latin typeface="Footlight MT Light" panose="0204060206030A020304" pitchFamily="18" charset="0"/>
            </a:rPr>
            <a:t> (&gt;4%)</a:t>
          </a:r>
        </a:p>
      </dgm:t>
    </dgm:pt>
    <dgm:pt modelId="{B501B763-9773-45EA-8B6C-A4127C84D4D5}" cxnId="{17016441-0863-4432-A7BF-D6C3E320D075}" type="parTrans">
      <dgm:prSet/>
      <dgm:spPr/>
      <dgm:t>
        <a:bodyPr/>
        <a:lstStyle/>
        <a:p>
          <a:endParaRPr lang="en-US"/>
        </a:p>
      </dgm:t>
    </dgm:pt>
    <dgm:pt modelId="{D50B86D2-0C38-4C21-92A2-524F7AC381D4}" cxnId="{17016441-0863-4432-A7BF-D6C3E320D075}" type="sibTrans">
      <dgm:prSet/>
      <dgm:spPr/>
      <dgm:t>
        <a:bodyPr/>
        <a:lstStyle/>
        <a:p>
          <a:endParaRPr lang="en-US"/>
        </a:p>
      </dgm:t>
    </dgm:pt>
    <dgm:pt modelId="{F82EBFEA-3262-4BB3-82A7-6027FEAA251F}" type="pres">
      <dgm:prSet presAssocID="{0FA567B6-9C77-4533-A766-A079DB4A11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0D1D31-A46B-4898-8B54-390772783E2E}" type="pres">
      <dgm:prSet presAssocID="{859FC572-EF64-4ECE-8944-9E65673CE917}" presName="root" presStyleCnt="0"/>
      <dgm:spPr/>
    </dgm:pt>
    <dgm:pt modelId="{1E38C7A5-3A8A-4CCC-A3DA-0B686A818F1C}" type="pres">
      <dgm:prSet presAssocID="{859FC572-EF64-4ECE-8944-9E65673CE917}" presName="rootComposite" presStyleCnt="0"/>
      <dgm:spPr/>
    </dgm:pt>
    <dgm:pt modelId="{D88730D9-1175-41CA-A067-AAA47BE25FED}" type="pres">
      <dgm:prSet presAssocID="{859FC572-EF64-4ECE-8944-9E65673CE917}" presName="rootText" presStyleLbl="node1" presStyleIdx="0" presStyleCnt="2"/>
      <dgm:spPr/>
    </dgm:pt>
    <dgm:pt modelId="{28CF2EA3-1708-4481-A997-D65F3FEE2D4E}" type="pres">
      <dgm:prSet presAssocID="{859FC572-EF64-4ECE-8944-9E65673CE917}" presName="rootConnector" presStyleLbl="node1" presStyleIdx="0" presStyleCnt="2"/>
      <dgm:spPr/>
    </dgm:pt>
    <dgm:pt modelId="{9D3CE9FA-C1F7-4044-9A30-B78A43B0E0E3}" type="pres">
      <dgm:prSet presAssocID="{859FC572-EF64-4ECE-8944-9E65673CE917}" presName="childShape" presStyleCnt="0"/>
      <dgm:spPr/>
    </dgm:pt>
    <dgm:pt modelId="{02536C3E-5077-4CBA-A458-04633CDBCF12}" type="pres">
      <dgm:prSet presAssocID="{0EE855C9-856E-44A2-93E9-4EA43C9D3FE1}" presName="Name13" presStyleLbl="parChTrans1D2" presStyleIdx="0" presStyleCnt="5"/>
      <dgm:spPr/>
    </dgm:pt>
    <dgm:pt modelId="{665C014C-96F4-46D2-A5F2-3B7DC920AEB2}" type="pres">
      <dgm:prSet presAssocID="{0387B004-B77A-48C1-AEED-244171326B7F}" presName="childText" presStyleLbl="bgAcc1" presStyleIdx="0" presStyleCnt="5">
        <dgm:presLayoutVars>
          <dgm:bulletEnabled val="1"/>
        </dgm:presLayoutVars>
      </dgm:prSet>
      <dgm:spPr/>
    </dgm:pt>
    <dgm:pt modelId="{E3DA5FF1-6210-430E-A997-9C0FA46C4589}" type="pres">
      <dgm:prSet presAssocID="{4624B3C0-C238-4249-AAAA-078191686DDE}" presName="Name13" presStyleLbl="parChTrans1D2" presStyleIdx="1" presStyleCnt="5"/>
      <dgm:spPr/>
    </dgm:pt>
    <dgm:pt modelId="{BAAF0EE8-660F-49CA-9E53-9093AD6B5E2B}" type="pres">
      <dgm:prSet presAssocID="{7E282FA3-D5E5-4CB0-B257-5F935694CB76}" presName="childText" presStyleLbl="bgAcc1" presStyleIdx="1" presStyleCnt="5">
        <dgm:presLayoutVars>
          <dgm:bulletEnabled val="1"/>
        </dgm:presLayoutVars>
      </dgm:prSet>
      <dgm:spPr/>
    </dgm:pt>
    <dgm:pt modelId="{54F3FAE7-6C78-4E89-BEB0-9799A833C8BE}" type="pres">
      <dgm:prSet presAssocID="{AC267116-240E-4A48-B899-ED4D872296F5}" presName="root" presStyleCnt="0"/>
      <dgm:spPr/>
    </dgm:pt>
    <dgm:pt modelId="{EFD195D5-43AF-491D-9B0A-53044B31149F}" type="pres">
      <dgm:prSet presAssocID="{AC267116-240E-4A48-B899-ED4D872296F5}" presName="rootComposite" presStyleCnt="0"/>
      <dgm:spPr/>
    </dgm:pt>
    <dgm:pt modelId="{25B2E8F5-02BA-437A-830A-93ED90809F55}" type="pres">
      <dgm:prSet presAssocID="{AC267116-240E-4A48-B899-ED4D872296F5}" presName="rootText" presStyleLbl="node1" presStyleIdx="1" presStyleCnt="2"/>
      <dgm:spPr/>
    </dgm:pt>
    <dgm:pt modelId="{72BA4226-2D82-49AD-80AA-498EF1A71F67}" type="pres">
      <dgm:prSet presAssocID="{AC267116-240E-4A48-B899-ED4D872296F5}" presName="rootConnector" presStyleLbl="node1" presStyleIdx="1" presStyleCnt="2"/>
      <dgm:spPr/>
    </dgm:pt>
    <dgm:pt modelId="{A1C5A7D1-023F-453A-8674-FCDEA06A3DE9}" type="pres">
      <dgm:prSet presAssocID="{AC267116-240E-4A48-B899-ED4D872296F5}" presName="childShape" presStyleCnt="0"/>
      <dgm:spPr/>
    </dgm:pt>
    <dgm:pt modelId="{63AB494A-6BC4-4BEE-BF93-35D09FF94E64}" type="pres">
      <dgm:prSet presAssocID="{896F0F70-9980-477F-865F-FC98AA14EAF7}" presName="Name13" presStyleLbl="parChTrans1D2" presStyleIdx="2" presStyleCnt="5"/>
      <dgm:spPr/>
    </dgm:pt>
    <dgm:pt modelId="{BDC529C3-4EF6-41D3-B80B-ABD7A6E94939}" type="pres">
      <dgm:prSet presAssocID="{8864E965-DCBA-455A-8FD5-1B32A83F3F32}" presName="childText" presStyleLbl="bgAcc1" presStyleIdx="2" presStyleCnt="5">
        <dgm:presLayoutVars>
          <dgm:bulletEnabled val="1"/>
        </dgm:presLayoutVars>
      </dgm:prSet>
      <dgm:spPr/>
    </dgm:pt>
    <dgm:pt modelId="{3F6EDBC9-1A14-41E2-B151-19103617C354}" type="pres">
      <dgm:prSet presAssocID="{2726C628-AE7C-4AC5-86B2-1AFE0A938C7D}" presName="Name13" presStyleLbl="parChTrans1D2" presStyleIdx="3" presStyleCnt="5"/>
      <dgm:spPr/>
    </dgm:pt>
    <dgm:pt modelId="{16980196-FD77-4BAC-B0C0-7F0428DA8A1C}" type="pres">
      <dgm:prSet presAssocID="{0347F870-85FB-4660-8937-D80E5D03A257}" presName="childText" presStyleLbl="bgAcc1" presStyleIdx="3" presStyleCnt="5">
        <dgm:presLayoutVars>
          <dgm:bulletEnabled val="1"/>
        </dgm:presLayoutVars>
      </dgm:prSet>
      <dgm:spPr/>
    </dgm:pt>
    <dgm:pt modelId="{931FEA94-7D3E-4B99-B1E6-2152DB3305BA}" type="pres">
      <dgm:prSet presAssocID="{B501B763-9773-45EA-8B6C-A4127C84D4D5}" presName="Name13" presStyleLbl="parChTrans1D2" presStyleIdx="4" presStyleCnt="5"/>
      <dgm:spPr/>
    </dgm:pt>
    <dgm:pt modelId="{8F9AD555-837E-4179-A259-C41D9A7BBA81}" type="pres">
      <dgm:prSet presAssocID="{ABE8B298-36EC-4A62-A15D-C25A7D907864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7631A403-F145-4EA0-865A-B35713536E96}" srcId="{AC267116-240E-4A48-B899-ED4D872296F5}" destId="{0347F870-85FB-4660-8937-D80E5D03A257}" srcOrd="1" destOrd="0" parTransId="{2726C628-AE7C-4AC5-86B2-1AFE0A938C7D}" sibTransId="{ED7AA024-E6EA-418F-A30B-BE94C59E8231}"/>
    <dgm:cxn modelId="{AC09F103-8EF2-4482-8AED-61780AB4D266}" type="presOf" srcId="{AC267116-240E-4A48-B899-ED4D872296F5}" destId="{72BA4226-2D82-49AD-80AA-498EF1A71F67}" srcOrd="1" destOrd="0" presId="urn:microsoft.com/office/officeart/2005/8/layout/hierarchy3"/>
    <dgm:cxn modelId="{C9C49E12-90AB-4D67-808E-8BD984653356}" type="presOf" srcId="{2726C628-AE7C-4AC5-86B2-1AFE0A938C7D}" destId="{3F6EDBC9-1A14-41E2-B151-19103617C354}" srcOrd="0" destOrd="0" presId="urn:microsoft.com/office/officeart/2005/8/layout/hierarchy3"/>
    <dgm:cxn modelId="{F7DD4116-510A-4F86-9F33-E2ACBF39FAC3}" srcId="{0FA567B6-9C77-4533-A766-A079DB4A114F}" destId="{859FC572-EF64-4ECE-8944-9E65673CE917}" srcOrd="0" destOrd="0" parTransId="{A219EA17-5A1C-4B2F-A006-DA21BF1B269E}" sibTransId="{28DC501C-478B-4E9D-B560-0F60ACDD36AA}"/>
    <dgm:cxn modelId="{90F7FE35-B25A-4B7B-8AD6-D8A3C6F2C2CD}" type="presOf" srcId="{859FC572-EF64-4ECE-8944-9E65673CE917}" destId="{D88730D9-1175-41CA-A067-AAA47BE25FED}" srcOrd="0" destOrd="0" presId="urn:microsoft.com/office/officeart/2005/8/layout/hierarchy3"/>
    <dgm:cxn modelId="{71967E36-CE22-4794-8E6B-36E337967F61}" type="presOf" srcId="{4624B3C0-C238-4249-AAAA-078191686DDE}" destId="{E3DA5FF1-6210-430E-A997-9C0FA46C4589}" srcOrd="0" destOrd="0" presId="urn:microsoft.com/office/officeart/2005/8/layout/hierarchy3"/>
    <dgm:cxn modelId="{7D01C936-1472-4EF2-A8D8-01191F81FF76}" type="presOf" srcId="{0FA567B6-9C77-4533-A766-A079DB4A114F}" destId="{F82EBFEA-3262-4BB3-82A7-6027FEAA251F}" srcOrd="0" destOrd="0" presId="urn:microsoft.com/office/officeart/2005/8/layout/hierarchy3"/>
    <dgm:cxn modelId="{75CBC15C-F87B-4BD0-9C77-37D218E3205C}" type="presOf" srcId="{0EE855C9-856E-44A2-93E9-4EA43C9D3FE1}" destId="{02536C3E-5077-4CBA-A458-04633CDBCF12}" srcOrd="0" destOrd="0" presId="urn:microsoft.com/office/officeart/2005/8/layout/hierarchy3"/>
    <dgm:cxn modelId="{1C5D9B60-8F63-4FD2-A804-623686FDAEB2}" srcId="{859FC572-EF64-4ECE-8944-9E65673CE917}" destId="{0387B004-B77A-48C1-AEED-244171326B7F}" srcOrd="0" destOrd="0" parTransId="{0EE855C9-856E-44A2-93E9-4EA43C9D3FE1}" sibTransId="{479DAA5E-AC37-4D56-83DC-EBB74EDDF266}"/>
    <dgm:cxn modelId="{17016441-0863-4432-A7BF-D6C3E320D075}" srcId="{AC267116-240E-4A48-B899-ED4D872296F5}" destId="{ABE8B298-36EC-4A62-A15D-C25A7D907864}" srcOrd="2" destOrd="0" parTransId="{B501B763-9773-45EA-8B6C-A4127C84D4D5}" sibTransId="{D50B86D2-0C38-4C21-92A2-524F7AC381D4}"/>
    <dgm:cxn modelId="{E7F97E42-18EB-464F-AC51-01E5782445FF}" srcId="{AC267116-240E-4A48-B899-ED4D872296F5}" destId="{8864E965-DCBA-455A-8FD5-1B32A83F3F32}" srcOrd="0" destOrd="0" parTransId="{896F0F70-9980-477F-865F-FC98AA14EAF7}" sibTransId="{9FC05971-E897-4538-A5D2-66C119D93277}"/>
    <dgm:cxn modelId="{636DA142-60C3-4C77-B846-906E860956E4}" type="presOf" srcId="{ABE8B298-36EC-4A62-A15D-C25A7D907864}" destId="{8F9AD555-837E-4179-A259-C41D9A7BBA81}" srcOrd="0" destOrd="0" presId="urn:microsoft.com/office/officeart/2005/8/layout/hierarchy3"/>
    <dgm:cxn modelId="{5CBA3851-1D4E-4EEA-9100-7BB8BB046DA2}" type="presOf" srcId="{AC267116-240E-4A48-B899-ED4D872296F5}" destId="{25B2E8F5-02BA-437A-830A-93ED90809F55}" srcOrd="0" destOrd="0" presId="urn:microsoft.com/office/officeart/2005/8/layout/hierarchy3"/>
    <dgm:cxn modelId="{1897D259-A726-46D3-ACE0-29DE8FE1C203}" type="presOf" srcId="{0387B004-B77A-48C1-AEED-244171326B7F}" destId="{665C014C-96F4-46D2-A5F2-3B7DC920AEB2}" srcOrd="0" destOrd="0" presId="urn:microsoft.com/office/officeart/2005/8/layout/hierarchy3"/>
    <dgm:cxn modelId="{A84ECB83-B76B-474B-BC6B-AD2D4C97B0B6}" type="presOf" srcId="{896F0F70-9980-477F-865F-FC98AA14EAF7}" destId="{63AB494A-6BC4-4BEE-BF93-35D09FF94E64}" srcOrd="0" destOrd="0" presId="urn:microsoft.com/office/officeart/2005/8/layout/hierarchy3"/>
    <dgm:cxn modelId="{194AE598-074A-42FC-BCC2-C2E56D1DC6EB}" srcId="{859FC572-EF64-4ECE-8944-9E65673CE917}" destId="{7E282FA3-D5E5-4CB0-B257-5F935694CB76}" srcOrd="1" destOrd="0" parTransId="{4624B3C0-C238-4249-AAAA-078191686DDE}" sibTransId="{E73A1729-B97F-4E4D-9F2D-8883F35F248E}"/>
    <dgm:cxn modelId="{6BA640CD-3F57-471D-BB1A-EE1040F757DE}" type="presOf" srcId="{859FC572-EF64-4ECE-8944-9E65673CE917}" destId="{28CF2EA3-1708-4481-A997-D65F3FEE2D4E}" srcOrd="1" destOrd="0" presId="urn:microsoft.com/office/officeart/2005/8/layout/hierarchy3"/>
    <dgm:cxn modelId="{82C16ED7-2CFB-4A4E-801C-FB8687BA3D4B}" type="presOf" srcId="{8864E965-DCBA-455A-8FD5-1B32A83F3F32}" destId="{BDC529C3-4EF6-41D3-B80B-ABD7A6E94939}" srcOrd="0" destOrd="0" presId="urn:microsoft.com/office/officeart/2005/8/layout/hierarchy3"/>
    <dgm:cxn modelId="{09F619DC-A684-4C8F-B284-181807697A3C}" type="presOf" srcId="{B501B763-9773-45EA-8B6C-A4127C84D4D5}" destId="{931FEA94-7D3E-4B99-B1E6-2152DB3305BA}" srcOrd="0" destOrd="0" presId="urn:microsoft.com/office/officeart/2005/8/layout/hierarchy3"/>
    <dgm:cxn modelId="{83286FE8-DEA0-46D5-B673-EEC7D9AEC0EE}" type="presOf" srcId="{7E282FA3-D5E5-4CB0-B257-5F935694CB76}" destId="{BAAF0EE8-660F-49CA-9E53-9093AD6B5E2B}" srcOrd="0" destOrd="0" presId="urn:microsoft.com/office/officeart/2005/8/layout/hierarchy3"/>
    <dgm:cxn modelId="{2D3731EA-C3C6-41DE-82D5-687910C41B06}" type="presOf" srcId="{0347F870-85FB-4660-8937-D80E5D03A257}" destId="{16980196-FD77-4BAC-B0C0-7F0428DA8A1C}" srcOrd="0" destOrd="0" presId="urn:microsoft.com/office/officeart/2005/8/layout/hierarchy3"/>
    <dgm:cxn modelId="{524CC5FB-F31D-42EA-9019-EFCDDA22FB5D}" srcId="{0FA567B6-9C77-4533-A766-A079DB4A114F}" destId="{AC267116-240E-4A48-B899-ED4D872296F5}" srcOrd="1" destOrd="0" parTransId="{0B22F157-6CAA-4498-A0C5-C77C39311226}" sibTransId="{170AEA28-AD45-435C-B8F8-75FF9FD8CFB1}"/>
    <dgm:cxn modelId="{920ED921-3255-461A-8FD6-DB8EDA3004DD}" type="presParOf" srcId="{F82EBFEA-3262-4BB3-82A7-6027FEAA251F}" destId="{620D1D31-A46B-4898-8B54-390772783E2E}" srcOrd="0" destOrd="0" presId="urn:microsoft.com/office/officeart/2005/8/layout/hierarchy3"/>
    <dgm:cxn modelId="{8614F453-9696-4F2F-89FB-5D4C3D6B276E}" type="presParOf" srcId="{620D1D31-A46B-4898-8B54-390772783E2E}" destId="{1E38C7A5-3A8A-4CCC-A3DA-0B686A818F1C}" srcOrd="0" destOrd="0" presId="urn:microsoft.com/office/officeart/2005/8/layout/hierarchy3"/>
    <dgm:cxn modelId="{6F05C07F-DFBF-4E5F-B1EC-C872D79F28D0}" type="presParOf" srcId="{1E38C7A5-3A8A-4CCC-A3DA-0B686A818F1C}" destId="{D88730D9-1175-41CA-A067-AAA47BE25FED}" srcOrd="0" destOrd="0" presId="urn:microsoft.com/office/officeart/2005/8/layout/hierarchy3"/>
    <dgm:cxn modelId="{60CFBB9A-3841-4374-A6AE-E9E40F839D4D}" type="presParOf" srcId="{1E38C7A5-3A8A-4CCC-A3DA-0B686A818F1C}" destId="{28CF2EA3-1708-4481-A997-D65F3FEE2D4E}" srcOrd="1" destOrd="0" presId="urn:microsoft.com/office/officeart/2005/8/layout/hierarchy3"/>
    <dgm:cxn modelId="{EB99A13D-CB50-477D-AB7D-8472D75D4393}" type="presParOf" srcId="{620D1D31-A46B-4898-8B54-390772783E2E}" destId="{9D3CE9FA-C1F7-4044-9A30-B78A43B0E0E3}" srcOrd="1" destOrd="0" presId="urn:microsoft.com/office/officeart/2005/8/layout/hierarchy3"/>
    <dgm:cxn modelId="{2AF81246-9AAB-4032-A744-80F5F046516B}" type="presParOf" srcId="{9D3CE9FA-C1F7-4044-9A30-B78A43B0E0E3}" destId="{02536C3E-5077-4CBA-A458-04633CDBCF12}" srcOrd="0" destOrd="0" presId="urn:microsoft.com/office/officeart/2005/8/layout/hierarchy3"/>
    <dgm:cxn modelId="{7DBDC76E-3ABA-4EA8-928D-427482EA88F0}" type="presParOf" srcId="{9D3CE9FA-C1F7-4044-9A30-B78A43B0E0E3}" destId="{665C014C-96F4-46D2-A5F2-3B7DC920AEB2}" srcOrd="1" destOrd="0" presId="urn:microsoft.com/office/officeart/2005/8/layout/hierarchy3"/>
    <dgm:cxn modelId="{A5D7EC29-88B9-45D7-9A7A-F7BF5AEAC1EA}" type="presParOf" srcId="{9D3CE9FA-C1F7-4044-9A30-B78A43B0E0E3}" destId="{E3DA5FF1-6210-430E-A997-9C0FA46C4589}" srcOrd="2" destOrd="0" presId="urn:microsoft.com/office/officeart/2005/8/layout/hierarchy3"/>
    <dgm:cxn modelId="{F5CA1F3E-DA44-47A6-9BAB-ACB14D9F875D}" type="presParOf" srcId="{9D3CE9FA-C1F7-4044-9A30-B78A43B0E0E3}" destId="{BAAF0EE8-660F-49CA-9E53-9093AD6B5E2B}" srcOrd="3" destOrd="0" presId="urn:microsoft.com/office/officeart/2005/8/layout/hierarchy3"/>
    <dgm:cxn modelId="{B307C1A5-69E8-46C2-9712-E132CCC80333}" type="presParOf" srcId="{F82EBFEA-3262-4BB3-82A7-6027FEAA251F}" destId="{54F3FAE7-6C78-4E89-BEB0-9799A833C8BE}" srcOrd="1" destOrd="0" presId="urn:microsoft.com/office/officeart/2005/8/layout/hierarchy3"/>
    <dgm:cxn modelId="{7A93FDE4-14B6-4F8F-B128-91D20A8EECF8}" type="presParOf" srcId="{54F3FAE7-6C78-4E89-BEB0-9799A833C8BE}" destId="{EFD195D5-43AF-491D-9B0A-53044B31149F}" srcOrd="0" destOrd="0" presId="urn:microsoft.com/office/officeart/2005/8/layout/hierarchy3"/>
    <dgm:cxn modelId="{27924D9E-D674-4292-9353-33D9B7322853}" type="presParOf" srcId="{EFD195D5-43AF-491D-9B0A-53044B31149F}" destId="{25B2E8F5-02BA-437A-830A-93ED90809F55}" srcOrd="0" destOrd="0" presId="urn:microsoft.com/office/officeart/2005/8/layout/hierarchy3"/>
    <dgm:cxn modelId="{354E1EFB-500E-4F7D-8E6F-F32CE915184A}" type="presParOf" srcId="{EFD195D5-43AF-491D-9B0A-53044B31149F}" destId="{72BA4226-2D82-49AD-80AA-498EF1A71F67}" srcOrd="1" destOrd="0" presId="urn:microsoft.com/office/officeart/2005/8/layout/hierarchy3"/>
    <dgm:cxn modelId="{0C429F9D-FC75-4347-93EB-7B8E9DD0A339}" type="presParOf" srcId="{54F3FAE7-6C78-4E89-BEB0-9799A833C8BE}" destId="{A1C5A7D1-023F-453A-8674-FCDEA06A3DE9}" srcOrd="1" destOrd="0" presId="urn:microsoft.com/office/officeart/2005/8/layout/hierarchy3"/>
    <dgm:cxn modelId="{610316D6-0C12-457E-BDCE-89808977819D}" type="presParOf" srcId="{A1C5A7D1-023F-453A-8674-FCDEA06A3DE9}" destId="{63AB494A-6BC4-4BEE-BF93-35D09FF94E64}" srcOrd="0" destOrd="0" presId="urn:microsoft.com/office/officeart/2005/8/layout/hierarchy3"/>
    <dgm:cxn modelId="{58D78D0F-EC5E-4326-ACCD-D9F68EFF231B}" type="presParOf" srcId="{A1C5A7D1-023F-453A-8674-FCDEA06A3DE9}" destId="{BDC529C3-4EF6-41D3-B80B-ABD7A6E94939}" srcOrd="1" destOrd="0" presId="urn:microsoft.com/office/officeart/2005/8/layout/hierarchy3"/>
    <dgm:cxn modelId="{BAB80364-B22A-4DBD-9501-05FC6DCD90F4}" type="presParOf" srcId="{A1C5A7D1-023F-453A-8674-FCDEA06A3DE9}" destId="{3F6EDBC9-1A14-41E2-B151-19103617C354}" srcOrd="2" destOrd="0" presId="urn:microsoft.com/office/officeart/2005/8/layout/hierarchy3"/>
    <dgm:cxn modelId="{B3A97358-2F71-41B1-B49C-B7B1D8080350}" type="presParOf" srcId="{A1C5A7D1-023F-453A-8674-FCDEA06A3DE9}" destId="{16980196-FD77-4BAC-B0C0-7F0428DA8A1C}" srcOrd="3" destOrd="0" presId="urn:microsoft.com/office/officeart/2005/8/layout/hierarchy3"/>
    <dgm:cxn modelId="{BA0FA563-8168-4A62-899E-F4CDF9ABE752}" type="presParOf" srcId="{A1C5A7D1-023F-453A-8674-FCDEA06A3DE9}" destId="{931FEA94-7D3E-4B99-B1E6-2152DB3305BA}" srcOrd="4" destOrd="0" presId="urn:microsoft.com/office/officeart/2005/8/layout/hierarchy3"/>
    <dgm:cxn modelId="{83A820E4-418B-4D2F-9200-6A463A495629}" type="presParOf" srcId="{A1C5A7D1-023F-453A-8674-FCDEA06A3DE9}" destId="{8F9AD555-837E-4179-A259-C41D9A7BBA8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F48F03-8DBC-46AE-8F03-622C2EEFCAD2}" type="doc">
      <dgm:prSet loTypeId="urn:microsoft.com/office/officeart/2005/8/layout/equation2" loCatId="process" qsTypeId="urn:microsoft.com/office/officeart/2005/8/quickstyle/simple5" qsCatId="simple" csTypeId="urn:microsoft.com/office/officeart/2005/8/colors/accent1_2" csCatId="accent1" phldr="1"/>
      <dgm:spPr/>
    </dgm:pt>
    <dgm:pt modelId="{3A3285B0-D93D-4C4D-B44F-6C5AF22A65E5}">
      <dgm:prSet phldrT="[Текст]" custT="1"/>
      <dgm:spPr/>
      <dgm:t>
        <a:bodyPr/>
        <a:lstStyle/>
        <a:p>
          <a:r>
            <a:rPr lang="en-US" sz="2400" dirty="0" err="1">
              <a:latin typeface="Footlight MT Light" panose="0204060206030A020304" pitchFamily="18" charset="0"/>
            </a:rPr>
            <a:t>erkən</a:t>
          </a:r>
          <a:r>
            <a:rPr lang="en-US" sz="2400" dirty="0">
              <a:latin typeface="Footlight MT Light" panose="0204060206030A020304" pitchFamily="18" charset="0"/>
            </a:rPr>
            <a:t> </a:t>
          </a:r>
          <a:r>
            <a:rPr lang="en-US" sz="2400" dirty="0" err="1">
              <a:latin typeface="Footlight MT Light" panose="0204060206030A020304" pitchFamily="18" charset="0"/>
            </a:rPr>
            <a:t>xışıltı</a:t>
          </a:r>
          <a:endParaRPr lang="en-US" sz="2400" dirty="0">
            <a:latin typeface="Footlight MT Light" panose="0204060206030A020304" pitchFamily="18" charset="0"/>
          </a:endParaRPr>
        </a:p>
      </dgm:t>
    </dgm:pt>
    <dgm:pt modelId="{80E709AF-8741-4233-A25B-DFFBA69CC2AD}" cxnId="{6E15ED17-F61E-430D-B52F-47C2AC224450}" type="parTrans">
      <dgm:prSet/>
      <dgm:spPr/>
      <dgm:t>
        <a:bodyPr/>
        <a:lstStyle/>
        <a:p>
          <a:endParaRPr lang="en-US"/>
        </a:p>
      </dgm:t>
    </dgm:pt>
    <dgm:pt modelId="{244F13A0-2C8E-427B-B22C-7ABF4B7EC422}" cxnId="{6E15ED17-F61E-430D-B52F-47C2AC224450}" type="sibTrans">
      <dgm:prSet/>
      <dgm:spPr/>
      <dgm:t>
        <a:bodyPr/>
        <a:lstStyle/>
        <a:p>
          <a:endParaRPr lang="en-US"/>
        </a:p>
      </dgm:t>
    </dgm:pt>
    <dgm:pt modelId="{D7DAF702-F2AD-4E0E-99D3-B0B8EA9FFF6D}">
      <dgm:prSet phldrT="[Текст]" custT="1"/>
      <dgm:spPr/>
      <dgm:t>
        <a:bodyPr/>
        <a:lstStyle/>
        <a:p>
          <a:r>
            <a:rPr lang="en-US" sz="5400" dirty="0" err="1">
              <a:latin typeface="Footlight MT Light" panose="0204060206030A020304" pitchFamily="18" charset="0"/>
            </a:rPr>
            <a:t>Zəif</a:t>
          </a:r>
          <a:r>
            <a:rPr lang="en-US" sz="5400" dirty="0">
              <a:latin typeface="Footlight MT Light" panose="0204060206030A020304" pitchFamily="18" charset="0"/>
            </a:rPr>
            <a:t> </a:t>
          </a:r>
          <a:r>
            <a:rPr lang="en-US" sz="5400" dirty="0" err="1">
              <a:latin typeface="Footlight MT Light" panose="0204060206030A020304" pitchFamily="18" charset="0"/>
            </a:rPr>
            <a:t>indeks</a:t>
          </a:r>
          <a:endParaRPr lang="en-US" sz="5400" dirty="0">
            <a:latin typeface="Footlight MT Light" panose="0204060206030A020304" pitchFamily="18" charset="0"/>
          </a:endParaRPr>
        </a:p>
      </dgm:t>
    </dgm:pt>
    <dgm:pt modelId="{EC14DE01-BFEE-48E8-9EB8-6BFEF1158B27}" cxnId="{BA25AD3E-9015-4E98-8D78-EB20B7F6FA0C}" type="parTrans">
      <dgm:prSet/>
      <dgm:spPr/>
      <dgm:t>
        <a:bodyPr/>
        <a:lstStyle/>
        <a:p>
          <a:endParaRPr lang="en-US"/>
        </a:p>
      </dgm:t>
    </dgm:pt>
    <dgm:pt modelId="{6AA45C28-9E36-40CD-A996-FDBEC33705A4}" cxnId="{BA25AD3E-9015-4E98-8D78-EB20B7F6FA0C}" type="sibTrans">
      <dgm:prSet/>
      <dgm:spPr/>
      <dgm:t>
        <a:bodyPr/>
        <a:lstStyle/>
        <a:p>
          <a:endParaRPr lang="en-US"/>
        </a:p>
      </dgm:t>
    </dgm:pt>
    <dgm:pt modelId="{0E18DDF0-4042-4DC8-ACC6-57C103D1DEB6}">
      <dgm:prSet phldrT="[Текст]" custT="1"/>
      <dgm:spPr/>
      <dgm:t>
        <a:bodyPr/>
        <a:lstStyle/>
        <a:p>
          <a:r>
            <a:rPr lang="en-US" sz="2400" dirty="0">
              <a:latin typeface="Footlight MT Light" panose="0204060206030A020304" pitchFamily="18" charset="0"/>
            </a:rPr>
            <a:t>1 major </a:t>
          </a:r>
          <a:r>
            <a:rPr lang="en-US" sz="2400" dirty="0" err="1">
              <a:latin typeface="Footlight MT Light" panose="0204060206030A020304" pitchFamily="18" charset="0"/>
            </a:rPr>
            <a:t>va</a:t>
          </a:r>
          <a:r>
            <a:rPr lang="en-US" sz="2400" dirty="0">
              <a:latin typeface="Footlight MT Light" panose="0204060206030A020304" pitchFamily="18" charset="0"/>
            </a:rPr>
            <a:t> </a:t>
          </a:r>
          <a:r>
            <a:rPr lang="en-US" sz="2400" dirty="0" err="1">
              <a:latin typeface="Footlight MT Light" panose="0204060206030A020304" pitchFamily="18" charset="0"/>
            </a:rPr>
            <a:t>ya</a:t>
          </a:r>
          <a:r>
            <a:rPr lang="en-US" sz="2400" dirty="0">
              <a:latin typeface="Footlight MT Light" panose="0204060206030A020304" pitchFamily="18" charset="0"/>
            </a:rPr>
            <a:t> 2 minor </a:t>
          </a:r>
          <a:r>
            <a:rPr lang="en-US" sz="2400" dirty="0" err="1">
              <a:latin typeface="Footlight MT Light" panose="0204060206030A020304" pitchFamily="18" charset="0"/>
            </a:rPr>
            <a:t>meyar</a:t>
          </a:r>
          <a:endParaRPr lang="en-US" sz="2400" dirty="0">
            <a:latin typeface="Footlight MT Light" panose="0204060206030A020304" pitchFamily="18" charset="0"/>
          </a:endParaRPr>
        </a:p>
      </dgm:t>
    </dgm:pt>
    <dgm:pt modelId="{2A2765AE-171D-4DB5-897C-609152F086EE}" cxnId="{C214638C-B411-441E-9D3D-FA0AE87B77AE}" type="parTrans">
      <dgm:prSet/>
      <dgm:spPr/>
      <dgm:t>
        <a:bodyPr/>
        <a:lstStyle/>
        <a:p>
          <a:endParaRPr lang="en-US"/>
        </a:p>
      </dgm:t>
    </dgm:pt>
    <dgm:pt modelId="{14E5FF40-904C-4368-850F-1F5C01CDE4B5}" cxnId="{C214638C-B411-441E-9D3D-FA0AE87B77AE}" type="sibTrans">
      <dgm:prSet/>
      <dgm:spPr/>
      <dgm:t>
        <a:bodyPr/>
        <a:lstStyle/>
        <a:p>
          <a:endParaRPr lang="en-US"/>
        </a:p>
      </dgm:t>
    </dgm:pt>
    <dgm:pt modelId="{ECC32D17-CE1A-42EF-B9D0-88E08924C208}" type="pres">
      <dgm:prSet presAssocID="{D4F48F03-8DBC-46AE-8F03-622C2EEFCAD2}" presName="Name0" presStyleCnt="0">
        <dgm:presLayoutVars>
          <dgm:dir/>
          <dgm:resizeHandles val="exact"/>
        </dgm:presLayoutVars>
      </dgm:prSet>
      <dgm:spPr/>
    </dgm:pt>
    <dgm:pt modelId="{E3A0DE95-1D40-4F34-8826-2957CE00F155}" type="pres">
      <dgm:prSet presAssocID="{D4F48F03-8DBC-46AE-8F03-622C2EEFCAD2}" presName="vNodes" presStyleCnt="0"/>
      <dgm:spPr/>
    </dgm:pt>
    <dgm:pt modelId="{62126274-BFC7-4796-9CE7-250886F1E5CD}" type="pres">
      <dgm:prSet presAssocID="{3A3285B0-D93D-4C4D-B44F-6C5AF22A65E5}" presName="node" presStyleLbl="node1" presStyleIdx="0" presStyleCnt="3" custLinFactNeighborY="-21989">
        <dgm:presLayoutVars>
          <dgm:bulletEnabled val="1"/>
        </dgm:presLayoutVars>
      </dgm:prSet>
      <dgm:spPr/>
    </dgm:pt>
    <dgm:pt modelId="{C9EDF211-D118-4809-9567-589222E6D34D}" type="pres">
      <dgm:prSet presAssocID="{244F13A0-2C8E-427B-B22C-7ABF4B7EC422}" presName="spacerT" presStyleCnt="0"/>
      <dgm:spPr/>
    </dgm:pt>
    <dgm:pt modelId="{9390F508-5AAD-438E-ADF1-2AFD6E3A38F9}" type="pres">
      <dgm:prSet presAssocID="{244F13A0-2C8E-427B-B22C-7ABF4B7EC422}" presName="sibTrans" presStyleLbl="sibTrans2D1" presStyleIdx="0" presStyleCnt="2"/>
      <dgm:spPr/>
    </dgm:pt>
    <dgm:pt modelId="{2C87A151-94D4-45D9-99F8-E8478B8F62B0}" type="pres">
      <dgm:prSet presAssocID="{244F13A0-2C8E-427B-B22C-7ABF4B7EC422}" presName="spacerB" presStyleCnt="0"/>
      <dgm:spPr/>
    </dgm:pt>
    <dgm:pt modelId="{50382AB1-A13E-4835-BF98-CCF1AD828A18}" type="pres">
      <dgm:prSet presAssocID="{0E18DDF0-4042-4DC8-ACC6-57C103D1DEB6}" presName="node" presStyleLbl="node1" presStyleIdx="1" presStyleCnt="3">
        <dgm:presLayoutVars>
          <dgm:bulletEnabled val="1"/>
        </dgm:presLayoutVars>
      </dgm:prSet>
      <dgm:spPr/>
    </dgm:pt>
    <dgm:pt modelId="{83096D03-24C6-4F77-AE8D-7ACD98519866}" type="pres">
      <dgm:prSet presAssocID="{D4F48F03-8DBC-46AE-8F03-622C2EEFCAD2}" presName="sibTransLast" presStyleLbl="sibTrans2D1" presStyleIdx="1" presStyleCnt="2"/>
      <dgm:spPr/>
    </dgm:pt>
    <dgm:pt modelId="{4984151D-B184-4FBD-BF35-4DD8DB56C8B4}" type="pres">
      <dgm:prSet presAssocID="{D4F48F03-8DBC-46AE-8F03-622C2EEFCAD2}" presName="connectorText" presStyleLbl="sibTrans2D1" presStyleIdx="1" presStyleCnt="2"/>
      <dgm:spPr/>
    </dgm:pt>
    <dgm:pt modelId="{198EBBBC-4C3D-4213-A2D8-7DCEB8351563}" type="pres">
      <dgm:prSet presAssocID="{D4F48F03-8DBC-46AE-8F03-622C2EEFCAD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23C55A15-F2C9-443A-94E8-5A1FE602DB07}" type="presOf" srcId="{3A3285B0-D93D-4C4D-B44F-6C5AF22A65E5}" destId="{62126274-BFC7-4796-9CE7-250886F1E5CD}" srcOrd="0" destOrd="0" presId="urn:microsoft.com/office/officeart/2005/8/layout/equation2"/>
    <dgm:cxn modelId="{6E15ED17-F61E-430D-B52F-47C2AC224450}" srcId="{D4F48F03-8DBC-46AE-8F03-622C2EEFCAD2}" destId="{3A3285B0-D93D-4C4D-B44F-6C5AF22A65E5}" srcOrd="0" destOrd="0" parTransId="{80E709AF-8741-4233-A25B-DFFBA69CC2AD}" sibTransId="{244F13A0-2C8E-427B-B22C-7ABF4B7EC422}"/>
    <dgm:cxn modelId="{C78E202D-D26F-4CA0-9952-2289D421DAE1}" type="presOf" srcId="{0E18DDF0-4042-4DC8-ACC6-57C103D1DEB6}" destId="{50382AB1-A13E-4835-BF98-CCF1AD828A18}" srcOrd="0" destOrd="0" presId="urn:microsoft.com/office/officeart/2005/8/layout/equation2"/>
    <dgm:cxn modelId="{BA25AD3E-9015-4E98-8D78-EB20B7F6FA0C}" srcId="{D4F48F03-8DBC-46AE-8F03-622C2EEFCAD2}" destId="{D7DAF702-F2AD-4E0E-99D3-B0B8EA9FFF6D}" srcOrd="2" destOrd="0" parTransId="{EC14DE01-BFEE-48E8-9EB8-6BFEF1158B27}" sibTransId="{6AA45C28-9E36-40CD-A996-FDBEC33705A4}"/>
    <dgm:cxn modelId="{1DB4085E-E9C7-4749-AE35-44AA3100FF4A}" type="presOf" srcId="{14E5FF40-904C-4368-850F-1F5C01CDE4B5}" destId="{83096D03-24C6-4F77-AE8D-7ACD98519866}" srcOrd="0" destOrd="0" presId="urn:microsoft.com/office/officeart/2005/8/layout/equation2"/>
    <dgm:cxn modelId="{F458A47E-96EA-4742-AA01-2BC796427073}" type="presOf" srcId="{14E5FF40-904C-4368-850F-1F5C01CDE4B5}" destId="{4984151D-B184-4FBD-BF35-4DD8DB56C8B4}" srcOrd="1" destOrd="0" presId="urn:microsoft.com/office/officeart/2005/8/layout/equation2"/>
    <dgm:cxn modelId="{F6FBD08B-E5DB-443E-A830-C5A02821E06B}" type="presOf" srcId="{244F13A0-2C8E-427B-B22C-7ABF4B7EC422}" destId="{9390F508-5AAD-438E-ADF1-2AFD6E3A38F9}" srcOrd="0" destOrd="0" presId="urn:microsoft.com/office/officeart/2005/8/layout/equation2"/>
    <dgm:cxn modelId="{C214638C-B411-441E-9D3D-FA0AE87B77AE}" srcId="{D4F48F03-8DBC-46AE-8F03-622C2EEFCAD2}" destId="{0E18DDF0-4042-4DC8-ACC6-57C103D1DEB6}" srcOrd="1" destOrd="0" parTransId="{2A2765AE-171D-4DB5-897C-609152F086EE}" sibTransId="{14E5FF40-904C-4368-850F-1F5C01CDE4B5}"/>
    <dgm:cxn modelId="{64571DB6-AC97-4C58-B65A-F8E652B4EDB6}" type="presOf" srcId="{D7DAF702-F2AD-4E0E-99D3-B0B8EA9FFF6D}" destId="{198EBBBC-4C3D-4213-A2D8-7DCEB8351563}" srcOrd="0" destOrd="0" presId="urn:microsoft.com/office/officeart/2005/8/layout/equation2"/>
    <dgm:cxn modelId="{D33986EC-624A-4516-92FE-0AB0507BBAE2}" type="presOf" srcId="{D4F48F03-8DBC-46AE-8F03-622C2EEFCAD2}" destId="{ECC32D17-CE1A-42EF-B9D0-88E08924C208}" srcOrd="0" destOrd="0" presId="urn:microsoft.com/office/officeart/2005/8/layout/equation2"/>
    <dgm:cxn modelId="{E9428C88-6252-4898-8EC1-8BDF5E63A4DD}" type="presParOf" srcId="{ECC32D17-CE1A-42EF-B9D0-88E08924C208}" destId="{E3A0DE95-1D40-4F34-8826-2957CE00F155}" srcOrd="0" destOrd="0" presId="urn:microsoft.com/office/officeart/2005/8/layout/equation2"/>
    <dgm:cxn modelId="{C8CFDBE2-EF61-4E25-BA99-6BDACF02A7C1}" type="presParOf" srcId="{E3A0DE95-1D40-4F34-8826-2957CE00F155}" destId="{62126274-BFC7-4796-9CE7-250886F1E5CD}" srcOrd="0" destOrd="0" presId="urn:microsoft.com/office/officeart/2005/8/layout/equation2"/>
    <dgm:cxn modelId="{7FAE99B0-D139-4815-8F1A-3B547D6A1DCC}" type="presParOf" srcId="{E3A0DE95-1D40-4F34-8826-2957CE00F155}" destId="{C9EDF211-D118-4809-9567-589222E6D34D}" srcOrd="1" destOrd="0" presId="urn:microsoft.com/office/officeart/2005/8/layout/equation2"/>
    <dgm:cxn modelId="{361DF2E9-3CD8-45A6-8A4E-2BAC8D63425C}" type="presParOf" srcId="{E3A0DE95-1D40-4F34-8826-2957CE00F155}" destId="{9390F508-5AAD-438E-ADF1-2AFD6E3A38F9}" srcOrd="2" destOrd="0" presId="urn:microsoft.com/office/officeart/2005/8/layout/equation2"/>
    <dgm:cxn modelId="{C1698BEE-31FC-4F27-B670-3B3144FCF708}" type="presParOf" srcId="{E3A0DE95-1D40-4F34-8826-2957CE00F155}" destId="{2C87A151-94D4-45D9-99F8-E8478B8F62B0}" srcOrd="3" destOrd="0" presId="urn:microsoft.com/office/officeart/2005/8/layout/equation2"/>
    <dgm:cxn modelId="{7F2125EF-0168-4C1A-A26C-CEF42577F8D1}" type="presParOf" srcId="{E3A0DE95-1D40-4F34-8826-2957CE00F155}" destId="{50382AB1-A13E-4835-BF98-CCF1AD828A18}" srcOrd="4" destOrd="0" presId="urn:microsoft.com/office/officeart/2005/8/layout/equation2"/>
    <dgm:cxn modelId="{719E135F-8995-49D7-8C99-3704F5A3B0A4}" type="presParOf" srcId="{ECC32D17-CE1A-42EF-B9D0-88E08924C208}" destId="{83096D03-24C6-4F77-AE8D-7ACD98519866}" srcOrd="1" destOrd="0" presId="urn:microsoft.com/office/officeart/2005/8/layout/equation2"/>
    <dgm:cxn modelId="{1EAB0AAD-8F04-4C62-BAD2-6B6DF240FF00}" type="presParOf" srcId="{83096D03-24C6-4F77-AE8D-7ACD98519866}" destId="{4984151D-B184-4FBD-BF35-4DD8DB56C8B4}" srcOrd="0" destOrd="0" presId="urn:microsoft.com/office/officeart/2005/8/layout/equation2"/>
    <dgm:cxn modelId="{7C5F10D6-93BC-4847-BF75-F96127FADB1D}" type="presParOf" srcId="{ECC32D17-CE1A-42EF-B9D0-88E08924C208}" destId="{198EBBBC-4C3D-4213-A2D8-7DCEB835156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09B3B9-778B-48AC-BFA2-7E6D1ED8FECB}" type="doc">
      <dgm:prSet loTypeId="urn:microsoft.com/office/officeart/2005/8/layout/equation2" loCatId="relationship" qsTypeId="urn:microsoft.com/office/officeart/2005/8/quickstyle/simple5" qsCatId="simple" csTypeId="urn:microsoft.com/office/officeart/2005/8/colors/accent0_3" csCatId="mainScheme" phldr="1"/>
      <dgm:spPr/>
    </dgm:pt>
    <dgm:pt modelId="{2EFE4954-317E-4B7B-9310-F5CE7D1F6B09}">
      <dgm:prSet phldrT="[Текст]"/>
      <dgm:spPr/>
      <dgm:t>
        <a:bodyPr/>
        <a:lstStyle/>
        <a:p>
          <a:r>
            <a:rPr lang="en-US" dirty="0"/>
            <a:t> </a:t>
          </a:r>
          <a:r>
            <a:rPr lang="en-US" dirty="0" err="1">
              <a:latin typeface="Footlight MT Light" panose="0204060206030A020304" pitchFamily="18" charset="0"/>
            </a:rPr>
            <a:t>erk</a:t>
          </a:r>
          <a:r>
            <a:rPr lang="az-Latn-AZ" dirty="0">
              <a:latin typeface="Footlight MT Light" panose="0204060206030A020304" pitchFamily="18" charset="0"/>
            </a:rPr>
            <a:t>ə</a:t>
          </a:r>
          <a:r>
            <a:rPr lang="en-US" dirty="0">
              <a:latin typeface="Footlight MT Light" panose="0204060206030A020304" pitchFamily="18" charset="0"/>
            </a:rPr>
            <a:t>n s</a:t>
          </a:r>
          <a:r>
            <a:rPr lang="az-Latn-AZ" dirty="0">
              <a:latin typeface="Footlight MT Light" panose="0204060206030A020304" pitchFamily="18" charset="0"/>
            </a:rPr>
            <a:t>ı</a:t>
          </a:r>
          <a:r>
            <a:rPr lang="en-US" dirty="0">
              <a:latin typeface="Footlight MT Light" panose="0204060206030A020304" pitchFamily="18" charset="0"/>
            </a:rPr>
            <a:t>x </a:t>
          </a:r>
          <a:r>
            <a:rPr lang="en-US" dirty="0" err="1">
              <a:latin typeface="Footlight MT Light" panose="0204060206030A020304" pitchFamily="18" charset="0"/>
            </a:rPr>
            <a:t>görülən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xışıltı</a:t>
          </a:r>
          <a:r>
            <a:rPr lang="en-US" dirty="0">
              <a:latin typeface="Footlight MT Light" panose="0204060206030A020304" pitchFamily="18" charset="0"/>
            </a:rPr>
            <a:t> </a:t>
          </a:r>
        </a:p>
      </dgm:t>
    </dgm:pt>
    <dgm:pt modelId="{1205F94A-64CD-4C6E-9009-19364A65AE43}" cxnId="{5C20907C-E989-4A0A-8AD5-053EC08583F5}" type="parTrans">
      <dgm:prSet/>
      <dgm:spPr/>
      <dgm:t>
        <a:bodyPr/>
        <a:lstStyle/>
        <a:p>
          <a:endParaRPr lang="en-US"/>
        </a:p>
      </dgm:t>
    </dgm:pt>
    <dgm:pt modelId="{3CADD84E-BF39-4D80-BF1A-942CBFDDAE07}" cxnId="{5C20907C-E989-4A0A-8AD5-053EC08583F5}" type="sibTrans">
      <dgm:prSet/>
      <dgm:spPr/>
      <dgm:t>
        <a:bodyPr/>
        <a:lstStyle/>
        <a:p>
          <a:endParaRPr lang="en-US"/>
        </a:p>
      </dgm:t>
    </dgm:pt>
    <dgm:pt modelId="{3C172F95-06F2-4D4D-B410-5F2B817B76CE}">
      <dgm:prSet phldrT="[Текст]"/>
      <dgm:spPr/>
      <dgm:t>
        <a:bodyPr/>
        <a:lstStyle/>
        <a:p>
          <a:r>
            <a:rPr lang="en-US" dirty="0">
              <a:latin typeface="Footlight MT Light" panose="0204060206030A020304" pitchFamily="18" charset="0"/>
            </a:rPr>
            <a:t>1 major </a:t>
          </a:r>
          <a:r>
            <a:rPr lang="en-US" dirty="0" err="1">
              <a:latin typeface="Footlight MT Light" panose="0204060206030A020304" pitchFamily="18" charset="0"/>
            </a:rPr>
            <a:t>va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ya</a:t>
          </a:r>
          <a:r>
            <a:rPr lang="en-US" dirty="0">
              <a:latin typeface="Footlight MT Light" panose="0204060206030A020304" pitchFamily="18" charset="0"/>
            </a:rPr>
            <a:t> 2 minor </a:t>
          </a:r>
          <a:r>
            <a:rPr lang="en-US" dirty="0" err="1">
              <a:latin typeface="Footlight MT Light" panose="0204060206030A020304" pitchFamily="18" charset="0"/>
            </a:rPr>
            <a:t>meyar</a:t>
          </a:r>
          <a:endParaRPr lang="en-US" dirty="0">
            <a:latin typeface="Footlight MT Light" panose="0204060206030A020304" pitchFamily="18" charset="0"/>
          </a:endParaRPr>
        </a:p>
      </dgm:t>
    </dgm:pt>
    <dgm:pt modelId="{52D96883-2005-4456-A051-ECC6D27AC5C8}" cxnId="{65AD904C-BD5C-4615-929E-10B10D094429}" type="parTrans">
      <dgm:prSet/>
      <dgm:spPr/>
      <dgm:t>
        <a:bodyPr/>
        <a:lstStyle/>
        <a:p>
          <a:endParaRPr lang="en-US"/>
        </a:p>
      </dgm:t>
    </dgm:pt>
    <dgm:pt modelId="{ABF50922-A18F-4266-9E50-3C2F8F5E720E}" cxnId="{65AD904C-BD5C-4615-929E-10B10D094429}" type="sibTrans">
      <dgm:prSet/>
      <dgm:spPr/>
      <dgm:t>
        <a:bodyPr/>
        <a:lstStyle/>
        <a:p>
          <a:endParaRPr lang="en-US"/>
        </a:p>
      </dgm:t>
    </dgm:pt>
    <dgm:pt modelId="{1637416F-F116-4735-85C9-EE1B08238AB1}">
      <dgm:prSet phldrT="[Текст]"/>
      <dgm:spPr/>
      <dgm:t>
        <a:bodyPr/>
        <a:lstStyle/>
        <a:p>
          <a:r>
            <a:rPr lang="en-US" dirty="0" err="1">
              <a:latin typeface="Footlight MT Light" panose="0204060206030A020304" pitchFamily="18" charset="0"/>
            </a:rPr>
            <a:t>Güclü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indeks</a:t>
          </a:r>
          <a:endParaRPr lang="en-US" dirty="0">
            <a:latin typeface="Footlight MT Light" panose="0204060206030A020304" pitchFamily="18" charset="0"/>
          </a:endParaRPr>
        </a:p>
      </dgm:t>
    </dgm:pt>
    <dgm:pt modelId="{F3495825-4108-449B-B9F7-7C975CDF9D97}" cxnId="{6D4B60FA-FAE1-4856-9A56-3BF132B2D072}" type="parTrans">
      <dgm:prSet/>
      <dgm:spPr/>
      <dgm:t>
        <a:bodyPr/>
        <a:lstStyle/>
        <a:p>
          <a:endParaRPr lang="en-US"/>
        </a:p>
      </dgm:t>
    </dgm:pt>
    <dgm:pt modelId="{313512C0-BA5F-4860-B206-FE405E62E633}" cxnId="{6D4B60FA-FAE1-4856-9A56-3BF132B2D072}" type="sibTrans">
      <dgm:prSet/>
      <dgm:spPr/>
      <dgm:t>
        <a:bodyPr/>
        <a:lstStyle/>
        <a:p>
          <a:endParaRPr lang="en-US"/>
        </a:p>
      </dgm:t>
    </dgm:pt>
    <dgm:pt modelId="{50130610-EE8F-48F9-AEF0-183B3B4069D5}" type="pres">
      <dgm:prSet presAssocID="{8709B3B9-778B-48AC-BFA2-7E6D1ED8FECB}" presName="Name0" presStyleCnt="0">
        <dgm:presLayoutVars>
          <dgm:dir/>
          <dgm:resizeHandles val="exact"/>
        </dgm:presLayoutVars>
      </dgm:prSet>
      <dgm:spPr/>
    </dgm:pt>
    <dgm:pt modelId="{D3C45227-F3F7-4FF3-9BF3-3EEA2F753257}" type="pres">
      <dgm:prSet presAssocID="{8709B3B9-778B-48AC-BFA2-7E6D1ED8FECB}" presName="vNodes" presStyleCnt="0"/>
      <dgm:spPr/>
    </dgm:pt>
    <dgm:pt modelId="{A0EBD9DE-2C31-4CC6-A209-4B54A9A7547E}" type="pres">
      <dgm:prSet presAssocID="{2EFE4954-317E-4B7B-9310-F5CE7D1F6B09}" presName="node" presStyleLbl="node1" presStyleIdx="0" presStyleCnt="3">
        <dgm:presLayoutVars>
          <dgm:bulletEnabled val="1"/>
        </dgm:presLayoutVars>
      </dgm:prSet>
      <dgm:spPr/>
    </dgm:pt>
    <dgm:pt modelId="{42A13991-106A-4568-8C15-CBE8FE2C6DCA}" type="pres">
      <dgm:prSet presAssocID="{3CADD84E-BF39-4D80-BF1A-942CBFDDAE07}" presName="spacerT" presStyleCnt="0"/>
      <dgm:spPr/>
    </dgm:pt>
    <dgm:pt modelId="{F58A9DF5-F6B4-4AFA-A3BA-B48D57F96D2B}" type="pres">
      <dgm:prSet presAssocID="{3CADD84E-BF39-4D80-BF1A-942CBFDDAE07}" presName="sibTrans" presStyleLbl="sibTrans2D1" presStyleIdx="0" presStyleCnt="2"/>
      <dgm:spPr/>
    </dgm:pt>
    <dgm:pt modelId="{1B3AB37E-1A7F-4547-9143-0369C53867F9}" type="pres">
      <dgm:prSet presAssocID="{3CADD84E-BF39-4D80-BF1A-942CBFDDAE07}" presName="spacerB" presStyleCnt="0"/>
      <dgm:spPr/>
    </dgm:pt>
    <dgm:pt modelId="{23B6FB28-74EF-4CED-BDE8-4E920FA96D5C}" type="pres">
      <dgm:prSet presAssocID="{3C172F95-06F2-4D4D-B410-5F2B817B76CE}" presName="node" presStyleLbl="node1" presStyleIdx="1" presStyleCnt="3">
        <dgm:presLayoutVars>
          <dgm:bulletEnabled val="1"/>
        </dgm:presLayoutVars>
      </dgm:prSet>
      <dgm:spPr/>
    </dgm:pt>
    <dgm:pt modelId="{3C0F19CC-975F-4E87-9A40-1A95533481D4}" type="pres">
      <dgm:prSet presAssocID="{8709B3B9-778B-48AC-BFA2-7E6D1ED8FECB}" presName="sibTransLast" presStyleLbl="sibTrans2D1" presStyleIdx="1" presStyleCnt="2"/>
      <dgm:spPr/>
    </dgm:pt>
    <dgm:pt modelId="{B9CD517B-8238-403D-B49E-4679943F0B63}" type="pres">
      <dgm:prSet presAssocID="{8709B3B9-778B-48AC-BFA2-7E6D1ED8FECB}" presName="connectorText" presStyleLbl="sibTrans2D1" presStyleIdx="1" presStyleCnt="2"/>
      <dgm:spPr/>
    </dgm:pt>
    <dgm:pt modelId="{7C1568BD-4C86-463E-970F-ABC3D72CA609}" type="pres">
      <dgm:prSet presAssocID="{8709B3B9-778B-48AC-BFA2-7E6D1ED8FECB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C8312107-F131-4255-9668-15B071734E39}" type="presOf" srcId="{1637416F-F116-4735-85C9-EE1B08238AB1}" destId="{7C1568BD-4C86-463E-970F-ABC3D72CA609}" srcOrd="0" destOrd="0" presId="urn:microsoft.com/office/officeart/2005/8/layout/equation2"/>
    <dgm:cxn modelId="{29F32A29-F3D4-44C0-8761-AA99A86E647B}" type="presOf" srcId="{ABF50922-A18F-4266-9E50-3C2F8F5E720E}" destId="{B9CD517B-8238-403D-B49E-4679943F0B63}" srcOrd="1" destOrd="0" presId="urn:microsoft.com/office/officeart/2005/8/layout/equation2"/>
    <dgm:cxn modelId="{3316FE65-A611-4D3A-83D8-2FDB0AA49526}" type="presOf" srcId="{3CADD84E-BF39-4D80-BF1A-942CBFDDAE07}" destId="{F58A9DF5-F6B4-4AFA-A3BA-B48D57F96D2B}" srcOrd="0" destOrd="0" presId="urn:microsoft.com/office/officeart/2005/8/layout/equation2"/>
    <dgm:cxn modelId="{65AD904C-BD5C-4615-929E-10B10D094429}" srcId="{8709B3B9-778B-48AC-BFA2-7E6D1ED8FECB}" destId="{3C172F95-06F2-4D4D-B410-5F2B817B76CE}" srcOrd="1" destOrd="0" parTransId="{52D96883-2005-4456-A051-ECC6D27AC5C8}" sibTransId="{ABF50922-A18F-4266-9E50-3C2F8F5E720E}"/>
    <dgm:cxn modelId="{9C50DE73-CD90-415E-A981-2F2ACDD514C0}" type="presOf" srcId="{8709B3B9-778B-48AC-BFA2-7E6D1ED8FECB}" destId="{50130610-EE8F-48F9-AEF0-183B3B4069D5}" srcOrd="0" destOrd="0" presId="urn:microsoft.com/office/officeart/2005/8/layout/equation2"/>
    <dgm:cxn modelId="{A6141654-EB66-4B69-B564-D266E4D0CCCA}" type="presOf" srcId="{ABF50922-A18F-4266-9E50-3C2F8F5E720E}" destId="{3C0F19CC-975F-4E87-9A40-1A95533481D4}" srcOrd="0" destOrd="0" presId="urn:microsoft.com/office/officeart/2005/8/layout/equation2"/>
    <dgm:cxn modelId="{2E74B479-AC1A-4DCD-90FC-E5A0A53CD620}" type="presOf" srcId="{3C172F95-06F2-4D4D-B410-5F2B817B76CE}" destId="{23B6FB28-74EF-4CED-BDE8-4E920FA96D5C}" srcOrd="0" destOrd="0" presId="urn:microsoft.com/office/officeart/2005/8/layout/equation2"/>
    <dgm:cxn modelId="{5C20907C-E989-4A0A-8AD5-053EC08583F5}" srcId="{8709B3B9-778B-48AC-BFA2-7E6D1ED8FECB}" destId="{2EFE4954-317E-4B7B-9310-F5CE7D1F6B09}" srcOrd="0" destOrd="0" parTransId="{1205F94A-64CD-4C6E-9009-19364A65AE43}" sibTransId="{3CADD84E-BF39-4D80-BF1A-942CBFDDAE07}"/>
    <dgm:cxn modelId="{28A933BC-3510-4021-9601-E186624D9F41}" type="presOf" srcId="{2EFE4954-317E-4B7B-9310-F5CE7D1F6B09}" destId="{A0EBD9DE-2C31-4CC6-A209-4B54A9A7547E}" srcOrd="0" destOrd="0" presId="urn:microsoft.com/office/officeart/2005/8/layout/equation2"/>
    <dgm:cxn modelId="{6D4B60FA-FAE1-4856-9A56-3BF132B2D072}" srcId="{8709B3B9-778B-48AC-BFA2-7E6D1ED8FECB}" destId="{1637416F-F116-4735-85C9-EE1B08238AB1}" srcOrd="2" destOrd="0" parTransId="{F3495825-4108-449B-B9F7-7C975CDF9D97}" sibTransId="{313512C0-BA5F-4860-B206-FE405E62E633}"/>
    <dgm:cxn modelId="{B4DDC74F-FC74-4F98-8D8A-DB07C59A2710}" type="presParOf" srcId="{50130610-EE8F-48F9-AEF0-183B3B4069D5}" destId="{D3C45227-F3F7-4FF3-9BF3-3EEA2F753257}" srcOrd="0" destOrd="0" presId="urn:microsoft.com/office/officeart/2005/8/layout/equation2"/>
    <dgm:cxn modelId="{4B82D281-0EF8-4156-B950-07A05969EEEE}" type="presParOf" srcId="{D3C45227-F3F7-4FF3-9BF3-3EEA2F753257}" destId="{A0EBD9DE-2C31-4CC6-A209-4B54A9A7547E}" srcOrd="0" destOrd="0" presId="urn:microsoft.com/office/officeart/2005/8/layout/equation2"/>
    <dgm:cxn modelId="{67C507D0-1F4C-40E7-B39D-3C437A6FC8E8}" type="presParOf" srcId="{D3C45227-F3F7-4FF3-9BF3-3EEA2F753257}" destId="{42A13991-106A-4568-8C15-CBE8FE2C6DCA}" srcOrd="1" destOrd="0" presId="urn:microsoft.com/office/officeart/2005/8/layout/equation2"/>
    <dgm:cxn modelId="{3D292F32-9D88-48BE-BE20-52E2CEB936E5}" type="presParOf" srcId="{D3C45227-F3F7-4FF3-9BF3-3EEA2F753257}" destId="{F58A9DF5-F6B4-4AFA-A3BA-B48D57F96D2B}" srcOrd="2" destOrd="0" presId="urn:microsoft.com/office/officeart/2005/8/layout/equation2"/>
    <dgm:cxn modelId="{AAE8A9B0-CEB4-4434-BAB0-19A28466C30C}" type="presParOf" srcId="{D3C45227-F3F7-4FF3-9BF3-3EEA2F753257}" destId="{1B3AB37E-1A7F-4547-9143-0369C53867F9}" srcOrd="3" destOrd="0" presId="urn:microsoft.com/office/officeart/2005/8/layout/equation2"/>
    <dgm:cxn modelId="{56741E2D-BE38-45E2-AF3A-C1D04A57FE96}" type="presParOf" srcId="{D3C45227-F3F7-4FF3-9BF3-3EEA2F753257}" destId="{23B6FB28-74EF-4CED-BDE8-4E920FA96D5C}" srcOrd="4" destOrd="0" presId="urn:microsoft.com/office/officeart/2005/8/layout/equation2"/>
    <dgm:cxn modelId="{C980C3CA-EEB0-4C2A-A927-1AD8E627B5F0}" type="presParOf" srcId="{50130610-EE8F-48F9-AEF0-183B3B4069D5}" destId="{3C0F19CC-975F-4E87-9A40-1A95533481D4}" srcOrd="1" destOrd="0" presId="urn:microsoft.com/office/officeart/2005/8/layout/equation2"/>
    <dgm:cxn modelId="{10FA1BF9-B603-421A-9FAB-2A82432C4D63}" type="presParOf" srcId="{3C0F19CC-975F-4E87-9A40-1A95533481D4}" destId="{B9CD517B-8238-403D-B49E-4679943F0B63}" srcOrd="0" destOrd="0" presId="urn:microsoft.com/office/officeart/2005/8/layout/equation2"/>
    <dgm:cxn modelId="{101C2F92-B8DC-4916-8C8E-6D6C0EB73624}" type="presParOf" srcId="{50130610-EE8F-48F9-AEF0-183B3B4069D5}" destId="{7C1568BD-4C86-463E-970F-ABC3D72CA60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141B5F-0195-4CCE-822F-F234C41EA298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A4D0D0-A101-4E9E-9597-925F7EC00149}">
      <dgm:prSet phldrT="[Текст]"/>
      <dgm:spPr/>
      <dgm:t>
        <a:bodyPr/>
        <a:lstStyle/>
        <a:p>
          <a:r>
            <a:rPr lang="az-Latn-AZ" dirty="0">
              <a:latin typeface="Footlight MT Light" panose="0204060206030A020304" pitchFamily="18" charset="0"/>
            </a:rPr>
            <a:t>A</a:t>
          </a:r>
          <a:r>
            <a:rPr lang="en-US" dirty="0" err="1">
              <a:latin typeface="Footlight MT Light" panose="0204060206030A020304" pitchFamily="18" charset="0"/>
            </a:rPr>
            <a:t>stma</a:t>
          </a:r>
          <a:endParaRPr lang="en-US" dirty="0">
            <a:latin typeface="Footlight MT Light" panose="0204060206030A020304" pitchFamily="18" charset="0"/>
          </a:endParaRPr>
        </a:p>
      </dgm:t>
    </dgm:pt>
    <dgm:pt modelId="{D2075C58-E12A-4733-9996-6F2A17DFD5CA}" cxnId="{05E67FA8-944D-482F-B096-74418AFB1A1F}" type="parTrans">
      <dgm:prSet/>
      <dgm:spPr/>
      <dgm:t>
        <a:bodyPr/>
        <a:lstStyle/>
        <a:p>
          <a:endParaRPr lang="en-US"/>
        </a:p>
      </dgm:t>
    </dgm:pt>
    <dgm:pt modelId="{E526784F-AD55-4ED4-8BE8-22B8B6331B22}" cxnId="{05E67FA8-944D-482F-B096-74418AFB1A1F}" type="sibTrans">
      <dgm:prSet/>
      <dgm:spPr/>
      <dgm:t>
        <a:bodyPr/>
        <a:lstStyle/>
        <a:p>
          <a:endParaRPr lang="en-US"/>
        </a:p>
      </dgm:t>
    </dgm:pt>
    <dgm:pt modelId="{DE4C143F-E16B-45AC-AB66-F1E8BE5F7629}">
      <dgm:prSet phldrT="[Текст]"/>
      <dgm:spPr/>
      <dgm:t>
        <a:bodyPr/>
        <a:lstStyle/>
        <a:p>
          <a:r>
            <a:rPr lang="en-US" dirty="0">
              <a:latin typeface="Footlight MT Light" panose="0204060206030A020304" pitchFamily="18" charset="0"/>
            </a:rPr>
            <a:t>ilk </a:t>
          </a:r>
          <a:r>
            <a:rPr lang="en-US" dirty="0" err="1">
              <a:latin typeface="Footlight MT Light" panose="0204060206030A020304" pitchFamily="18" charset="0"/>
            </a:rPr>
            <a:t>xışıltı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tutması</a:t>
          </a:r>
          <a:endParaRPr lang="en-US" dirty="0">
            <a:latin typeface="Footlight MT Light" panose="0204060206030A020304" pitchFamily="18" charset="0"/>
          </a:endParaRPr>
        </a:p>
      </dgm:t>
    </dgm:pt>
    <dgm:pt modelId="{4819336F-1BED-4441-B390-32F26E38A905}" cxnId="{FAB0325B-A602-47FA-B88E-311435CADD61}" type="parTrans">
      <dgm:prSet/>
      <dgm:spPr/>
      <dgm:t>
        <a:bodyPr/>
        <a:lstStyle/>
        <a:p>
          <a:endParaRPr lang="en-US"/>
        </a:p>
      </dgm:t>
    </dgm:pt>
    <dgm:pt modelId="{427A2124-C976-484A-B340-1352BE1D135C}" cxnId="{FAB0325B-A602-47FA-B88E-311435CADD61}" type="sibTrans">
      <dgm:prSet/>
      <dgm:spPr/>
      <dgm:t>
        <a:bodyPr/>
        <a:lstStyle/>
        <a:p>
          <a:endParaRPr lang="en-US"/>
        </a:p>
      </dgm:t>
    </dgm:pt>
    <dgm:pt modelId="{D9C8250C-7674-4703-A27E-4EBB4FCB5A4D}">
      <dgm:prSet phldrT="[Текст]"/>
      <dgm:spPr/>
      <dgm:t>
        <a:bodyPr/>
        <a:lstStyle/>
        <a:p>
          <a:r>
            <a:rPr lang="en-US" dirty="0">
              <a:latin typeface="Footlight MT Light" panose="0204060206030A020304" pitchFamily="18" charset="0"/>
            </a:rPr>
            <a:t>D</a:t>
          </a:r>
          <a:r>
            <a:rPr lang="az-Latn-AZ" dirty="0">
              <a:latin typeface="Footlight MT Light" panose="0204060206030A020304" pitchFamily="18" charset="0"/>
            </a:rPr>
            <a:t>ə</a:t>
          </a:r>
          <a:r>
            <a:rPr lang="en-US" dirty="0" err="1">
              <a:latin typeface="Footlight MT Light" panose="0204060206030A020304" pitchFamily="18" charset="0"/>
            </a:rPr>
            <a:t>ri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testind</a:t>
          </a:r>
          <a:r>
            <a:rPr lang="az-Latn-AZ" dirty="0">
              <a:latin typeface="Footlight MT Light" panose="0204060206030A020304" pitchFamily="18" charset="0"/>
            </a:rPr>
            <a:t>ə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atopiya</a:t>
          </a:r>
          <a:r>
            <a:rPr lang="en-US" dirty="0">
              <a:latin typeface="Footlight MT Light" panose="0204060206030A020304" pitchFamily="18" charset="0"/>
            </a:rPr>
            <a:t> </a:t>
          </a:r>
        </a:p>
      </dgm:t>
    </dgm:pt>
    <dgm:pt modelId="{74F929CC-3771-4B2B-91E4-57AB6D446A17}" cxnId="{3BAD3E26-6BE2-4F1A-83BD-806B1B2E4520}" type="parTrans">
      <dgm:prSet/>
      <dgm:spPr/>
      <dgm:t>
        <a:bodyPr/>
        <a:lstStyle/>
        <a:p>
          <a:endParaRPr lang="en-US"/>
        </a:p>
      </dgm:t>
    </dgm:pt>
    <dgm:pt modelId="{B51912FA-0587-4D16-8782-63DFA10C261E}" cxnId="{3BAD3E26-6BE2-4F1A-83BD-806B1B2E4520}" type="sibTrans">
      <dgm:prSet/>
      <dgm:spPr/>
      <dgm:t>
        <a:bodyPr/>
        <a:lstStyle/>
        <a:p>
          <a:endParaRPr lang="en-US"/>
        </a:p>
      </dgm:t>
    </dgm:pt>
    <dgm:pt modelId="{2E86480E-F3E5-40CB-8411-99358C071E85}" type="pres">
      <dgm:prSet presAssocID="{A4141B5F-0195-4CCE-822F-F234C41EA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223F4A-B313-4A08-A490-17B877328F7A}" type="pres">
      <dgm:prSet presAssocID="{6EA4D0D0-A101-4E9E-9597-925F7EC00149}" presName="centerShape" presStyleLbl="node0" presStyleIdx="0" presStyleCnt="1"/>
      <dgm:spPr/>
    </dgm:pt>
    <dgm:pt modelId="{D5D215D4-A6C1-4CE2-99D4-B1F2641F3DED}" type="pres">
      <dgm:prSet presAssocID="{4819336F-1BED-4441-B390-32F26E38A905}" presName="parTrans" presStyleLbl="bgSibTrans2D1" presStyleIdx="0" presStyleCnt="2"/>
      <dgm:spPr/>
    </dgm:pt>
    <dgm:pt modelId="{B1E24FD3-A783-4A77-B5CC-A3A5AEB01625}" type="pres">
      <dgm:prSet presAssocID="{DE4C143F-E16B-45AC-AB66-F1E8BE5F7629}" presName="node" presStyleLbl="node1" presStyleIdx="0" presStyleCnt="2">
        <dgm:presLayoutVars>
          <dgm:bulletEnabled val="1"/>
        </dgm:presLayoutVars>
      </dgm:prSet>
      <dgm:spPr/>
    </dgm:pt>
    <dgm:pt modelId="{1D091A0F-4AE5-4259-9C72-6AC1E489AD99}" type="pres">
      <dgm:prSet presAssocID="{74F929CC-3771-4B2B-91E4-57AB6D446A17}" presName="parTrans" presStyleLbl="bgSibTrans2D1" presStyleIdx="1" presStyleCnt="2"/>
      <dgm:spPr/>
    </dgm:pt>
    <dgm:pt modelId="{B4882849-7ED5-416E-8809-D5D930A6C5A7}" type="pres">
      <dgm:prSet presAssocID="{D9C8250C-7674-4703-A27E-4EBB4FCB5A4D}" presName="node" presStyleLbl="node1" presStyleIdx="1" presStyleCnt="2">
        <dgm:presLayoutVars>
          <dgm:bulletEnabled val="1"/>
        </dgm:presLayoutVars>
      </dgm:prSet>
      <dgm:spPr/>
    </dgm:pt>
  </dgm:ptLst>
  <dgm:cxnLst>
    <dgm:cxn modelId="{02BB7C1A-5ECA-4647-BBE5-03A98818216D}" type="presOf" srcId="{4819336F-1BED-4441-B390-32F26E38A905}" destId="{D5D215D4-A6C1-4CE2-99D4-B1F2641F3DED}" srcOrd="0" destOrd="0" presId="urn:microsoft.com/office/officeart/2005/8/layout/radial4"/>
    <dgm:cxn modelId="{3BAD3E26-6BE2-4F1A-83BD-806B1B2E4520}" srcId="{6EA4D0D0-A101-4E9E-9597-925F7EC00149}" destId="{D9C8250C-7674-4703-A27E-4EBB4FCB5A4D}" srcOrd="1" destOrd="0" parTransId="{74F929CC-3771-4B2B-91E4-57AB6D446A17}" sibTransId="{B51912FA-0587-4D16-8782-63DFA10C261E}"/>
    <dgm:cxn modelId="{FAB0325B-A602-47FA-B88E-311435CADD61}" srcId="{6EA4D0D0-A101-4E9E-9597-925F7EC00149}" destId="{DE4C143F-E16B-45AC-AB66-F1E8BE5F7629}" srcOrd="0" destOrd="0" parTransId="{4819336F-1BED-4441-B390-32F26E38A905}" sibTransId="{427A2124-C976-484A-B340-1352BE1D135C}"/>
    <dgm:cxn modelId="{6057567C-F54F-479A-BB0F-CE7EFEAD3B8C}" type="presOf" srcId="{6EA4D0D0-A101-4E9E-9597-925F7EC00149}" destId="{F1223F4A-B313-4A08-A490-17B877328F7A}" srcOrd="0" destOrd="0" presId="urn:microsoft.com/office/officeart/2005/8/layout/radial4"/>
    <dgm:cxn modelId="{EFCE4193-D6F5-4957-ABE0-51FA057CDCF0}" type="presOf" srcId="{D9C8250C-7674-4703-A27E-4EBB4FCB5A4D}" destId="{B4882849-7ED5-416E-8809-D5D930A6C5A7}" srcOrd="0" destOrd="0" presId="urn:microsoft.com/office/officeart/2005/8/layout/radial4"/>
    <dgm:cxn modelId="{81BDD697-13F6-4B2B-8D7E-F491FC0E3320}" type="presOf" srcId="{A4141B5F-0195-4CCE-822F-F234C41EA298}" destId="{2E86480E-F3E5-40CB-8411-99358C071E85}" srcOrd="0" destOrd="0" presId="urn:microsoft.com/office/officeart/2005/8/layout/radial4"/>
    <dgm:cxn modelId="{05E67FA8-944D-482F-B096-74418AFB1A1F}" srcId="{A4141B5F-0195-4CCE-822F-F234C41EA298}" destId="{6EA4D0D0-A101-4E9E-9597-925F7EC00149}" srcOrd="0" destOrd="0" parTransId="{D2075C58-E12A-4733-9996-6F2A17DFD5CA}" sibTransId="{E526784F-AD55-4ED4-8BE8-22B8B6331B22}"/>
    <dgm:cxn modelId="{EDC49DE1-C57B-4136-BE38-4D5BFAB106E0}" type="presOf" srcId="{74F929CC-3771-4B2B-91E4-57AB6D446A17}" destId="{1D091A0F-4AE5-4259-9C72-6AC1E489AD99}" srcOrd="0" destOrd="0" presId="urn:microsoft.com/office/officeart/2005/8/layout/radial4"/>
    <dgm:cxn modelId="{97C7A3EA-C33D-44DF-9DD1-DE40B44CDEB5}" type="presOf" srcId="{DE4C143F-E16B-45AC-AB66-F1E8BE5F7629}" destId="{B1E24FD3-A783-4A77-B5CC-A3A5AEB01625}" srcOrd="0" destOrd="0" presId="urn:microsoft.com/office/officeart/2005/8/layout/radial4"/>
    <dgm:cxn modelId="{2C4C4B19-C857-46BE-AEC6-75559D16ADFD}" type="presParOf" srcId="{2E86480E-F3E5-40CB-8411-99358C071E85}" destId="{F1223F4A-B313-4A08-A490-17B877328F7A}" srcOrd="0" destOrd="0" presId="urn:microsoft.com/office/officeart/2005/8/layout/radial4"/>
    <dgm:cxn modelId="{82DC1E2F-775D-44D4-8524-B7253B231DB9}" type="presParOf" srcId="{2E86480E-F3E5-40CB-8411-99358C071E85}" destId="{D5D215D4-A6C1-4CE2-99D4-B1F2641F3DED}" srcOrd="1" destOrd="0" presId="urn:microsoft.com/office/officeart/2005/8/layout/radial4"/>
    <dgm:cxn modelId="{ED47D488-3A2E-44E7-8848-0A7FB07F3331}" type="presParOf" srcId="{2E86480E-F3E5-40CB-8411-99358C071E85}" destId="{B1E24FD3-A783-4A77-B5CC-A3A5AEB01625}" srcOrd="2" destOrd="0" presId="urn:microsoft.com/office/officeart/2005/8/layout/radial4"/>
    <dgm:cxn modelId="{A10F66F3-C437-4672-A0EC-01E7817B7121}" type="presParOf" srcId="{2E86480E-F3E5-40CB-8411-99358C071E85}" destId="{1D091A0F-4AE5-4259-9C72-6AC1E489AD99}" srcOrd="3" destOrd="0" presId="urn:microsoft.com/office/officeart/2005/8/layout/radial4"/>
    <dgm:cxn modelId="{A19D4924-1807-45D7-B17A-3B4DB24F3C73}" type="presParOf" srcId="{2E86480E-F3E5-40CB-8411-99358C071E85}" destId="{B4882849-7ED5-416E-8809-D5D930A6C5A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418667"/>
        <a:chOff x="0" y="0"/>
        <a:chExt cx="8128000" cy="5418667"/>
      </a:xfrm>
    </dsp:grpSpPr>
    <dsp:sp modelId="{293EE024-9E42-42C0-A104-38D101C0D073}">
      <dsp:nvSpPr>
        <dsp:cNvPr id="5" name="Freeform 4"/>
        <dsp:cNvSpPr/>
      </dsp:nvSpPr>
      <dsp:spPr bwMode="white">
        <a:xfrm>
          <a:off x="1143000" y="2255626"/>
          <a:ext cx="2794000" cy="666115"/>
        </a:xfrm>
        <a:custGeom>
          <a:avLst/>
          <a:gdLst/>
          <a:ahLst/>
          <a:cxnLst/>
          <a:pathLst>
            <a:path w="4400" h="1049">
              <a:moveTo>
                <a:pt x="4400" y="0"/>
              </a:moveTo>
              <a:lnTo>
                <a:pt x="4400" y="849"/>
              </a:lnTo>
              <a:lnTo>
                <a:pt x="0" y="849"/>
              </a:lnTo>
              <a:lnTo>
                <a:pt x="0" y="104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143000" y="2255626"/>
        <a:ext cx="2794000" cy="666115"/>
      </dsp:txXfrm>
    </dsp:sp>
    <dsp:sp modelId="{2B3EF25C-7D88-45DD-9FF3-6D3745C326A4}">
      <dsp:nvSpPr>
        <dsp:cNvPr id="8" name="Freeform 7"/>
        <dsp:cNvSpPr/>
      </dsp:nvSpPr>
      <dsp:spPr bwMode="white">
        <a:xfrm>
          <a:off x="3937000" y="2255626"/>
          <a:ext cx="0" cy="666115"/>
        </a:xfrm>
        <a:custGeom>
          <a:avLst/>
          <a:gdLst/>
          <a:ahLst/>
          <a:cxnLst/>
          <a:pathLst>
            <a:path h="1049">
              <a:moveTo>
                <a:pt x="0" y="0"/>
              </a:moveTo>
              <a:lnTo>
                <a:pt x="0" y="104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937000" y="2255626"/>
        <a:ext cx="0" cy="666115"/>
      </dsp:txXfrm>
    </dsp:sp>
    <dsp:sp modelId="{EB3AFF7E-A163-49B8-A5AF-C8EE1BCA29E8}">
      <dsp:nvSpPr>
        <dsp:cNvPr id="11" name="Freeform 10"/>
        <dsp:cNvSpPr/>
      </dsp:nvSpPr>
      <dsp:spPr bwMode="white">
        <a:xfrm>
          <a:off x="3937000" y="2255626"/>
          <a:ext cx="2794000" cy="666115"/>
        </a:xfrm>
        <a:custGeom>
          <a:avLst/>
          <a:gdLst/>
          <a:ahLst/>
          <a:cxnLst/>
          <a:pathLst>
            <a:path w="4400" h="1049">
              <a:moveTo>
                <a:pt x="0" y="0"/>
              </a:moveTo>
              <a:lnTo>
                <a:pt x="0" y="849"/>
              </a:lnTo>
              <a:lnTo>
                <a:pt x="4400" y="849"/>
              </a:lnTo>
              <a:lnTo>
                <a:pt x="4400" y="104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937000" y="2255626"/>
        <a:ext cx="2794000" cy="666115"/>
      </dsp:txXfrm>
    </dsp:sp>
    <dsp:sp modelId="{FAD40082-004C-4537-A396-67A3D062FEEC}">
      <dsp:nvSpPr>
        <dsp:cNvPr id="3" name="Rounded Rectangle 2"/>
        <dsp:cNvSpPr/>
      </dsp:nvSpPr>
      <dsp:spPr bwMode="white">
        <a:xfrm>
          <a:off x="2794000" y="804016"/>
          <a:ext cx="2286000" cy="14516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794000" y="804016"/>
        <a:ext cx="2286000" cy="1451610"/>
      </dsp:txXfrm>
    </dsp:sp>
    <dsp:sp modelId="{59742F5E-D431-4CA9-A4CA-A02216DCA5D2}">
      <dsp:nvSpPr>
        <dsp:cNvPr id="4" name="Rounded Rectangle 3"/>
        <dsp:cNvSpPr/>
      </dsp:nvSpPr>
      <dsp:spPr bwMode="white">
        <a:xfrm>
          <a:off x="3048000" y="1045316"/>
          <a:ext cx="2286000" cy="145161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3200" dirty="0">
              <a:solidFill>
                <a:schemeClr val="dk1"/>
              </a:solidFill>
              <a:latin typeface="Footlight MT Light" panose="0204060206030A020304" pitchFamily="18" charset="0"/>
            </a:rPr>
            <a:t>Ə</a:t>
          </a:r>
          <a:r>
            <a:rPr lang="en-US" sz="3200" dirty="0" err="1">
              <a:solidFill>
                <a:schemeClr val="dk1"/>
              </a:solidFill>
              <a:latin typeface="Footlight MT Light" panose="0204060206030A020304" pitchFamily="18" charset="0"/>
            </a:rPr>
            <a:t>sas</a:t>
          </a:r>
          <a:r>
            <a:rPr lang="en-US" sz="32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3200" dirty="0" err="1">
              <a:solidFill>
                <a:schemeClr val="dk1"/>
              </a:solidFill>
              <a:latin typeface="Footlight MT Light" panose="0204060206030A020304" pitchFamily="18" charset="0"/>
            </a:rPr>
            <a:t>xüsusiyyəti</a:t>
          </a:r>
          <a:r>
            <a:rPr lang="en-US" sz="32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endParaRPr>
            <a:solidFill>
              <a:schemeClr val="dk1"/>
            </a:solidFill>
          </a:endParaRPr>
        </a:p>
      </dsp:txBody>
      <dsp:txXfrm>
        <a:off x="3048000" y="1045316"/>
        <a:ext cx="2286000" cy="1451610"/>
      </dsp:txXfrm>
    </dsp:sp>
    <dsp:sp modelId="{8C1A057E-EBCB-4BB5-96F7-D5310AC2C924}">
      <dsp:nvSpPr>
        <dsp:cNvPr id="6" name="Rounded Rectangle 5"/>
        <dsp:cNvSpPr/>
      </dsp:nvSpPr>
      <dsp:spPr bwMode="white">
        <a:xfrm>
          <a:off x="0" y="2921741"/>
          <a:ext cx="2286000" cy="14516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2921741"/>
        <a:ext cx="2286000" cy="1451610"/>
      </dsp:txXfrm>
    </dsp:sp>
    <dsp:sp modelId="{D6534728-AA43-4B1A-8DE8-32425ECB3FCA}">
      <dsp:nvSpPr>
        <dsp:cNvPr id="7" name="Rounded Rectangle 6"/>
        <dsp:cNvSpPr/>
      </dsp:nvSpPr>
      <dsp:spPr bwMode="white">
        <a:xfrm>
          <a:off x="254000" y="3163041"/>
          <a:ext cx="2286000" cy="145161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geri</a:t>
          </a:r>
          <a:r>
            <a:rPr lang="en-US" sz="28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dönə</a:t>
          </a:r>
          <a:r>
            <a:rPr lang="en-US" sz="28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bil</a:t>
          </a:r>
          <a:r>
            <a:rPr lang="az-Latn-AZ" sz="2800" dirty="0">
              <a:solidFill>
                <a:schemeClr val="dk1"/>
              </a:solidFill>
              <a:latin typeface="Footlight MT Light" panose="0204060206030A020304" pitchFamily="18" charset="0"/>
            </a:rPr>
            <a:t>ə</a:t>
          </a:r>
          <a:r>
            <a:rPr lang="en-US" sz="2800" dirty="0">
              <a:solidFill>
                <a:schemeClr val="dk1"/>
              </a:solidFill>
              <a:latin typeface="Footlight MT Light" panose="0204060206030A020304" pitchFamily="18" charset="0"/>
            </a:rPr>
            <a:t>n 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hava</a:t>
          </a:r>
          <a:r>
            <a:rPr lang="en-US" sz="28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yollarının</a:t>
          </a:r>
          <a:r>
            <a:rPr lang="en-US" sz="28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obstruksiyası</a:t>
          </a:r>
          <a:endParaRPr lang="en-US" sz="28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254000" y="3163041"/>
        <a:ext cx="2286000" cy="1451610"/>
      </dsp:txXfrm>
    </dsp:sp>
    <dsp:sp modelId="{D11D01AF-6551-4DD6-81DD-847003946378}">
      <dsp:nvSpPr>
        <dsp:cNvPr id="9" name="Rounded Rectangle 8"/>
        <dsp:cNvSpPr/>
      </dsp:nvSpPr>
      <dsp:spPr bwMode="white">
        <a:xfrm>
          <a:off x="2794000" y="2921741"/>
          <a:ext cx="2286000" cy="14516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794000" y="2921741"/>
        <a:ext cx="2286000" cy="1451610"/>
      </dsp:txXfrm>
    </dsp:sp>
    <dsp:sp modelId="{D13817A6-74C6-4235-B7FD-A629031203CB}">
      <dsp:nvSpPr>
        <dsp:cNvPr id="10" name="Rounded Rectangle 9"/>
        <dsp:cNvSpPr/>
      </dsp:nvSpPr>
      <dsp:spPr bwMode="white">
        <a:xfrm>
          <a:off x="3048000" y="3163041"/>
          <a:ext cx="2286000" cy="145161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hava</a:t>
          </a:r>
          <a:r>
            <a:rPr lang="en-US" sz="28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yolunun</a:t>
          </a:r>
          <a:r>
            <a:rPr lang="en-US" sz="28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iltihabı</a:t>
          </a:r>
          <a:endParaRPr lang="en-US" sz="28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3048000" y="3163041"/>
        <a:ext cx="2286000" cy="1451610"/>
      </dsp:txXfrm>
    </dsp:sp>
    <dsp:sp modelId="{A9559352-69E3-4026-86C0-0C06C127283B}">
      <dsp:nvSpPr>
        <dsp:cNvPr id="12" name="Rounded Rectangle 11"/>
        <dsp:cNvSpPr/>
      </dsp:nvSpPr>
      <dsp:spPr bwMode="white">
        <a:xfrm>
          <a:off x="5588000" y="2921741"/>
          <a:ext cx="2286000" cy="14516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588000" y="2921741"/>
        <a:ext cx="2286000" cy="1451610"/>
      </dsp:txXfrm>
    </dsp:sp>
    <dsp:sp modelId="{D9558859-9C7D-4146-835C-C1FBFB88AA53}">
      <dsp:nvSpPr>
        <dsp:cNvPr id="13" name="Rounded Rectangle 12"/>
        <dsp:cNvSpPr/>
      </dsp:nvSpPr>
      <dsp:spPr bwMode="white">
        <a:xfrm>
          <a:off x="5842000" y="3163041"/>
          <a:ext cx="2286000" cy="145161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hava</a:t>
          </a:r>
          <a:r>
            <a:rPr lang="en-US" sz="28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yolunun</a:t>
          </a:r>
          <a:r>
            <a:rPr lang="en-US" sz="28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hiperh</a:t>
          </a:r>
          <a:r>
            <a:rPr lang="az-Latn-AZ" sz="2800" dirty="0">
              <a:solidFill>
                <a:schemeClr val="dk1"/>
              </a:solidFill>
              <a:latin typeface="Footlight MT Light" panose="0204060206030A020304" pitchFamily="18" charset="0"/>
            </a:rPr>
            <a:t>ə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ssas</a:t>
          </a:r>
          <a:r>
            <a:rPr lang="az-Latn-AZ" sz="2800" dirty="0">
              <a:solidFill>
                <a:schemeClr val="dk1"/>
              </a:solidFill>
              <a:latin typeface="Footlight MT Light" panose="0204060206030A020304" pitchFamily="18" charset="0"/>
            </a:rPr>
            <a:t>lı-</a:t>
          </a:r>
          <a:r>
            <a:rPr lang="en-US" sz="2800" dirty="0" err="1">
              <a:solidFill>
                <a:schemeClr val="dk1"/>
              </a:solidFill>
              <a:latin typeface="Footlight MT Light" panose="0204060206030A020304" pitchFamily="18" charset="0"/>
            </a:rPr>
            <a:t>ğı</a:t>
          </a:r>
          <a:endParaRPr lang="en-US" sz="28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5842000" y="3163041"/>
        <a:ext cx="2286000" cy="14516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021751" cy="3865780"/>
        <a:chOff x="0" y="0"/>
        <a:chExt cx="5021751" cy="3865780"/>
      </a:xfrm>
    </dsp:grpSpPr>
    <dsp:sp modelId="{6DD24CC8-B29F-4372-B08F-E7B3DDC34F90}">
      <dsp:nvSpPr>
        <dsp:cNvPr id="3" name="Oval 2"/>
        <dsp:cNvSpPr/>
      </dsp:nvSpPr>
      <dsp:spPr bwMode="white">
        <a:xfrm>
          <a:off x="1699859" y="1633876"/>
          <a:ext cx="1622033" cy="162203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dirty="0">
              <a:latin typeface="Footlight MT Light" panose="0204060206030A020304" pitchFamily="18" charset="0"/>
            </a:rPr>
            <a:t>A</a:t>
          </a:r>
          <a:r>
            <a:rPr lang="en-US" dirty="0" err="1">
              <a:latin typeface="Footlight MT Light" panose="0204060206030A020304" pitchFamily="18" charset="0"/>
            </a:rPr>
            <a:t>stma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1699859" y="1633876"/>
        <a:ext cx="1622033" cy="1622033"/>
      </dsp:txXfrm>
    </dsp:sp>
    <dsp:sp modelId="{7BE04C84-9DF9-4D7E-A651-F0F5D2FC64E5}">
      <dsp:nvSpPr>
        <dsp:cNvPr id="4" name="Left Arrow 3"/>
        <dsp:cNvSpPr/>
      </dsp:nvSpPr>
      <dsp:spPr bwMode="white">
        <a:xfrm rot="12899999">
          <a:off x="687806" y="1371839"/>
          <a:ext cx="1241382" cy="462279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2899999">
        <a:off x="687806" y="1371839"/>
        <a:ext cx="1241382" cy="462279"/>
      </dsp:txXfrm>
    </dsp:sp>
    <dsp:sp modelId="{7918912A-C629-40D2-B31B-559574C7D7A4}">
      <dsp:nvSpPr>
        <dsp:cNvPr id="5" name="Rounded Rectangle 4"/>
        <dsp:cNvSpPr/>
      </dsp:nvSpPr>
      <dsp:spPr bwMode="white">
        <a:xfrm>
          <a:off x="0" y="609872"/>
          <a:ext cx="1540931" cy="123274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1435" tIns="51435" rIns="51435" bIns="5143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Footlight MT Light" panose="0204060206030A020304" pitchFamily="18" charset="0"/>
            </a:rPr>
            <a:t> ilk </a:t>
          </a:r>
          <a:r>
            <a:rPr lang="en-US" dirty="0" err="1">
              <a:latin typeface="Footlight MT Light" panose="0204060206030A020304" pitchFamily="18" charset="0"/>
            </a:rPr>
            <a:t>xışılt</a:t>
          </a:r>
          <a:r>
            <a:rPr lang="az-Latn-AZ" dirty="0">
              <a:latin typeface="Footlight MT Light" panose="0204060206030A020304" pitchFamily="18" charset="0"/>
            </a:rPr>
            <a:t>ı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tutması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0" y="609872"/>
        <a:ext cx="1540931" cy="1232745"/>
      </dsp:txXfrm>
    </dsp:sp>
    <dsp:sp modelId="{39D07D84-230E-4175-9216-2852A720405B}">
      <dsp:nvSpPr>
        <dsp:cNvPr id="6" name="Left Arrow 5"/>
        <dsp:cNvSpPr/>
      </dsp:nvSpPr>
      <dsp:spPr bwMode="white">
        <a:xfrm rot="-2099999">
          <a:off x="3092562" y="1371839"/>
          <a:ext cx="1241382" cy="462279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4">
            <a:hueOff val="-7620000"/>
            <a:satOff val="28627"/>
            <a:lumOff val="39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-2099999">
        <a:off x="3092562" y="1371839"/>
        <a:ext cx="1241382" cy="462279"/>
      </dsp:txXfrm>
    </dsp:sp>
    <dsp:sp modelId="{04FEF2D8-F18E-4665-A497-015B0A47F569}">
      <dsp:nvSpPr>
        <dsp:cNvPr id="7" name="Rounded Rectangle 6"/>
        <dsp:cNvSpPr/>
      </dsp:nvSpPr>
      <dsp:spPr bwMode="white">
        <a:xfrm>
          <a:off x="3480820" y="609872"/>
          <a:ext cx="1540931" cy="123274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-7620000"/>
            <a:satOff val="28627"/>
            <a:lumOff val="39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1435" tIns="51435" rIns="51435" bIns="5143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Footlight MT Light" panose="0204060206030A020304" pitchFamily="18" charset="0"/>
            </a:rPr>
            <a:t>atopik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dermatit</a:t>
          </a:r>
          <a:r>
            <a:rPr lang="en-US" dirty="0">
              <a:latin typeface="Footlight MT Light" panose="0204060206030A020304" pitchFamily="18" charset="0"/>
            </a:rPr>
            <a:t> </a:t>
          </a:r>
        </a:p>
      </dsp:txBody>
      <dsp:txXfrm>
        <a:off x="3480820" y="609872"/>
        <a:ext cx="1540931" cy="1232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312400" cy="4645710"/>
        <a:chOff x="0" y="0"/>
        <a:chExt cx="10312400" cy="4645710"/>
      </a:xfrm>
    </dsp:grpSpPr>
    <dsp:sp modelId="{9F61EF8A-F46D-42D0-9751-CE1D155C6127}">
      <dsp:nvSpPr>
        <dsp:cNvPr id="4" name="Round Same Side Corner Rectangle 3"/>
        <dsp:cNvSpPr/>
      </dsp:nvSpPr>
      <dsp:spPr bwMode="white">
        <a:xfrm rot="5400000">
          <a:off x="6105952" y="-2166868"/>
          <a:ext cx="1812960" cy="6599936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41910" tIns="20955" rIns="41910" bIns="20955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SzTx/>
            <a:buChar char="•"/>
          </a:pPr>
          <a:endParaRPr lang="en-US" sz="1100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dirty="0">
            <a:solidFill>
              <a:schemeClr val="dk1"/>
            </a:solidFill>
          </a:endParaRPr>
        </a:p>
        <a:p>
          <a:pPr marL="457200" lvl="2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dirty="0">
              <a:solidFill>
                <a:schemeClr val="dk1"/>
              </a:solidFill>
              <a:latin typeface="Footlight MT Light" panose="0204060206030A020304" pitchFamily="18" charset="0"/>
            </a:rPr>
            <a:t>Immun,endokrin və   vegetativ  sinir  sisteminin</a:t>
          </a:r>
          <a:endParaRPr lang="nb-NO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457200" lvl="2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Bronxların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həssaslığının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və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reaktivliyinin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,</a:t>
          </a:r>
          <a:endParaRPr lang="en-US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457200" lvl="2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>
              <a:solidFill>
                <a:schemeClr val="dk1"/>
              </a:solidFill>
              <a:latin typeface="Footlight MT Light" panose="0204060206030A020304" pitchFamily="18" charset="0"/>
            </a:rPr>
            <a:t>Mikosiliar klirensin,</a:t>
          </a:r>
          <a:endParaRPr lang="en-US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457200" lvl="2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Ağciyər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damarlarının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endotelinin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,</a:t>
          </a:r>
          <a:endParaRPr lang="en-US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457200" lvl="2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Araxidon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turşusunun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metobolizmi8nin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və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s.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qüsurları</a:t>
          </a:r>
          <a:endParaRPr lang="en-US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dirty="0">
            <a:solidFill>
              <a:schemeClr val="dk1"/>
            </a:solidFill>
          </a:endParaRPr>
        </a:p>
      </dsp:txBody>
      <dsp:txXfrm rot="5400000">
        <a:off x="6105952" y="-2166868"/>
        <a:ext cx="1812960" cy="6599936"/>
      </dsp:txXfrm>
    </dsp:sp>
    <dsp:sp modelId="{05B7BA47-FBA6-44FA-83FC-4615E2CFD18F}">
      <dsp:nvSpPr>
        <dsp:cNvPr id="3" name="Rounded Rectangle 2"/>
        <dsp:cNvSpPr/>
      </dsp:nvSpPr>
      <dsp:spPr bwMode="white">
        <a:xfrm>
          <a:off x="0" y="0"/>
          <a:ext cx="3712464" cy="22662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0020" tIns="80010" rIns="160020" bIns="8001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dirty="0" err="1"/>
            <a:t>Daxili</a:t>
          </a:r>
          <a:r>
            <a:rPr lang="en-US" dirty="0"/>
            <a:t>  </a:t>
          </a:r>
          <a:r>
            <a:rPr lang="en-US" dirty="0" err="1"/>
            <a:t>amillər</a:t>
          </a:r>
          <a:endParaRPr lang="en-US" dirty="0"/>
        </a:p>
        <a:p>
          <a:pPr marL="0" lvl="0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sp:txBody>
      <dsp:txXfrm>
        <a:off x="0" y="0"/>
        <a:ext cx="3712464" cy="2266200"/>
      </dsp:txXfrm>
    </dsp:sp>
    <dsp:sp modelId="{9F79901E-F477-497F-9A2A-482DBD271906}">
      <dsp:nvSpPr>
        <dsp:cNvPr id="6" name="Round Same Side Corner Rectangle 5"/>
        <dsp:cNvSpPr/>
      </dsp:nvSpPr>
      <dsp:spPr bwMode="white">
        <a:xfrm rot="5400000">
          <a:off x="5971584" y="212642"/>
          <a:ext cx="2081695" cy="6599936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Allergenlər</a:t>
          </a:r>
          <a:endParaRPr lang="en-US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Infeksiyalar</a:t>
          </a:r>
          <a:endParaRPr lang="en-US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Mexaniki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və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kimyəvi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qıcıqlandırıcılar</a:t>
          </a:r>
          <a:endParaRPr lang="en-US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Metereoloji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və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fiziki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kimyəvi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amillər</a:t>
          </a:r>
          <a:endParaRPr lang="en-US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Stress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mənşəli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sinir</a:t>
          </a:r>
          <a:endParaRPr lang="en-US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Farmakoloji</a:t>
          </a:r>
          <a:r>
            <a:rPr lang="en-US" sz="2000" dirty="0">
              <a:solidFill>
                <a:schemeClr val="dk1"/>
              </a:solidFill>
              <a:latin typeface="Footlight MT Light" panose="0204060206030A020304" pitchFamily="18" charset="0"/>
            </a:rPr>
            <a:t>  </a:t>
          </a:r>
          <a:r>
            <a:rPr lang="en-US" sz="2000" dirty="0" err="1">
              <a:solidFill>
                <a:schemeClr val="dk1"/>
              </a:solidFill>
              <a:latin typeface="Footlight MT Light" panose="0204060206030A020304" pitchFamily="18" charset="0"/>
            </a:rPr>
            <a:t>təsirlər</a:t>
          </a:r>
          <a:endParaRPr lang="en-US" sz="2000" dirty="0">
            <a:solidFill>
              <a:schemeClr val="dk1"/>
            </a:solidFill>
            <a:latin typeface="Footlight MT Light" panose="0204060206030A020304" pitchFamily="18" charset="0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1300" dirty="0">
            <a:solidFill>
              <a:schemeClr val="dk1"/>
            </a:solidFill>
          </a:endParaRPr>
        </a:p>
      </dsp:txBody>
      <dsp:txXfrm rot="5400000">
        <a:off x="5971584" y="212642"/>
        <a:ext cx="2081695" cy="6599936"/>
      </dsp:txXfrm>
    </dsp:sp>
    <dsp:sp modelId="{0CCC6901-726D-4A0C-8DFC-1682DCCB504B}">
      <dsp:nvSpPr>
        <dsp:cNvPr id="5" name="Rounded Rectangle 4"/>
        <dsp:cNvSpPr/>
      </dsp:nvSpPr>
      <dsp:spPr bwMode="white">
        <a:xfrm>
          <a:off x="0" y="2379510"/>
          <a:ext cx="3712464" cy="22662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0020" tIns="80010" rIns="160020" bIns="8001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dirty="0" err="1"/>
            <a:t>Xarici</a:t>
          </a:r>
          <a:r>
            <a:rPr lang="en-US" dirty="0"/>
            <a:t>  </a:t>
          </a:r>
          <a:r>
            <a:rPr lang="en-US" dirty="0" err="1"/>
            <a:t>amillər</a:t>
          </a:r>
          <a:endParaRPr lang="en-US" dirty="0"/>
        </a:p>
        <a:p>
          <a:pPr marL="0" lvl="0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sp:txBody>
      <dsp:txXfrm>
        <a:off x="0" y="2379510"/>
        <a:ext cx="3712464" cy="2266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846805" cy="6036004"/>
        <a:chOff x="0" y="0"/>
        <a:chExt cx="7846805" cy="6036004"/>
      </a:xfrm>
    </dsp:grpSpPr>
    <dsp:sp modelId="{847B439D-7B54-4496-AF26-10808C210163}">
      <dsp:nvSpPr>
        <dsp:cNvPr id="3" name="Rounded Rectangle 2"/>
        <dsp:cNvSpPr/>
      </dsp:nvSpPr>
      <dsp:spPr bwMode="white">
        <a:xfrm>
          <a:off x="281493" y="-55412"/>
          <a:ext cx="2874705" cy="1864019"/>
        </a:xfrm>
        <a:prstGeom prst="roundRect">
          <a:avLst>
            <a:gd name="adj" fmla="val 10000"/>
          </a:avLst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91439" tIns="91439" rIns="91439" bIns="9143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z-Latn-AZ" sz="2400" b="1">
              <a:solidFill>
                <a:schemeClr val="dk1"/>
              </a:solidFill>
              <a:latin typeface="Footlight MT Light" panose="0204060206030A020304" pitchFamily="18" charset="0"/>
            </a:rPr>
            <a:t>eninəzolaqlı bronx əzələlərinin  spazmı  ilə  şərtlənir</a:t>
          </a:r>
          <a:endParaRPr lang="en-US" sz="24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281493" y="-55412"/>
        <a:ext cx="2874705" cy="1864019"/>
      </dsp:txXfrm>
    </dsp:sp>
    <dsp:sp modelId="{153DCDB8-57A8-450D-9FB2-50CF59AFA708}">
      <dsp:nvSpPr>
        <dsp:cNvPr id="4" name="Rounded Rectangle 3"/>
        <dsp:cNvSpPr/>
      </dsp:nvSpPr>
      <dsp:spPr bwMode="white">
        <a:xfrm>
          <a:off x="4971802" y="-55412"/>
          <a:ext cx="2874705" cy="1864019"/>
        </a:xfrm>
        <a:prstGeom prst="roundRect">
          <a:avLst>
            <a:gd name="adj" fmla="val 10000"/>
          </a:avLst>
        </a:prstGeom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91439" tIns="91439" rIns="91439" bIns="9143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z-Latn-AZ" sz="2400" b="1">
              <a:solidFill>
                <a:schemeClr val="dk1"/>
              </a:solidFill>
              <a:latin typeface="Footlight MT Light" panose="0204060206030A020304" pitchFamily="18" charset="0"/>
            </a:rPr>
            <a:t>bronxların  selikli  qişasının  ödemi nəticəsində  baş  verir</a:t>
          </a:r>
          <a:endParaRPr lang="en-US" sz="24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4971802" y="-55412"/>
        <a:ext cx="2874705" cy="1864019"/>
      </dsp:txXfrm>
    </dsp:sp>
    <dsp:sp modelId="{85CE7B5F-03F2-41A1-8827-F070374DC96E}">
      <dsp:nvSpPr>
        <dsp:cNvPr id="5" name="Rounded Rectangle 4"/>
        <dsp:cNvSpPr/>
      </dsp:nvSpPr>
      <dsp:spPr bwMode="white">
        <a:xfrm>
          <a:off x="4971802" y="3905629"/>
          <a:ext cx="2874705" cy="1864019"/>
        </a:xfrm>
        <a:prstGeom prst="roundRect">
          <a:avLst>
            <a:gd name="adj" fmla="val 10000"/>
          </a:avLst>
        </a:prstGeom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8580" tIns="68580" rIns="68580" bIns="685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z-Latn-AZ" sz="1800" b="1" dirty="0">
              <a:solidFill>
                <a:schemeClr val="dk1"/>
              </a:solidFill>
              <a:latin typeface="Footlight MT Light" panose="0204060206030A020304" pitchFamily="18" charset="0"/>
            </a:rPr>
            <a:t>xırda  və  orta  bronxların  yapışqan  bəl-qəmlə  tutulması  ilə əlaqələndirilir</a:t>
          </a:r>
          <a:endParaRPr lang="en-US" sz="18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4971802" y="3905629"/>
        <a:ext cx="2874705" cy="1864019"/>
      </dsp:txXfrm>
    </dsp:sp>
    <dsp:sp modelId="{04655D6F-10F9-4943-979B-A110314729E6}">
      <dsp:nvSpPr>
        <dsp:cNvPr id="6" name="Rounded Rectangle 5"/>
        <dsp:cNvSpPr/>
      </dsp:nvSpPr>
      <dsp:spPr bwMode="white">
        <a:xfrm>
          <a:off x="281493" y="3583862"/>
          <a:ext cx="2874705" cy="2507553"/>
        </a:xfrm>
        <a:prstGeom prst="roundRect">
          <a:avLst>
            <a:gd name="adj" fmla="val 10000"/>
          </a:avLst>
        </a:prstGeom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z-Latn-AZ" sz="1600" b="1" dirty="0">
              <a:solidFill>
                <a:schemeClr val="dk1"/>
              </a:solidFill>
              <a:latin typeface="Footlight MT Light" panose="0204060206030A020304" pitchFamily="18" charset="0"/>
            </a:rPr>
            <a:t>xəstəliyin  uzun  müddət  və  ağır gedişi  zamanı  bronxların  divarında </a:t>
          </a:r>
          <a:r>
            <a:rPr lang="en-US" sz="1600" b="1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az-Latn-AZ" sz="1600" b="1" dirty="0">
              <a:solidFill>
                <a:schemeClr val="dk1"/>
              </a:solidFill>
              <a:latin typeface="Footlight MT Light" panose="0204060206030A020304" pitchFamily="18" charset="0"/>
            </a:rPr>
            <a:t>sklerotik  dəyişikliklərin  inkişafı  ilə  biruzə  verir</a:t>
          </a:r>
          <a:endParaRPr lang="en-US" sz="16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281493" y="3583862"/>
        <a:ext cx="2874705" cy="2507553"/>
      </dsp:txXfrm>
    </dsp:sp>
    <dsp:sp modelId="{DCC78D61-50C0-445F-AE99-A555C4B7E9A6}">
      <dsp:nvSpPr>
        <dsp:cNvPr id="7" name="Pie 6"/>
        <dsp:cNvSpPr/>
      </dsp:nvSpPr>
      <dsp:spPr bwMode="white">
        <a:xfrm>
          <a:off x="1486076" y="440078"/>
          <a:ext cx="2519731" cy="2519731"/>
        </a:xfrm>
        <a:prstGeom prst="pieWedge">
          <a:avLst/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Body>
        <a:bodyPr lIns="256032" tIns="256032" rIns="256032" bIns="25603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3600" b="1">
              <a:latin typeface="Footlight MT Light" panose="0204060206030A020304" pitchFamily="18" charset="0"/>
            </a:rPr>
            <a:t>Kəskin</a:t>
          </a:r>
          <a:endParaRPr lang="en-US" sz="3600" dirty="0">
            <a:latin typeface="Footlight MT Light" panose="0204060206030A020304" pitchFamily="18" charset="0"/>
          </a:endParaRPr>
        </a:p>
      </dsp:txBody>
      <dsp:txXfrm>
        <a:off x="1486076" y="440078"/>
        <a:ext cx="2519731" cy="2519731"/>
      </dsp:txXfrm>
    </dsp:sp>
    <dsp:sp modelId="{5F9FF5CB-3DA9-4AF8-9E8C-E6A10B73F0A3}">
      <dsp:nvSpPr>
        <dsp:cNvPr id="8" name="Pie 7"/>
        <dsp:cNvSpPr/>
      </dsp:nvSpPr>
      <dsp:spPr bwMode="white">
        <a:xfrm rot="5400000">
          <a:off x="4122192" y="440078"/>
          <a:ext cx="2519731" cy="2519731"/>
        </a:xfrm>
        <a:prstGeom prst="pieWedge">
          <a:avLst/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rot="-5400000" lIns="227584" tIns="227584" rIns="227584" bIns="22758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3200" b="1">
              <a:latin typeface="Footlight MT Light" panose="0204060206030A020304" pitchFamily="18" charset="0"/>
            </a:rPr>
            <a:t>Yarım-kəskin</a:t>
          </a:r>
          <a:endParaRPr lang="en-US" sz="3200" dirty="0">
            <a:latin typeface="Footlight MT Light" panose="0204060206030A020304" pitchFamily="18" charset="0"/>
          </a:endParaRPr>
        </a:p>
      </dsp:txBody>
      <dsp:txXfrm rot="5400000">
        <a:off x="4122192" y="440078"/>
        <a:ext cx="2519731" cy="2519731"/>
      </dsp:txXfrm>
    </dsp:sp>
    <dsp:sp modelId="{A1A8C50D-B1CB-4DF9-AA9E-9A8C3FA0EDB9}">
      <dsp:nvSpPr>
        <dsp:cNvPr id="9" name="Pie 8"/>
        <dsp:cNvSpPr/>
      </dsp:nvSpPr>
      <dsp:spPr bwMode="white">
        <a:xfrm rot="10800000">
          <a:off x="4122192" y="3076194"/>
          <a:ext cx="2519731" cy="2519731"/>
        </a:xfrm>
        <a:prstGeom prst="pieWedge">
          <a:avLst/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rot="10800000" lIns="227584" tIns="227584" rIns="227584" bIns="22758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3200" b="1" dirty="0">
              <a:latin typeface="Footlight MT Light" panose="0204060206030A020304" pitchFamily="18" charset="0"/>
            </a:rPr>
            <a:t>Xronik</a:t>
          </a:r>
          <a:endParaRPr lang="en-US" sz="3600" dirty="0">
            <a:latin typeface="Footlight MT Light" panose="0204060206030A020304" pitchFamily="18" charset="0"/>
          </a:endParaRPr>
        </a:p>
      </dsp:txBody>
      <dsp:txXfrm rot="10800000">
        <a:off x="4122192" y="3076194"/>
        <a:ext cx="2519731" cy="2519731"/>
      </dsp:txXfrm>
    </dsp:sp>
    <dsp:sp modelId="{D61C3340-1669-40A9-BE63-664FCD0F3CC6}">
      <dsp:nvSpPr>
        <dsp:cNvPr id="10" name="Pie 9"/>
        <dsp:cNvSpPr/>
      </dsp:nvSpPr>
      <dsp:spPr bwMode="white">
        <a:xfrm rot="16200000">
          <a:off x="1486076" y="3076194"/>
          <a:ext cx="2519731" cy="2519731"/>
        </a:xfrm>
        <a:prstGeom prst="pieWedge">
          <a:avLst/>
        </a:prstGeom>
      </dsp:spPr>
      <dsp:style>
        <a:lnRef idx="0">
          <a:schemeClr val="lt1"/>
        </a:lnRef>
        <a:fillRef idx="3">
          <a:schemeClr val="accent5"/>
        </a:fillRef>
        <a:effectRef idx="3">
          <a:scrgbClr r="0" g="0" b="0"/>
        </a:effectRef>
        <a:fontRef idx="minor">
          <a:schemeClr val="lt1"/>
        </a:fontRef>
      </dsp:style>
      <dsp:txBody>
        <a:bodyPr rot="5400000" lIns="256032" tIns="256032" rIns="256032" bIns="25603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3600" b="1">
              <a:latin typeface="Footlight MT Light" panose="0204060206030A020304" pitchFamily="18" charset="0"/>
            </a:rPr>
            <a:t>Geri</a:t>
          </a:r>
          <a:r>
            <a:rPr lang="en-US" sz="3600" b="1">
              <a:latin typeface="Footlight MT Light" panose="0204060206030A020304" pitchFamily="18" charset="0"/>
            </a:rPr>
            <a:t>  </a:t>
          </a:r>
          <a:r>
            <a:rPr lang="az-Latn-AZ" sz="3600" b="1">
              <a:latin typeface="Footlight MT Light" panose="0204060206030A020304" pitchFamily="18" charset="0"/>
            </a:rPr>
            <a:t>qayıt-mayan</a:t>
          </a:r>
          <a:endParaRPr lang="en-US" sz="3600" dirty="0">
            <a:latin typeface="Footlight MT Light" panose="0204060206030A020304" pitchFamily="18" charset="0"/>
          </a:endParaRPr>
        </a:p>
      </dsp:txBody>
      <dsp:txXfrm rot="16200000">
        <a:off x="1486076" y="3076194"/>
        <a:ext cx="2519731" cy="2519731"/>
      </dsp:txXfrm>
    </dsp:sp>
    <dsp:sp modelId="{36203258-A62B-423E-BA16-FF368DEA04BA}">
      <dsp:nvSpPr>
        <dsp:cNvPr id="11" name="Circular Arrow 10"/>
        <dsp:cNvSpPr/>
      </dsp:nvSpPr>
      <dsp:spPr bwMode="white">
        <a:xfrm>
          <a:off x="3629012" y="2494270"/>
          <a:ext cx="869977" cy="756501"/>
        </a:xfrm>
        <a:prstGeom prst="circularArrow">
          <a:avLst/>
        </a:prstGeom>
      </dsp:spPr>
      <dsp:style>
        <a:lnRef idx="0">
          <a:schemeClr val="lt1"/>
        </a:lnRef>
        <a:fillRef idx="3">
          <a:schemeClr val="accent2">
            <a:tint val="40000"/>
          </a:schemeClr>
        </a:fillRef>
        <a:effectRef idx="3">
          <a:scrgbClr r="0" g="0" b="0"/>
        </a:effectRef>
        <a:fontRef idx="minor"/>
      </dsp:style>
      <dsp:txXfrm>
        <a:off x="3629012" y="2494270"/>
        <a:ext cx="869977" cy="756501"/>
      </dsp:txXfrm>
    </dsp:sp>
    <dsp:sp modelId="{E945A861-EB97-4401-83FA-88597F153AFB}">
      <dsp:nvSpPr>
        <dsp:cNvPr id="12" name="Circular Arrow 11"/>
        <dsp:cNvSpPr/>
      </dsp:nvSpPr>
      <dsp:spPr bwMode="white">
        <a:xfrm rot="10800000">
          <a:off x="3629012" y="2785232"/>
          <a:ext cx="869977" cy="756501"/>
        </a:xfrm>
        <a:prstGeom prst="circularArrow">
          <a:avLst/>
        </a:prstGeom>
      </dsp:spPr>
      <dsp:style>
        <a:lnRef idx="0">
          <a:schemeClr val="lt1"/>
        </a:lnRef>
        <a:fillRef idx="3">
          <a:schemeClr val="accent2">
            <a:tint val="40000"/>
          </a:schemeClr>
        </a:fillRef>
        <a:effectRef idx="3">
          <a:scrgbClr r="0" g="0" b="0"/>
        </a:effectRef>
        <a:fontRef idx="minor"/>
      </dsp:style>
      <dsp:txXfrm rot="10800000">
        <a:off x="3629012" y="2785232"/>
        <a:ext cx="869977" cy="756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83395" cy="4128652"/>
        <a:chOff x="0" y="0"/>
        <a:chExt cx="7583395" cy="4128652"/>
      </a:xfrm>
    </dsp:grpSpPr>
    <dsp:sp modelId="{A7705384-9332-4ECA-8694-533CD8B66EC6}">
      <dsp:nvSpPr>
        <dsp:cNvPr id="4" name="Block Arc 3"/>
        <dsp:cNvSpPr/>
      </dsp:nvSpPr>
      <dsp:spPr bwMode="white">
        <a:xfrm>
          <a:off x="-4623874" y="-728128"/>
          <a:ext cx="5584908" cy="5584908"/>
        </a:xfrm>
        <a:prstGeom prst="blockArc">
          <a:avLst>
            <a:gd name="adj1" fmla="val 18900000"/>
            <a:gd name="adj2" fmla="val 2700000"/>
            <a:gd name="adj3" fmla="val 324"/>
          </a:avLst>
        </a:pr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-4623874" y="-728128"/>
        <a:ext cx="5584908" cy="5584908"/>
      </dsp:txXfrm>
    </dsp:sp>
    <dsp:sp modelId="{F5E4F36C-BD9C-4A68-BB8B-7E525BAB6FB6}">
      <dsp:nvSpPr>
        <dsp:cNvPr id="7" name="Rectangles 6"/>
        <dsp:cNvSpPr/>
      </dsp:nvSpPr>
      <dsp:spPr bwMode="white">
        <a:xfrm>
          <a:off x="344742" y="187689"/>
          <a:ext cx="7238653" cy="375212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97824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>
              <a:latin typeface="Footlight MT Light" panose="0204060206030A020304" pitchFamily="18" charset="0"/>
            </a:rPr>
            <a:t>öskürək</a:t>
          </a:r>
          <a:endParaRPr lang="en-US" sz="2800" dirty="0">
            <a:latin typeface="Footlight MT Light" panose="0204060206030A020304" pitchFamily="18" charset="0"/>
          </a:endParaRPr>
        </a:p>
      </dsp:txBody>
      <dsp:txXfrm>
        <a:off x="344742" y="187689"/>
        <a:ext cx="7238653" cy="375212"/>
      </dsp:txXfrm>
    </dsp:sp>
    <dsp:sp modelId="{01926763-8B35-4D29-9ACB-C8191E6741C1}">
      <dsp:nvSpPr>
        <dsp:cNvPr id="8" name="Oval 7"/>
        <dsp:cNvSpPr/>
      </dsp:nvSpPr>
      <dsp:spPr bwMode="white">
        <a:xfrm>
          <a:off x="110235" y="140787"/>
          <a:ext cx="469015" cy="469015"/>
        </a:xfrm>
        <a:prstGeom prst="ellipse">
          <a:avLst/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110235" y="140787"/>
        <a:ext cx="469015" cy="469015"/>
      </dsp:txXfrm>
    </dsp:sp>
    <dsp:sp modelId="{59E248E1-A513-4AC0-A7F1-6276B45B6F65}">
      <dsp:nvSpPr>
        <dsp:cNvPr id="9" name="Rectangles 8"/>
        <dsp:cNvSpPr/>
      </dsp:nvSpPr>
      <dsp:spPr bwMode="white">
        <a:xfrm>
          <a:off x="684531" y="750837"/>
          <a:ext cx="6898864" cy="375212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1550000"/>
            <a:satOff val="-9868"/>
            <a:lumOff val="-5947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97824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>
              <a:latin typeface="Footlight MT Light" panose="0204060206030A020304" pitchFamily="18" charset="0"/>
            </a:rPr>
            <a:t>təngnəfəslik</a:t>
          </a:r>
          <a:endParaRPr lang="en-US" sz="2800" dirty="0">
            <a:latin typeface="Footlight MT Light" panose="0204060206030A020304" pitchFamily="18" charset="0"/>
          </a:endParaRPr>
        </a:p>
      </dsp:txBody>
      <dsp:txXfrm>
        <a:off x="684531" y="750837"/>
        <a:ext cx="6898864" cy="375212"/>
      </dsp:txXfrm>
    </dsp:sp>
    <dsp:sp modelId="{FD8ED26A-7496-4AF5-8C05-900C78622883}">
      <dsp:nvSpPr>
        <dsp:cNvPr id="10" name="Oval 9"/>
        <dsp:cNvSpPr/>
      </dsp:nvSpPr>
      <dsp:spPr bwMode="white">
        <a:xfrm>
          <a:off x="450023" y="703935"/>
          <a:ext cx="469015" cy="469015"/>
        </a:xfrm>
        <a:prstGeom prst="ellipse">
          <a:avLst/>
        </a:prstGeom>
      </dsp:spPr>
      <dsp:style>
        <a:lnRef idx="1">
          <a:schemeClr val="accent2">
            <a:hueOff val="1550000"/>
            <a:satOff val="-9868"/>
            <a:lumOff val="-5947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450023" y="703935"/>
        <a:ext cx="469015" cy="469015"/>
      </dsp:txXfrm>
    </dsp:sp>
    <dsp:sp modelId="{020C99F8-CB67-4985-A2E4-C05DC40DD0E5}">
      <dsp:nvSpPr>
        <dsp:cNvPr id="11" name="Rectangles 10"/>
        <dsp:cNvSpPr/>
      </dsp:nvSpPr>
      <dsp:spPr bwMode="white">
        <a:xfrm>
          <a:off x="870733" y="1313572"/>
          <a:ext cx="6712662" cy="375212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3100000"/>
            <a:satOff val="-19738"/>
            <a:lumOff val="-11894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97824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>
              <a:latin typeface="Footlight MT Light" panose="0204060206030A020304" pitchFamily="18" charset="0"/>
            </a:rPr>
            <a:t>döş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qəfəsində</a:t>
          </a:r>
          <a:r>
            <a:rPr lang="en-US" sz="2800" dirty="0">
              <a:latin typeface="Footlight MT Light" panose="0204060206030A020304" pitchFamily="18" charset="0"/>
            </a:rPr>
            <a:t> a</a:t>
          </a:r>
          <a:r>
            <a:rPr lang="az-Latn-AZ" sz="2800" dirty="0">
              <a:latin typeface="Footlight MT Light" panose="0204060206030A020304" pitchFamily="18" charset="0"/>
            </a:rPr>
            <a:t>ğrı</a:t>
          </a:r>
          <a:endParaRPr lang="en-US" sz="2800" dirty="0">
            <a:latin typeface="Footlight MT Light" panose="0204060206030A020304" pitchFamily="18" charset="0"/>
          </a:endParaRPr>
        </a:p>
      </dsp:txBody>
      <dsp:txXfrm>
        <a:off x="870733" y="1313572"/>
        <a:ext cx="6712662" cy="375212"/>
      </dsp:txXfrm>
    </dsp:sp>
    <dsp:sp modelId="{8962B77B-8B64-4532-B97F-F75537E3EF2B}">
      <dsp:nvSpPr>
        <dsp:cNvPr id="12" name="Oval 11"/>
        <dsp:cNvSpPr/>
      </dsp:nvSpPr>
      <dsp:spPr bwMode="white">
        <a:xfrm>
          <a:off x="636225" y="1266670"/>
          <a:ext cx="469015" cy="469015"/>
        </a:xfrm>
        <a:prstGeom prst="ellipse">
          <a:avLst/>
        </a:prstGeom>
      </dsp:spPr>
      <dsp:style>
        <a:lnRef idx="1">
          <a:schemeClr val="accent2">
            <a:hueOff val="3100000"/>
            <a:satOff val="-19738"/>
            <a:lumOff val="-11894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636225" y="1266670"/>
        <a:ext cx="469015" cy="469015"/>
      </dsp:txXfrm>
    </dsp:sp>
    <dsp:sp modelId="{23766C56-5782-42E7-BC99-8420CF051F24}">
      <dsp:nvSpPr>
        <dsp:cNvPr id="13" name="Rectangles 12"/>
        <dsp:cNvSpPr/>
      </dsp:nvSpPr>
      <dsp:spPr bwMode="white">
        <a:xfrm>
          <a:off x="930185" y="1876720"/>
          <a:ext cx="6653210" cy="375212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4650000"/>
            <a:satOff val="-29607"/>
            <a:lumOff val="-17842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97824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>
              <a:latin typeface="Footlight MT Light" panose="0204060206030A020304" pitchFamily="18" charset="0"/>
            </a:rPr>
            <a:t>taxipnoe</a:t>
          </a:r>
          <a:endParaRPr lang="en-US" sz="2800" dirty="0">
            <a:latin typeface="Footlight MT Light" panose="0204060206030A020304" pitchFamily="18" charset="0"/>
          </a:endParaRPr>
        </a:p>
      </dsp:txBody>
      <dsp:txXfrm>
        <a:off x="930185" y="1876720"/>
        <a:ext cx="6653210" cy="375212"/>
      </dsp:txXfrm>
    </dsp:sp>
    <dsp:sp modelId="{FC295969-A064-4CA5-A77C-4D11F282A2C2}">
      <dsp:nvSpPr>
        <dsp:cNvPr id="14" name="Oval 13"/>
        <dsp:cNvSpPr/>
      </dsp:nvSpPr>
      <dsp:spPr bwMode="white">
        <a:xfrm>
          <a:off x="695678" y="1829819"/>
          <a:ext cx="469015" cy="469015"/>
        </a:xfrm>
        <a:prstGeom prst="ellipse">
          <a:avLst/>
        </a:prstGeom>
      </dsp:spPr>
      <dsp:style>
        <a:lnRef idx="1">
          <a:schemeClr val="accent2">
            <a:hueOff val="4650000"/>
            <a:satOff val="-29607"/>
            <a:lumOff val="-17842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695678" y="1829819"/>
        <a:ext cx="469015" cy="469015"/>
      </dsp:txXfrm>
    </dsp:sp>
    <dsp:sp modelId="{67E4BB0C-9075-4C69-A231-C3CE1F9B3D66}">
      <dsp:nvSpPr>
        <dsp:cNvPr id="15" name="Rectangles 14"/>
        <dsp:cNvSpPr/>
      </dsp:nvSpPr>
      <dsp:spPr bwMode="white">
        <a:xfrm>
          <a:off x="870733" y="2439868"/>
          <a:ext cx="6712662" cy="375212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6200000"/>
            <a:satOff val="-39476"/>
            <a:lumOff val="-2379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97824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>
              <a:latin typeface="Footlight MT Light" panose="0204060206030A020304" pitchFamily="18" charset="0"/>
            </a:rPr>
            <a:t>xışıltı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gecə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yuxudan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oyadan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öskürəklər</a:t>
          </a:r>
          <a:endParaRPr lang="en-US" sz="2800" dirty="0">
            <a:latin typeface="Footlight MT Light" panose="0204060206030A020304" pitchFamily="18" charset="0"/>
          </a:endParaRPr>
        </a:p>
      </dsp:txBody>
      <dsp:txXfrm>
        <a:off x="870733" y="2439868"/>
        <a:ext cx="6712662" cy="375212"/>
      </dsp:txXfrm>
    </dsp:sp>
    <dsp:sp modelId="{DDABAC37-3229-47B9-9862-F09754053A32}">
      <dsp:nvSpPr>
        <dsp:cNvPr id="16" name="Oval 15"/>
        <dsp:cNvSpPr/>
      </dsp:nvSpPr>
      <dsp:spPr bwMode="white">
        <a:xfrm>
          <a:off x="636225" y="2392967"/>
          <a:ext cx="469015" cy="469015"/>
        </a:xfrm>
        <a:prstGeom prst="ellipse">
          <a:avLst/>
        </a:prstGeom>
      </dsp:spPr>
      <dsp:style>
        <a:lnRef idx="1">
          <a:schemeClr val="accent2">
            <a:hueOff val="6200000"/>
            <a:satOff val="-39476"/>
            <a:lumOff val="-23790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636225" y="2392967"/>
        <a:ext cx="469015" cy="469015"/>
      </dsp:txXfrm>
    </dsp:sp>
    <dsp:sp modelId="{F6447098-92F7-4DBC-A629-D467DB9AB779}">
      <dsp:nvSpPr>
        <dsp:cNvPr id="17" name="Rectangles 16"/>
        <dsp:cNvSpPr/>
      </dsp:nvSpPr>
      <dsp:spPr bwMode="white">
        <a:xfrm>
          <a:off x="684531" y="3002603"/>
          <a:ext cx="6898864" cy="375212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7750000"/>
            <a:satOff val="-49345"/>
            <a:lumOff val="-29738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97824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>
              <a:latin typeface="Footlight MT Light" panose="0204060206030A020304" pitchFamily="18" charset="0"/>
            </a:rPr>
            <a:t>fiziki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gərginliyə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dözümsüzlük</a:t>
          </a:r>
          <a:r>
            <a:rPr lang="az-Latn-AZ" sz="2800" dirty="0">
              <a:latin typeface="Footlight MT Light" panose="0204060206030A020304" pitchFamily="18" charset="0"/>
            </a:rPr>
            <a:t>, çox tərləmə</a:t>
          </a:r>
          <a:endParaRPr lang="en-US" sz="2800" dirty="0">
            <a:latin typeface="Footlight MT Light" panose="0204060206030A020304" pitchFamily="18" charset="0"/>
          </a:endParaRPr>
        </a:p>
      </dsp:txBody>
      <dsp:txXfrm>
        <a:off x="684531" y="3002603"/>
        <a:ext cx="6898864" cy="375212"/>
      </dsp:txXfrm>
    </dsp:sp>
    <dsp:sp modelId="{D06512A5-0ED8-411E-B626-CA44D1843413}">
      <dsp:nvSpPr>
        <dsp:cNvPr id="18" name="Oval 17"/>
        <dsp:cNvSpPr/>
      </dsp:nvSpPr>
      <dsp:spPr bwMode="white">
        <a:xfrm>
          <a:off x="450023" y="2955702"/>
          <a:ext cx="469015" cy="469015"/>
        </a:xfrm>
        <a:prstGeom prst="ellipse">
          <a:avLst/>
        </a:prstGeom>
      </dsp:spPr>
      <dsp:style>
        <a:lnRef idx="1">
          <a:schemeClr val="accent2">
            <a:hueOff val="7750000"/>
            <a:satOff val="-49345"/>
            <a:lumOff val="-29738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450023" y="2955702"/>
        <a:ext cx="469015" cy="469015"/>
      </dsp:txXfrm>
    </dsp:sp>
    <dsp:sp modelId="{DA9DC1A2-2655-48A0-AC5A-D19C928D4EEF}">
      <dsp:nvSpPr>
        <dsp:cNvPr id="19" name="Rectangles 18"/>
        <dsp:cNvSpPr/>
      </dsp:nvSpPr>
      <dsp:spPr bwMode="white">
        <a:xfrm>
          <a:off x="344742" y="3565752"/>
          <a:ext cx="7238653" cy="375212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9300000"/>
            <a:satOff val="-59215"/>
            <a:lumOff val="-35685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97824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err="1">
              <a:latin typeface="Footlight MT Light" panose="0204060206030A020304" pitchFamily="18" charset="0"/>
            </a:rPr>
            <a:t>boğulma</a:t>
          </a:r>
          <a:r>
            <a:rPr lang="en-US" sz="2800" dirty="0">
              <a:latin typeface="Footlight MT Light" panose="0204060206030A020304" pitchFamily="18" charset="0"/>
            </a:rPr>
            <a:t> </a:t>
          </a:r>
          <a:r>
            <a:rPr lang="en-US" sz="2800" dirty="0" err="1">
              <a:latin typeface="Footlight MT Light" panose="0204060206030A020304" pitchFamily="18" charset="0"/>
            </a:rPr>
            <a:t>tutmaları</a:t>
          </a:r>
          <a:endParaRPr lang="en-US" sz="2800" dirty="0">
            <a:latin typeface="Footlight MT Light" panose="0204060206030A020304" pitchFamily="18" charset="0"/>
          </a:endParaRPr>
        </a:p>
      </dsp:txBody>
      <dsp:txXfrm>
        <a:off x="344742" y="3565752"/>
        <a:ext cx="7238653" cy="375212"/>
      </dsp:txXfrm>
    </dsp:sp>
    <dsp:sp modelId="{07E4D96F-B187-4E3E-BE29-B720CBADBDE9}">
      <dsp:nvSpPr>
        <dsp:cNvPr id="20" name="Oval 19"/>
        <dsp:cNvSpPr/>
      </dsp:nvSpPr>
      <dsp:spPr bwMode="white">
        <a:xfrm>
          <a:off x="110235" y="3518850"/>
          <a:ext cx="469015" cy="469015"/>
        </a:xfrm>
        <a:prstGeom prst="ellipse">
          <a:avLst/>
        </a:prstGeom>
      </dsp:spPr>
      <dsp:style>
        <a:lnRef idx="1">
          <a:schemeClr val="accent2">
            <a:hueOff val="9300000"/>
            <a:satOff val="-59215"/>
            <a:lumOff val="-35685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110235" y="3518850"/>
        <a:ext cx="469015" cy="469015"/>
      </dsp:txXfrm>
    </dsp:sp>
    <dsp:sp modelId="{394B6646-D35E-453D-8603-0892DD574D76}">
      <dsp:nvSpPr>
        <dsp:cNvPr id="3" name="Rectangles 2" hidden="1"/>
        <dsp:cNvSpPr/>
      </dsp:nvSpPr>
      <dsp:spPr bwMode="white">
        <a:xfrm>
          <a:off x="112415" y="84491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12415" y="84491"/>
        <a:ext cx="36000" cy="36000"/>
      </dsp:txXfrm>
    </dsp:sp>
    <dsp:sp modelId="{D01D01CC-BD42-4057-9AD3-F56ECF7804DC}">
      <dsp:nvSpPr>
        <dsp:cNvPr id="5" name="Rectangles 4" hidden="1"/>
        <dsp:cNvSpPr/>
      </dsp:nvSpPr>
      <dsp:spPr bwMode="white">
        <a:xfrm>
          <a:off x="925034" y="2046326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925034" y="2046326"/>
        <a:ext cx="36000" cy="36000"/>
      </dsp:txXfrm>
    </dsp:sp>
    <dsp:sp modelId="{BDAA39E6-A3F4-473A-947A-81550F5C8030}">
      <dsp:nvSpPr>
        <dsp:cNvPr id="6" name="Rectangles 5" hidden="1"/>
        <dsp:cNvSpPr/>
      </dsp:nvSpPr>
      <dsp:spPr bwMode="white">
        <a:xfrm>
          <a:off x="112415" y="4008161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12415" y="4008161"/>
        <a:ext cx="36000" cy="3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791577" cy="6028252"/>
        <a:chOff x="0" y="0"/>
        <a:chExt cx="11791577" cy="6028252"/>
      </a:xfrm>
    </dsp:grpSpPr>
    <dsp:sp modelId="{89C5E678-EB16-4F8E-B240-45A050E31979}">
      <dsp:nvSpPr>
        <dsp:cNvPr id="4" name="Rounded Rectangle 3"/>
        <dsp:cNvSpPr/>
      </dsp:nvSpPr>
      <dsp:spPr bwMode="white">
        <a:xfrm>
          <a:off x="0" y="1703618"/>
          <a:ext cx="3177796" cy="2621017"/>
        </a:xfrm>
        <a:prstGeom prst="roundRect">
          <a:avLst>
            <a:gd name="adj" fmla="val 10000"/>
          </a:avLst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z-Latn-AZ" sz="1800" b="1">
              <a:solidFill>
                <a:schemeClr val="dk1"/>
              </a:solidFill>
              <a:latin typeface="Footlight MT Light" panose="0204060206030A020304" pitchFamily="18" charset="0"/>
            </a:rPr>
            <a:t>tutmalar  ayda 1  dəfədən  çox  olmur, bronxolitiklərin  birdəfəlik  istifadəsi  tutmanı götürür, remissiya  dövründə  simptomlar qeyd edilmir.  Nəfəsvermənin  pik sürəti (PSV)  və  OFV1 normanın  80%-dən  çox  olur, sutkalıq  fərq </a:t>
          </a:r>
          <a:r>
            <a:rPr lang="en-US" sz="1800" b="1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az-Latn-AZ" sz="1800" b="1">
              <a:solidFill>
                <a:schemeClr val="dk1"/>
              </a:solidFill>
              <a:latin typeface="Footlight MT Light" panose="0204060206030A020304" pitchFamily="18" charset="0"/>
            </a:rPr>
            <a:t>20%-dən  çox  olmur.</a:t>
          </a:r>
          <a:endParaRPr lang="en-US" sz="18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0" y="1703618"/>
        <a:ext cx="3177796" cy="2621017"/>
      </dsp:txXfrm>
    </dsp:sp>
    <dsp:sp modelId="{4B75B8CF-7400-48F9-AA2C-E2C50458D916}">
      <dsp:nvSpPr>
        <dsp:cNvPr id="6" name="Shape 5"/>
        <dsp:cNvSpPr/>
      </dsp:nvSpPr>
      <dsp:spPr bwMode="white">
        <a:xfrm>
          <a:off x="1597988" y="2476184"/>
          <a:ext cx="3704812" cy="3704812"/>
        </a:xfrm>
        <a:prstGeom prst="leftCircularArrow">
          <a:avLst>
            <a:gd name="adj1" fmla="val 5000"/>
            <a:gd name="adj2" fmla="val -360000"/>
            <a:gd name="adj3" fmla="val 1780281"/>
            <a:gd name="adj4" fmla="val 8669260"/>
            <a:gd name="adj5" fmla="val 55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597988" y="2476184"/>
        <a:ext cx="3704812" cy="3704812"/>
      </dsp:txXfrm>
    </dsp:sp>
    <dsp:sp modelId="{6BF5B556-373F-4CF6-9712-BCE3A755C974}">
      <dsp:nvSpPr>
        <dsp:cNvPr id="5" name="Rounded Rectangle 4"/>
        <dsp:cNvSpPr/>
      </dsp:nvSpPr>
      <dsp:spPr bwMode="white">
        <a:xfrm>
          <a:off x="679625" y="4174686"/>
          <a:ext cx="2824707" cy="112329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02870" tIns="68580" rIns="102870" bIns="68580" anchor="ctr"/>
        <a:lstStyle>
          <a:lvl1pPr algn="ctr">
            <a:defRPr sz="54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b="1" dirty="0">
              <a:latin typeface="Footlight MT Light" panose="0204060206030A020304" pitchFamily="18" charset="0"/>
            </a:rPr>
            <a:t>Yüngül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679625" y="4174686"/>
        <a:ext cx="2824707" cy="1123293"/>
      </dsp:txXfrm>
    </dsp:sp>
    <dsp:sp modelId="{69D5D307-23DC-4D60-984D-B450722CCFB2}">
      <dsp:nvSpPr>
        <dsp:cNvPr id="8" name="Rounded Rectangle 7"/>
        <dsp:cNvSpPr/>
      </dsp:nvSpPr>
      <dsp:spPr bwMode="white">
        <a:xfrm>
          <a:off x="4024420" y="1624987"/>
          <a:ext cx="3368464" cy="2778278"/>
        </a:xfrm>
        <a:prstGeom prst="roundRect">
          <a:avLst>
            <a:gd name="adj" fmla="val 10000"/>
          </a:avLst>
        </a:prstGeom>
      </dsp:spPr>
      <dsp:style>
        <a:lnRef idx="1">
          <a:schemeClr val="accent2">
            <a:hueOff val="4650000"/>
            <a:satOff val="-29607"/>
            <a:lumOff val="-17842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z-Latn-AZ" sz="1800" b="1" dirty="0">
              <a:solidFill>
                <a:schemeClr val="dk1"/>
              </a:solidFill>
              <a:latin typeface="Footlight MT Light" panose="0204060206030A020304" pitchFamily="18" charset="0"/>
            </a:rPr>
            <a:t>tutmalar  ayda  3-4 dəfə  baş  verir, XTF pozulur, parenteral   bronxolitik  və  ya  kortikoste -roidlərin   yeridilməsi  effekt   verir,  qeyri-tam remissiya  yaranır.PSV  və OFV1  normanın 60-80%-indən yuxarı  olur.</a:t>
          </a:r>
          <a:endParaRPr lang="en-US" sz="18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4024420" y="1624987"/>
        <a:ext cx="3368464" cy="2778278"/>
      </dsp:txXfrm>
    </dsp:sp>
    <dsp:sp modelId="{E5942BE3-E4DD-422E-A116-706401332AF8}">
      <dsp:nvSpPr>
        <dsp:cNvPr id="10" name="Circular Arrow 9"/>
        <dsp:cNvSpPr/>
      </dsp:nvSpPr>
      <dsp:spPr bwMode="white">
        <a:xfrm>
          <a:off x="5788430" y="-64832"/>
          <a:ext cx="4143568" cy="4143568"/>
        </a:xfrm>
        <a:prstGeom prst="circularArrow">
          <a:avLst>
            <a:gd name="adj1" fmla="val 5000"/>
            <a:gd name="adj2" fmla="val 360000"/>
            <a:gd name="adj3" fmla="val 19583476"/>
            <a:gd name="adj4" fmla="val 12694497"/>
            <a:gd name="adj5" fmla="val 5500"/>
          </a:avLst>
        </a:prstGeom>
      </dsp:spPr>
      <dsp:style>
        <a:lnRef idx="0">
          <a:schemeClr val="lt1"/>
        </a:lnRef>
        <a:fillRef idx="3">
          <a:schemeClr val="accent2">
            <a:hueOff val="9300000"/>
            <a:satOff val="-59215"/>
            <a:lumOff val="-35685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5788430" y="-64832"/>
        <a:ext cx="4143568" cy="4143568"/>
      </dsp:txXfrm>
    </dsp:sp>
    <dsp:sp modelId="{59F46AF8-606E-4ABB-B0C5-1F0DEE35893F}">
      <dsp:nvSpPr>
        <dsp:cNvPr id="9" name="Rounded Rectangle 8"/>
        <dsp:cNvSpPr/>
      </dsp:nvSpPr>
      <dsp:spPr bwMode="white">
        <a:xfrm>
          <a:off x="4772967" y="1029642"/>
          <a:ext cx="2994190" cy="119069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4650000"/>
            <a:satOff val="-29607"/>
            <a:lumOff val="-17842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02870" tIns="68580" rIns="102870" bIns="68580" anchor="ctr"/>
        <a:lstStyle>
          <a:lvl1pPr algn="ctr">
            <a:defRPr sz="54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b="1">
              <a:latin typeface="Footlight MT Light" panose="0204060206030A020304" pitchFamily="18" charset="0"/>
            </a:rPr>
            <a:t>Orta ağır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4772967" y="1029642"/>
        <a:ext cx="2994190" cy="1190691"/>
      </dsp:txXfrm>
    </dsp:sp>
    <dsp:sp modelId="{22647B1D-067E-4E2A-A6AB-CA94A98EDB8B}">
      <dsp:nvSpPr>
        <dsp:cNvPr id="12" name="Rounded Rectangle 11"/>
        <dsp:cNvSpPr/>
      </dsp:nvSpPr>
      <dsp:spPr bwMode="white">
        <a:xfrm>
          <a:off x="8260693" y="1703618"/>
          <a:ext cx="3177796" cy="2621017"/>
        </a:xfrm>
        <a:prstGeom prst="roundRect">
          <a:avLst>
            <a:gd name="adj" fmla="val 10000"/>
          </a:avLst>
        </a:prstGeom>
      </dsp:spPr>
      <dsp:style>
        <a:lnRef idx="1">
          <a:schemeClr val="accent2">
            <a:hueOff val="9300000"/>
            <a:satOff val="-59215"/>
            <a:lumOff val="-35685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z-Latn-AZ" sz="1800" b="1">
              <a:solidFill>
                <a:schemeClr val="dk1"/>
              </a:solidFill>
              <a:latin typeface="Footlight MT Light" panose="0204060206030A020304" pitchFamily="18" charset="0"/>
            </a:rPr>
            <a:t>tutmalar həftədə bir neçə  dəfə, yaxud gündəlik  qeyd edilir.stasionar  şəraitində  bronxolitik  və kortikosteroidlərin  təsirindən aradan qalxır  və qeyri-tam  remissiya  yaranır.PSV vəOFV1 normanın 60%-dən aşağı  olur,sutkalıq  tərəddüd 30%-dən çoxdur. </a:t>
          </a:r>
          <a:endParaRPr lang="en-US" sz="1800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8260693" y="1703618"/>
        <a:ext cx="3177796" cy="2621017"/>
      </dsp:txXfrm>
    </dsp:sp>
    <dsp:sp modelId="{A0C48970-5761-4AAD-BCB5-D2EA69707195}">
      <dsp:nvSpPr>
        <dsp:cNvPr id="13" name="Rounded Rectangle 12"/>
        <dsp:cNvSpPr/>
      </dsp:nvSpPr>
      <dsp:spPr bwMode="white">
        <a:xfrm>
          <a:off x="8924047" y="4267650"/>
          <a:ext cx="2824707" cy="112329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9300000"/>
            <a:satOff val="-59215"/>
            <a:lumOff val="-35685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102870" tIns="68580" rIns="102870" bIns="68580" anchor="ctr"/>
        <a:lstStyle>
          <a:lvl1pPr algn="ctr">
            <a:defRPr sz="54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b="1">
              <a:latin typeface="Footlight MT Light" panose="0204060206030A020304" pitchFamily="18" charset="0"/>
            </a:rPr>
            <a:t>Ağır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8924047" y="4267650"/>
        <a:ext cx="2824707" cy="1123293"/>
      </dsp:txXfrm>
    </dsp:sp>
    <dsp:sp modelId="{4F37B63E-8548-4CE8-8127-C5E2B6B6106C}">
      <dsp:nvSpPr>
        <dsp:cNvPr id="3" name="Rectangles 2" hidden="1"/>
        <dsp:cNvSpPr/>
      </dsp:nvSpPr>
      <dsp:spPr>
        <a:xfrm>
          <a:off x="0" y="1141971"/>
          <a:ext cx="3530884" cy="3744310"/>
        </a:xfrm>
        <a:prstGeom prst="rect">
          <a:avLst/>
        </a:prstGeom>
      </dsp:spPr>
      <dsp:txXfrm>
        <a:off x="0" y="1141971"/>
        <a:ext cx="3530884" cy="3744310"/>
      </dsp:txXfrm>
    </dsp:sp>
    <dsp:sp modelId="{EBE7CF8D-8B8D-4B4B-BEAD-496BB9F8D0FA}">
      <dsp:nvSpPr>
        <dsp:cNvPr id="7" name="Rectangles 6" hidden="1"/>
        <dsp:cNvSpPr/>
      </dsp:nvSpPr>
      <dsp:spPr>
        <a:xfrm>
          <a:off x="4024420" y="1029642"/>
          <a:ext cx="3742737" cy="3968969"/>
        </a:xfrm>
        <a:prstGeom prst="rect">
          <a:avLst/>
        </a:prstGeom>
      </dsp:spPr>
      <dsp:txXfrm>
        <a:off x="4024420" y="1029642"/>
        <a:ext cx="3742737" cy="3968969"/>
      </dsp:txXfrm>
    </dsp:sp>
    <dsp:sp modelId="{FACFBA09-B423-4062-843B-262BC91CEEAD}">
      <dsp:nvSpPr>
        <dsp:cNvPr id="11" name="Rectangles 10" hidden="1"/>
        <dsp:cNvSpPr/>
      </dsp:nvSpPr>
      <dsp:spPr>
        <a:xfrm>
          <a:off x="8260693" y="1141971"/>
          <a:ext cx="3530884" cy="3744310"/>
        </a:xfrm>
        <a:prstGeom prst="rect">
          <a:avLst/>
        </a:prstGeom>
      </dsp:spPr>
      <dsp:txXfrm>
        <a:off x="8260693" y="1141971"/>
        <a:ext cx="3530884" cy="3744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050736" cy="5957047"/>
        <a:chOff x="0" y="0"/>
        <a:chExt cx="9050736" cy="5957047"/>
      </a:xfrm>
    </dsp:grpSpPr>
    <dsp:sp modelId="{D88730D9-1175-41CA-A067-AAA47BE25FED}">
      <dsp:nvSpPr>
        <dsp:cNvPr id="3" name="Rounded Rectangle 2"/>
        <dsp:cNvSpPr/>
      </dsp:nvSpPr>
      <dsp:spPr bwMode="white">
        <a:xfrm>
          <a:off x="1703609" y="0"/>
          <a:ext cx="2508230" cy="1254115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51435" tIns="34290" rIns="51435" bIns="3429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Footlight MT Light" panose="0204060206030A020304" pitchFamily="18" charset="0"/>
            </a:rPr>
            <a:t>Major </a:t>
          </a:r>
          <a:r>
            <a:rPr lang="en-US" dirty="0" err="1">
              <a:latin typeface="Footlight MT Light" panose="0204060206030A020304" pitchFamily="18" charset="0"/>
            </a:rPr>
            <a:t>meyarlar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1703609" y="0"/>
        <a:ext cx="2508230" cy="1254115"/>
      </dsp:txXfrm>
    </dsp:sp>
    <dsp:sp modelId="{02536C3E-5077-4CBA-A458-04633CDBCF12}">
      <dsp:nvSpPr>
        <dsp:cNvPr id="5" name="Freeform 4"/>
        <dsp:cNvSpPr/>
      </dsp:nvSpPr>
      <dsp:spPr bwMode="white">
        <a:xfrm>
          <a:off x="1954432" y="1254115"/>
          <a:ext cx="250823" cy="940586"/>
        </a:xfrm>
        <a:custGeom>
          <a:avLst/>
          <a:gdLst/>
          <a:ahLst/>
          <a:cxnLst/>
          <a:pathLst>
            <a:path w="395" h="1481">
              <a:moveTo>
                <a:pt x="0" y="0"/>
              </a:moveTo>
              <a:lnTo>
                <a:pt x="0" y="1481"/>
              </a:lnTo>
              <a:lnTo>
                <a:pt x="395" y="1481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1954432" y="1254115"/>
        <a:ext cx="250823" cy="940586"/>
      </dsp:txXfrm>
    </dsp:sp>
    <dsp:sp modelId="{665C014C-96F4-46D2-A5F2-3B7DC920AEB2}">
      <dsp:nvSpPr>
        <dsp:cNvPr id="6" name="Rounded Rectangle 5"/>
        <dsp:cNvSpPr/>
      </dsp:nvSpPr>
      <dsp:spPr bwMode="white">
        <a:xfrm>
          <a:off x="2205255" y="1567644"/>
          <a:ext cx="2006584" cy="1254115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ana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və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atada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astma</a:t>
          </a:r>
          <a:endParaRPr lang="en-US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2205255" y="1567644"/>
        <a:ext cx="2006584" cy="1254115"/>
      </dsp:txXfrm>
    </dsp:sp>
    <dsp:sp modelId="{E3DA5FF1-6210-430E-A997-9C0FA46C4589}">
      <dsp:nvSpPr>
        <dsp:cNvPr id="7" name="Freeform 6"/>
        <dsp:cNvSpPr/>
      </dsp:nvSpPr>
      <dsp:spPr bwMode="white">
        <a:xfrm>
          <a:off x="1954432" y="1254115"/>
          <a:ext cx="250823" cy="2508230"/>
        </a:xfrm>
        <a:custGeom>
          <a:avLst/>
          <a:gdLst/>
          <a:ahLst/>
          <a:cxnLst/>
          <a:pathLst>
            <a:path w="395" h="3950">
              <a:moveTo>
                <a:pt x="0" y="0"/>
              </a:moveTo>
              <a:lnTo>
                <a:pt x="0" y="3950"/>
              </a:lnTo>
              <a:lnTo>
                <a:pt x="395" y="3950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1954432" y="1254115"/>
        <a:ext cx="250823" cy="2508230"/>
      </dsp:txXfrm>
    </dsp:sp>
    <dsp:sp modelId="{BAAF0EE8-660F-49CA-9E53-9093AD6B5E2B}">
      <dsp:nvSpPr>
        <dsp:cNvPr id="8" name="Rounded Rectangle 7"/>
        <dsp:cNvSpPr/>
      </dsp:nvSpPr>
      <dsp:spPr bwMode="white">
        <a:xfrm>
          <a:off x="2205255" y="3135288"/>
          <a:ext cx="2006584" cy="1254115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hueOff val="150000"/>
            <a:satOff val="-783"/>
            <a:lumOff val="7843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həkim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tərəfindən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diaqnozu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qoyulmuş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atopik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dermatit</a:t>
          </a:r>
          <a:endParaRPr lang="en-US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2205255" y="3135288"/>
        <a:ext cx="2006584" cy="1254115"/>
      </dsp:txXfrm>
    </dsp:sp>
    <dsp:sp modelId="{25B2E8F5-02BA-437A-830A-93ED90809F55}">
      <dsp:nvSpPr>
        <dsp:cNvPr id="9" name="Rounded Rectangle 8"/>
        <dsp:cNvSpPr/>
      </dsp:nvSpPr>
      <dsp:spPr bwMode="white">
        <a:xfrm>
          <a:off x="4838897" y="0"/>
          <a:ext cx="2508230" cy="1254115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>
            <a:hueOff val="600000"/>
            <a:satOff val="-3136"/>
            <a:lumOff val="31373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51435" tIns="34290" rIns="51435" bIns="3429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Footlight MT Light" panose="0204060206030A020304" pitchFamily="18" charset="0"/>
            </a:rPr>
            <a:t>Minor </a:t>
          </a:r>
          <a:r>
            <a:rPr lang="en-US" dirty="0" err="1">
              <a:latin typeface="Footlight MT Light" panose="0204060206030A020304" pitchFamily="18" charset="0"/>
            </a:rPr>
            <a:t>meyarlar</a:t>
          </a:r>
          <a:r>
            <a:rPr lang="en-US" dirty="0">
              <a:latin typeface="Footlight MT Light" panose="0204060206030A020304" pitchFamily="18" charset="0"/>
            </a:rPr>
            <a:t>
</a:t>
          </a:r>
        </a:p>
      </dsp:txBody>
      <dsp:txXfrm>
        <a:off x="4838897" y="0"/>
        <a:ext cx="2508230" cy="1254115"/>
      </dsp:txXfrm>
    </dsp:sp>
    <dsp:sp modelId="{63AB494A-6BC4-4BEE-BF93-35D09FF94E64}">
      <dsp:nvSpPr>
        <dsp:cNvPr id="11" name="Freeform 10"/>
        <dsp:cNvSpPr/>
      </dsp:nvSpPr>
      <dsp:spPr bwMode="white">
        <a:xfrm>
          <a:off x="5089720" y="1254115"/>
          <a:ext cx="250823" cy="940586"/>
        </a:xfrm>
        <a:custGeom>
          <a:avLst/>
          <a:gdLst/>
          <a:ahLst/>
          <a:cxnLst/>
          <a:pathLst>
            <a:path w="395" h="1481">
              <a:moveTo>
                <a:pt x="0" y="0"/>
              </a:moveTo>
              <a:lnTo>
                <a:pt x="0" y="1481"/>
              </a:lnTo>
              <a:lnTo>
                <a:pt x="395" y="1481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5089720" y="1254115"/>
        <a:ext cx="250823" cy="940586"/>
      </dsp:txXfrm>
    </dsp:sp>
    <dsp:sp modelId="{BDC529C3-4EF6-41D3-B80B-ABD7A6E94939}">
      <dsp:nvSpPr>
        <dsp:cNvPr id="12" name="Rounded Rectangle 11"/>
        <dsp:cNvSpPr/>
      </dsp:nvSpPr>
      <dsp:spPr bwMode="white">
        <a:xfrm>
          <a:off x="5340543" y="1567644"/>
          <a:ext cx="2006584" cy="1254115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hueOff val="300000"/>
            <a:satOff val="-1568"/>
            <a:lumOff val="15686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H</a:t>
          </a:r>
          <a:r>
            <a:rPr lang="az-Latn-AZ" dirty="0">
              <a:solidFill>
                <a:schemeClr val="dk1"/>
              </a:solidFill>
              <a:latin typeface="Footlight MT Light" panose="0204060206030A020304" pitchFamily="18" charset="0"/>
            </a:rPr>
            <a:t>ə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kim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tərəfindən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diaqnozu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qoyulmuş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allergik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rinit</a:t>
          </a:r>
          <a:endParaRPr lang="en-US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5340543" y="1567644"/>
        <a:ext cx="2006584" cy="1254115"/>
      </dsp:txXfrm>
    </dsp:sp>
    <dsp:sp modelId="{3F6EDBC9-1A14-41E2-B151-19103617C354}">
      <dsp:nvSpPr>
        <dsp:cNvPr id="13" name="Freeform 12"/>
        <dsp:cNvSpPr/>
      </dsp:nvSpPr>
      <dsp:spPr bwMode="white">
        <a:xfrm>
          <a:off x="5089720" y="1254115"/>
          <a:ext cx="250823" cy="2508230"/>
        </a:xfrm>
        <a:custGeom>
          <a:avLst/>
          <a:gdLst/>
          <a:ahLst/>
          <a:cxnLst/>
          <a:pathLst>
            <a:path w="395" h="3950">
              <a:moveTo>
                <a:pt x="0" y="0"/>
              </a:moveTo>
              <a:lnTo>
                <a:pt x="0" y="3950"/>
              </a:lnTo>
              <a:lnTo>
                <a:pt x="395" y="3950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5089720" y="1254115"/>
        <a:ext cx="250823" cy="2508230"/>
      </dsp:txXfrm>
    </dsp:sp>
    <dsp:sp modelId="{16980196-FD77-4BAC-B0C0-7F0428DA8A1C}">
      <dsp:nvSpPr>
        <dsp:cNvPr id="14" name="Rounded Rectangle 13"/>
        <dsp:cNvSpPr/>
      </dsp:nvSpPr>
      <dsp:spPr bwMode="white">
        <a:xfrm>
          <a:off x="5340543" y="3135288"/>
          <a:ext cx="2006584" cy="1254115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hueOff val="450000"/>
            <a:satOff val="-2352"/>
            <a:lumOff val="23529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soyuqlama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olmadan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x</a:t>
          </a:r>
          <a:r>
            <a:rPr lang="az-Latn-AZ" dirty="0">
              <a:solidFill>
                <a:schemeClr val="dk1"/>
              </a:solidFill>
              <a:latin typeface="Footlight MT Light" panose="0204060206030A020304" pitchFamily="18" charset="0"/>
            </a:rPr>
            <a:t>ı</a:t>
          </a: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şıltı</a:t>
          </a:r>
          <a:endParaRPr lang="en-US" dirty="0">
            <a:solidFill>
              <a:schemeClr val="dk1"/>
            </a:solidFill>
            <a:latin typeface="Footlight MT Light" panose="0204060206030A020304" pitchFamily="18" charset="0"/>
          </a:endParaRPr>
        </a:p>
      </dsp:txBody>
      <dsp:txXfrm>
        <a:off x="5340543" y="3135288"/>
        <a:ext cx="2006584" cy="1254115"/>
      </dsp:txXfrm>
    </dsp:sp>
    <dsp:sp modelId="{931FEA94-7D3E-4B99-B1E6-2152DB3305BA}">
      <dsp:nvSpPr>
        <dsp:cNvPr id="15" name="Freeform 14"/>
        <dsp:cNvSpPr/>
      </dsp:nvSpPr>
      <dsp:spPr bwMode="white">
        <a:xfrm>
          <a:off x="5089720" y="1254115"/>
          <a:ext cx="250823" cy="4075874"/>
        </a:xfrm>
        <a:custGeom>
          <a:avLst/>
          <a:gdLst/>
          <a:ahLst/>
          <a:cxnLst/>
          <a:pathLst>
            <a:path w="395" h="6419">
              <a:moveTo>
                <a:pt x="0" y="0"/>
              </a:moveTo>
              <a:lnTo>
                <a:pt x="0" y="6419"/>
              </a:lnTo>
              <a:lnTo>
                <a:pt x="395" y="6419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5089720" y="1254115"/>
        <a:ext cx="250823" cy="4075874"/>
      </dsp:txXfrm>
    </dsp:sp>
    <dsp:sp modelId="{8F9AD555-837E-4179-A259-C41D9A7BBA81}">
      <dsp:nvSpPr>
        <dsp:cNvPr id="16" name="Rounded Rectangle 15"/>
        <dsp:cNvSpPr/>
      </dsp:nvSpPr>
      <dsp:spPr bwMode="white">
        <a:xfrm>
          <a:off x="5340543" y="4702932"/>
          <a:ext cx="2006584" cy="1254115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hueOff val="600000"/>
            <a:satOff val="-3136"/>
            <a:lumOff val="31373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dk1"/>
              </a:solidFill>
              <a:latin typeface="Footlight MT Light" panose="0204060206030A020304" pitchFamily="18" charset="0"/>
            </a:rPr>
            <a:t>eozinofiliya</a:t>
          </a:r>
          <a:r>
            <a:rPr lang="en-US" dirty="0">
              <a:solidFill>
                <a:schemeClr val="dk1"/>
              </a:solidFill>
              <a:latin typeface="Footlight MT Light" panose="0204060206030A020304" pitchFamily="18" charset="0"/>
            </a:rPr>
            <a:t> (&gt;4%)</a:t>
          </a:r>
          <a:endParaRPr>
            <a:solidFill>
              <a:schemeClr val="dk1"/>
            </a:solidFill>
          </a:endParaRPr>
        </a:p>
      </dsp:txBody>
      <dsp:txXfrm>
        <a:off x="5340543" y="4702932"/>
        <a:ext cx="2006584" cy="1254115"/>
      </dsp:txXfrm>
    </dsp:sp>
    <dsp:sp modelId="{28CF2EA3-1708-4481-A997-D65F3FEE2D4E}">
      <dsp:nvSpPr>
        <dsp:cNvPr id="4" name="Rounded Rectangle 3" hidden="1"/>
        <dsp:cNvSpPr/>
      </dsp:nvSpPr>
      <dsp:spPr>
        <a:xfrm>
          <a:off x="1703609" y="0"/>
          <a:ext cx="501646" cy="1254115"/>
        </a:xfrm>
        <a:prstGeom prst="roundRect">
          <a:avLst>
            <a:gd name="adj" fmla="val 10000"/>
          </a:avLst>
        </a:prstGeom>
      </dsp:spPr>
      <dsp:txXfrm>
        <a:off x="1703609" y="0"/>
        <a:ext cx="501646" cy="1254115"/>
      </dsp:txXfrm>
    </dsp:sp>
    <dsp:sp modelId="{72BA4226-2D82-49AD-80AA-498EF1A71F67}">
      <dsp:nvSpPr>
        <dsp:cNvPr id="10" name="Rounded Rectangle 9" hidden="1"/>
        <dsp:cNvSpPr/>
      </dsp:nvSpPr>
      <dsp:spPr>
        <a:xfrm>
          <a:off x="4838897" y="0"/>
          <a:ext cx="501646" cy="1254115"/>
        </a:xfrm>
        <a:prstGeom prst="roundRect">
          <a:avLst>
            <a:gd name="adj" fmla="val 10000"/>
          </a:avLst>
        </a:prstGeom>
      </dsp:spPr>
      <dsp:txXfrm>
        <a:off x="4838897" y="0"/>
        <a:ext cx="501646" cy="1254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431118" cy="5418667"/>
        <a:chOff x="0" y="0"/>
        <a:chExt cx="5431118" cy="5418667"/>
      </a:xfrm>
    </dsp:grpSpPr>
    <dsp:sp modelId="{62126274-BFC7-4796-9CE7-250886F1E5CD}">
      <dsp:nvSpPr>
        <dsp:cNvPr id="3" name="Oval 2"/>
        <dsp:cNvSpPr/>
      </dsp:nvSpPr>
      <dsp:spPr bwMode="white">
        <a:xfrm>
          <a:off x="0" y="613744"/>
          <a:ext cx="1508644" cy="1508644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err="1">
              <a:latin typeface="Footlight MT Light" panose="0204060206030A020304" pitchFamily="18" charset="0"/>
            </a:rPr>
            <a:t>erkən</a:t>
          </a:r>
          <a:r>
            <a:rPr lang="en-US" sz="2400" dirty="0">
              <a:latin typeface="Footlight MT Light" panose="0204060206030A020304" pitchFamily="18" charset="0"/>
            </a:rPr>
            <a:t> </a:t>
          </a:r>
          <a:r>
            <a:rPr lang="en-US" sz="2400" dirty="0" err="1">
              <a:latin typeface="Footlight MT Light" panose="0204060206030A020304" pitchFamily="18" charset="0"/>
            </a:rPr>
            <a:t>xışıltı</a:t>
          </a:r>
          <a:endParaRPr lang="en-US" sz="2400" dirty="0">
            <a:latin typeface="Footlight MT Light" panose="0204060206030A020304" pitchFamily="18" charset="0"/>
          </a:endParaRPr>
        </a:p>
      </dsp:txBody>
      <dsp:txXfrm>
        <a:off x="0" y="613744"/>
        <a:ext cx="1508644" cy="1508644"/>
      </dsp:txXfrm>
    </dsp:sp>
    <dsp:sp modelId="{9390F508-5AAD-438E-ADF1-2AFD6E3A38F9}">
      <dsp:nvSpPr>
        <dsp:cNvPr id="4" name="Plus 3"/>
        <dsp:cNvSpPr/>
      </dsp:nvSpPr>
      <dsp:spPr bwMode="white">
        <a:xfrm>
          <a:off x="316815" y="2271827"/>
          <a:ext cx="875013" cy="875013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316815" y="2271827"/>
        <a:ext cx="875013" cy="875013"/>
      </dsp:txXfrm>
    </dsp:sp>
    <dsp:sp modelId="{50382AB1-A13E-4835-BF98-CCF1AD828A18}">
      <dsp:nvSpPr>
        <dsp:cNvPr id="5" name="Oval 4"/>
        <dsp:cNvSpPr/>
      </dsp:nvSpPr>
      <dsp:spPr bwMode="white">
        <a:xfrm>
          <a:off x="0" y="3269342"/>
          <a:ext cx="1508644" cy="1508644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latin typeface="Footlight MT Light" panose="0204060206030A020304" pitchFamily="18" charset="0"/>
            </a:rPr>
            <a:t>1 major </a:t>
          </a:r>
          <a:r>
            <a:rPr lang="en-US" sz="2400" dirty="0" err="1">
              <a:latin typeface="Footlight MT Light" panose="0204060206030A020304" pitchFamily="18" charset="0"/>
            </a:rPr>
            <a:t>va</a:t>
          </a:r>
          <a:r>
            <a:rPr lang="en-US" sz="2400" dirty="0">
              <a:latin typeface="Footlight MT Light" panose="0204060206030A020304" pitchFamily="18" charset="0"/>
            </a:rPr>
            <a:t> </a:t>
          </a:r>
          <a:r>
            <a:rPr lang="en-US" sz="2400" dirty="0" err="1">
              <a:latin typeface="Footlight MT Light" panose="0204060206030A020304" pitchFamily="18" charset="0"/>
            </a:rPr>
            <a:t>ya</a:t>
          </a:r>
          <a:r>
            <a:rPr lang="en-US" sz="2400" dirty="0">
              <a:latin typeface="Footlight MT Light" panose="0204060206030A020304" pitchFamily="18" charset="0"/>
            </a:rPr>
            <a:t> 2 minor </a:t>
          </a:r>
          <a:r>
            <a:rPr lang="en-US" sz="2400" dirty="0" err="1">
              <a:latin typeface="Footlight MT Light" panose="0204060206030A020304" pitchFamily="18" charset="0"/>
            </a:rPr>
            <a:t>meyar</a:t>
          </a:r>
          <a:endParaRPr lang="en-US" sz="2400" dirty="0">
            <a:latin typeface="Footlight MT Light" panose="0204060206030A020304" pitchFamily="18" charset="0"/>
          </a:endParaRPr>
        </a:p>
      </dsp:txBody>
      <dsp:txXfrm>
        <a:off x="0" y="3269342"/>
        <a:ext cx="1508644" cy="1508644"/>
      </dsp:txXfrm>
    </dsp:sp>
    <dsp:sp modelId="{83096D03-24C6-4F77-AE8D-7ACD98519866}">
      <dsp:nvSpPr>
        <dsp:cNvPr id="6" name="Right Arrow 5"/>
        <dsp:cNvSpPr/>
      </dsp:nvSpPr>
      <dsp:spPr bwMode="white">
        <a:xfrm>
          <a:off x="1721363" y="2428726"/>
          <a:ext cx="479749" cy="56121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721363" y="2428726"/>
        <a:ext cx="479749" cy="561216"/>
      </dsp:txXfrm>
    </dsp:sp>
    <dsp:sp modelId="{198EBBBC-4C3D-4213-A2D8-7DCEB8351563}">
      <dsp:nvSpPr>
        <dsp:cNvPr id="8" name="Oval 7"/>
        <dsp:cNvSpPr/>
      </dsp:nvSpPr>
      <dsp:spPr bwMode="white">
        <a:xfrm>
          <a:off x="2413830" y="1200690"/>
          <a:ext cx="3017288" cy="3017288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5400" dirty="0" err="1">
              <a:latin typeface="Footlight MT Light" panose="0204060206030A020304" pitchFamily="18" charset="0"/>
            </a:rPr>
            <a:t>Zəif</a:t>
          </a:r>
          <a:r>
            <a:rPr lang="en-US" sz="5400" dirty="0">
              <a:latin typeface="Footlight MT Light" panose="0204060206030A020304" pitchFamily="18" charset="0"/>
            </a:rPr>
            <a:t> </a:t>
          </a:r>
          <a:r>
            <a:rPr lang="en-US" sz="5400" dirty="0" err="1">
              <a:latin typeface="Footlight MT Light" panose="0204060206030A020304" pitchFamily="18" charset="0"/>
            </a:rPr>
            <a:t>indeks</a:t>
          </a:r>
          <a:endParaRPr lang="en-US" sz="5400" dirty="0">
            <a:latin typeface="Footlight MT Light" panose="0204060206030A020304" pitchFamily="18" charset="0"/>
          </a:endParaRPr>
        </a:p>
      </dsp:txBody>
      <dsp:txXfrm>
        <a:off x="2413830" y="1200690"/>
        <a:ext cx="3017288" cy="3017288"/>
      </dsp:txXfrm>
    </dsp:sp>
    <dsp:sp modelId="{4984151D-B184-4FBD-BF35-4DD8DB56C8B4}">
      <dsp:nvSpPr>
        <dsp:cNvPr id="7" name="Right Arrow 6"/>
        <dsp:cNvSpPr/>
      </dsp:nvSpPr>
      <dsp:spPr bwMode="white">
        <a:xfrm>
          <a:off x="1721363" y="2428726"/>
          <a:ext cx="479749" cy="56121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/>
      </dsp:txBody>
      <dsp:txXfrm>
        <a:off x="1721363" y="2428726"/>
        <a:ext cx="479749" cy="5612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216180" cy="4551078"/>
        <a:chOff x="0" y="0"/>
        <a:chExt cx="6216180" cy="4551078"/>
      </a:xfrm>
    </dsp:grpSpPr>
    <dsp:sp modelId="{A0EBD9DE-2C31-4CC6-A209-4B54A9A7547E}">
      <dsp:nvSpPr>
        <dsp:cNvPr id="3" name="Oval 2"/>
        <dsp:cNvSpPr/>
      </dsp:nvSpPr>
      <dsp:spPr bwMode="white">
        <a:xfrm>
          <a:off x="120947" y="0"/>
          <a:ext cx="1659524" cy="1659524"/>
        </a:xfrm>
        <a:prstGeom prst="ellipse">
          <a:avLst/>
        </a:prstGeom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24130" tIns="24130" rIns="24130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 </a:t>
          </a:r>
          <a:r>
            <a:rPr lang="en-US" dirty="0" err="1">
              <a:latin typeface="Footlight MT Light" panose="0204060206030A020304" pitchFamily="18" charset="0"/>
            </a:rPr>
            <a:t>erk</a:t>
          </a:r>
          <a:r>
            <a:rPr lang="az-Latn-AZ" dirty="0">
              <a:latin typeface="Footlight MT Light" panose="0204060206030A020304" pitchFamily="18" charset="0"/>
            </a:rPr>
            <a:t>ə</a:t>
          </a:r>
          <a:r>
            <a:rPr lang="en-US" dirty="0">
              <a:latin typeface="Footlight MT Light" panose="0204060206030A020304" pitchFamily="18" charset="0"/>
            </a:rPr>
            <a:t>n s</a:t>
          </a:r>
          <a:r>
            <a:rPr lang="az-Latn-AZ" dirty="0">
              <a:latin typeface="Footlight MT Light" panose="0204060206030A020304" pitchFamily="18" charset="0"/>
            </a:rPr>
            <a:t>ı</a:t>
          </a:r>
          <a:r>
            <a:rPr lang="en-US" dirty="0">
              <a:latin typeface="Footlight MT Light" panose="0204060206030A020304" pitchFamily="18" charset="0"/>
            </a:rPr>
            <a:t>x </a:t>
          </a:r>
          <a:r>
            <a:rPr lang="en-US" dirty="0" err="1">
              <a:latin typeface="Footlight MT Light" panose="0204060206030A020304" pitchFamily="18" charset="0"/>
            </a:rPr>
            <a:t>görülən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xışıltı</a:t>
          </a:r>
          <a:r>
            <a:rPr lang="en-US" dirty="0">
              <a:latin typeface="Footlight MT Light" panose="0204060206030A020304" pitchFamily="18" charset="0"/>
            </a:rPr>
            <a:t> </a:t>
          </a:r>
        </a:p>
      </dsp:txBody>
      <dsp:txXfrm>
        <a:off x="120947" y="0"/>
        <a:ext cx="1659524" cy="1659524"/>
      </dsp:txXfrm>
    </dsp:sp>
    <dsp:sp modelId="{F58A9DF5-F6B4-4AFA-A3BA-B48D57F96D2B}">
      <dsp:nvSpPr>
        <dsp:cNvPr id="4" name="Plus 3"/>
        <dsp:cNvSpPr/>
      </dsp:nvSpPr>
      <dsp:spPr bwMode="white">
        <a:xfrm>
          <a:off x="469447" y="1794277"/>
          <a:ext cx="962524" cy="962524"/>
        </a:xfrm>
        <a:prstGeom prst="mathPlus">
          <a:avLst/>
        </a:prstGeom>
      </dsp:spPr>
      <dsp:style>
        <a:lnRef idx="0">
          <a:schemeClr val="dk2">
            <a:tint val="60000"/>
          </a:schemeClr>
        </a:lnRef>
        <a:fillRef idx="3">
          <a:schemeClr val="dk2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4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469447" y="1794277"/>
        <a:ext cx="962524" cy="962524"/>
      </dsp:txXfrm>
    </dsp:sp>
    <dsp:sp modelId="{23B6FB28-74EF-4CED-BDE8-4E920FA96D5C}">
      <dsp:nvSpPr>
        <dsp:cNvPr id="5" name="Oval 4"/>
        <dsp:cNvSpPr/>
      </dsp:nvSpPr>
      <dsp:spPr bwMode="white">
        <a:xfrm>
          <a:off x="120947" y="2891554"/>
          <a:ext cx="1659524" cy="1659524"/>
        </a:xfrm>
        <a:prstGeom prst="ellipse">
          <a:avLst/>
        </a:prstGeom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24130" tIns="24130" rIns="24130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Footlight MT Light" panose="0204060206030A020304" pitchFamily="18" charset="0"/>
            </a:rPr>
            <a:t>1 major </a:t>
          </a:r>
          <a:r>
            <a:rPr lang="en-US" dirty="0" err="1">
              <a:latin typeface="Footlight MT Light" panose="0204060206030A020304" pitchFamily="18" charset="0"/>
            </a:rPr>
            <a:t>va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ya</a:t>
          </a:r>
          <a:r>
            <a:rPr lang="en-US" dirty="0">
              <a:latin typeface="Footlight MT Light" panose="0204060206030A020304" pitchFamily="18" charset="0"/>
            </a:rPr>
            <a:t> 2 minor </a:t>
          </a:r>
          <a:r>
            <a:rPr lang="en-US" dirty="0" err="1">
              <a:latin typeface="Footlight MT Light" panose="0204060206030A020304" pitchFamily="18" charset="0"/>
            </a:rPr>
            <a:t>meyar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120947" y="2891554"/>
        <a:ext cx="1659524" cy="1659524"/>
      </dsp:txXfrm>
    </dsp:sp>
    <dsp:sp modelId="{3C0F19CC-975F-4E87-9A40-1A95533481D4}">
      <dsp:nvSpPr>
        <dsp:cNvPr id="6" name="Right Arrow 5"/>
        <dsp:cNvSpPr/>
      </dsp:nvSpPr>
      <dsp:spPr bwMode="white">
        <a:xfrm>
          <a:off x="2014464" y="1966868"/>
          <a:ext cx="527729" cy="61734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dk2">
            <a:tint val="60000"/>
          </a:schemeClr>
        </a:lnRef>
        <a:fillRef idx="3">
          <a:schemeClr val="dk2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2014464" y="1966868"/>
        <a:ext cx="527729" cy="617343"/>
      </dsp:txXfrm>
    </dsp:sp>
    <dsp:sp modelId="{7C1568BD-4C86-463E-970F-ABC3D72CA609}">
      <dsp:nvSpPr>
        <dsp:cNvPr id="8" name="Oval 7"/>
        <dsp:cNvSpPr/>
      </dsp:nvSpPr>
      <dsp:spPr bwMode="white">
        <a:xfrm>
          <a:off x="2776185" y="616015"/>
          <a:ext cx="3319048" cy="3319048"/>
        </a:xfrm>
        <a:prstGeom prst="ellipse">
          <a:avLst/>
        </a:prstGeom>
      </dsp:spPr>
      <dsp:style>
        <a:lnRef idx="0">
          <a:schemeClr val="lt2"/>
        </a:lnRef>
        <a:fillRef idx="3">
          <a:schemeClr val="dk2"/>
        </a:fillRef>
        <a:effectRef idx="3">
          <a:scrgbClr r="0" g="0" b="0"/>
        </a:effectRef>
        <a:fontRef idx="minor">
          <a:schemeClr val="lt1"/>
        </a:fontRef>
      </dsp:style>
      <dsp:txBody>
        <a:bodyPr lIns="81280" tIns="81280" rIns="81280" bIns="81280" anchor="ctr"/>
        <a:lstStyle>
          <a:lvl1pPr algn="ctr">
            <a:defRPr sz="6400"/>
          </a:lvl1pPr>
          <a:lvl2pPr marL="285750" indent="-285750" algn="ctr">
            <a:defRPr sz="4900"/>
          </a:lvl2pPr>
          <a:lvl3pPr marL="571500" indent="-285750" algn="ctr">
            <a:defRPr sz="4900"/>
          </a:lvl3pPr>
          <a:lvl4pPr marL="857250" indent="-285750" algn="ctr">
            <a:defRPr sz="4900"/>
          </a:lvl4pPr>
          <a:lvl5pPr marL="1143000" indent="-285750" algn="ctr">
            <a:defRPr sz="4900"/>
          </a:lvl5pPr>
          <a:lvl6pPr marL="1428750" indent="-285750" algn="ctr">
            <a:defRPr sz="4900"/>
          </a:lvl6pPr>
          <a:lvl7pPr marL="1714500" indent="-285750" algn="ctr">
            <a:defRPr sz="4900"/>
          </a:lvl7pPr>
          <a:lvl8pPr marL="2000250" indent="-285750" algn="ctr">
            <a:defRPr sz="4900"/>
          </a:lvl8pPr>
          <a:lvl9pPr marL="2286000" indent="-285750" algn="ctr">
            <a:defRPr sz="4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Footlight MT Light" panose="0204060206030A020304" pitchFamily="18" charset="0"/>
            </a:rPr>
            <a:t>Güclü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indeks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2776185" y="616015"/>
        <a:ext cx="3319048" cy="3319048"/>
      </dsp:txXfrm>
    </dsp:sp>
    <dsp:sp modelId="{B9CD517B-8238-403D-B49E-4679943F0B63}">
      <dsp:nvSpPr>
        <dsp:cNvPr id="7" name="Right Arrow 6"/>
        <dsp:cNvSpPr/>
      </dsp:nvSpPr>
      <dsp:spPr bwMode="white">
        <a:xfrm>
          <a:off x="2014464" y="1966868"/>
          <a:ext cx="527729" cy="61734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dk2">
            <a:tint val="60000"/>
          </a:schemeClr>
        </a:lnRef>
        <a:fillRef idx="3">
          <a:schemeClr val="dk2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4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/>
      </dsp:txBody>
      <dsp:txXfrm>
        <a:off x="2014464" y="1966868"/>
        <a:ext cx="527729" cy="6173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508376" cy="4225787"/>
        <a:chOff x="0" y="0"/>
        <a:chExt cx="6508376" cy="4225787"/>
      </a:xfrm>
    </dsp:grpSpPr>
    <dsp:sp modelId="{F1223F4A-B313-4A08-A490-17B877328F7A}">
      <dsp:nvSpPr>
        <dsp:cNvPr id="3" name="Oval 2"/>
        <dsp:cNvSpPr/>
      </dsp:nvSpPr>
      <dsp:spPr bwMode="white">
        <a:xfrm>
          <a:off x="2203081" y="1725360"/>
          <a:ext cx="2102214" cy="2102214"/>
        </a:xfrm>
        <a:prstGeom prst="ellipse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27940" tIns="27940" rIns="27940" bIns="27940" anchor="ctr"/>
        <a:lstStyle>
          <a:lvl1pPr algn="ctr">
            <a:defRPr sz="4400"/>
          </a:lvl1pPr>
          <a:lvl2pPr marL="285750" indent="-285750" algn="ctr">
            <a:defRPr sz="3400"/>
          </a:lvl2pPr>
          <a:lvl3pPr marL="571500" indent="-285750" algn="ctr">
            <a:defRPr sz="3400"/>
          </a:lvl3pPr>
          <a:lvl4pPr marL="857250" indent="-285750" algn="ctr">
            <a:defRPr sz="3400"/>
          </a:lvl4pPr>
          <a:lvl5pPr marL="1143000" indent="-285750" algn="ctr">
            <a:defRPr sz="3400"/>
          </a:lvl5pPr>
          <a:lvl6pPr marL="1428750" indent="-285750" algn="ctr">
            <a:defRPr sz="3400"/>
          </a:lvl6pPr>
          <a:lvl7pPr marL="1714500" indent="-285750" algn="ctr">
            <a:defRPr sz="3400"/>
          </a:lvl7pPr>
          <a:lvl8pPr marL="2000250" indent="-285750" algn="ctr">
            <a:defRPr sz="3400"/>
          </a:lvl8pPr>
          <a:lvl9pPr marL="2286000" indent="-285750" algn="ctr">
            <a:defRPr sz="3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dirty="0">
              <a:latin typeface="Footlight MT Light" panose="0204060206030A020304" pitchFamily="18" charset="0"/>
            </a:rPr>
            <a:t>A</a:t>
          </a:r>
          <a:r>
            <a:rPr lang="en-US" dirty="0" err="1">
              <a:latin typeface="Footlight MT Light" panose="0204060206030A020304" pitchFamily="18" charset="0"/>
            </a:rPr>
            <a:t>stma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2203081" y="1725360"/>
        <a:ext cx="2102214" cy="2102214"/>
      </dsp:txXfrm>
    </dsp:sp>
    <dsp:sp modelId="{D5D215D4-A6C1-4CE2-99D4-B1F2641F3DED}">
      <dsp:nvSpPr>
        <dsp:cNvPr id="4" name="Left Arrow 3"/>
        <dsp:cNvSpPr/>
      </dsp:nvSpPr>
      <dsp:spPr bwMode="white">
        <a:xfrm rot="12899999">
          <a:off x="891423" y="1385750"/>
          <a:ext cx="1608878" cy="599131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dk2">
            <a:tint val="60000"/>
          </a:schemeClr>
        </a:lnRef>
        <a:fillRef idx="1">
          <a:schemeClr val="dk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2899999">
        <a:off x="891423" y="1385750"/>
        <a:ext cx="1608878" cy="599131"/>
      </dsp:txXfrm>
    </dsp:sp>
    <dsp:sp modelId="{B1E24FD3-A783-4A77-B5CC-A3A5AEB01625}">
      <dsp:nvSpPr>
        <dsp:cNvPr id="5" name="Rounded Rectangle 4"/>
        <dsp:cNvSpPr/>
      </dsp:nvSpPr>
      <dsp:spPr bwMode="white">
        <a:xfrm>
          <a:off x="0" y="398212"/>
          <a:ext cx="1997104" cy="1597683"/>
        </a:xfrm>
        <a:prstGeom prst="roundRect">
          <a:avLst>
            <a:gd name="adj" fmla="val 10000"/>
          </a:avLst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Footlight MT Light" panose="0204060206030A020304" pitchFamily="18" charset="0"/>
            </a:rPr>
            <a:t>ilk </a:t>
          </a:r>
          <a:r>
            <a:rPr lang="en-US" dirty="0" err="1">
              <a:latin typeface="Footlight MT Light" panose="0204060206030A020304" pitchFamily="18" charset="0"/>
            </a:rPr>
            <a:t>xışıltı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tutması</a:t>
          </a:r>
          <a:endParaRPr lang="en-US" dirty="0">
            <a:latin typeface="Footlight MT Light" panose="0204060206030A020304" pitchFamily="18" charset="0"/>
          </a:endParaRPr>
        </a:p>
      </dsp:txBody>
      <dsp:txXfrm>
        <a:off x="0" y="398212"/>
        <a:ext cx="1997104" cy="1597683"/>
      </dsp:txXfrm>
    </dsp:sp>
    <dsp:sp modelId="{1D091A0F-4AE5-4259-9C72-6AC1E489AD99}">
      <dsp:nvSpPr>
        <dsp:cNvPr id="6" name="Left Arrow 5"/>
        <dsp:cNvSpPr/>
      </dsp:nvSpPr>
      <dsp:spPr bwMode="white">
        <a:xfrm rot="-2099999">
          <a:off x="4008076" y="1385750"/>
          <a:ext cx="1608878" cy="599131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dk2">
            <a:tint val="60000"/>
          </a:schemeClr>
        </a:lnRef>
        <a:fillRef idx="1">
          <a:schemeClr val="dk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-2099999">
        <a:off x="4008076" y="1385750"/>
        <a:ext cx="1608878" cy="599131"/>
      </dsp:txXfrm>
    </dsp:sp>
    <dsp:sp modelId="{B4882849-7ED5-416E-8809-D5D930A6C5A7}">
      <dsp:nvSpPr>
        <dsp:cNvPr id="7" name="Rounded Rectangle 6"/>
        <dsp:cNvSpPr/>
      </dsp:nvSpPr>
      <dsp:spPr bwMode="white">
        <a:xfrm>
          <a:off x="4511272" y="398212"/>
          <a:ext cx="1997104" cy="1597683"/>
        </a:xfrm>
        <a:prstGeom prst="roundRect">
          <a:avLst>
            <a:gd name="adj" fmla="val 10000"/>
          </a:avLst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Footlight MT Light" panose="0204060206030A020304" pitchFamily="18" charset="0"/>
            </a:rPr>
            <a:t>D</a:t>
          </a:r>
          <a:r>
            <a:rPr lang="az-Latn-AZ" dirty="0">
              <a:latin typeface="Footlight MT Light" panose="0204060206030A020304" pitchFamily="18" charset="0"/>
            </a:rPr>
            <a:t>ə</a:t>
          </a:r>
          <a:r>
            <a:rPr lang="en-US" dirty="0" err="1">
              <a:latin typeface="Footlight MT Light" panose="0204060206030A020304" pitchFamily="18" charset="0"/>
            </a:rPr>
            <a:t>ri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testind</a:t>
          </a:r>
          <a:r>
            <a:rPr lang="az-Latn-AZ" dirty="0">
              <a:latin typeface="Footlight MT Light" panose="0204060206030A020304" pitchFamily="18" charset="0"/>
            </a:rPr>
            <a:t>ə</a:t>
          </a:r>
          <a:r>
            <a:rPr lang="en-US" dirty="0">
              <a:latin typeface="Footlight MT Light" panose="0204060206030A020304" pitchFamily="18" charset="0"/>
            </a:rPr>
            <a:t> </a:t>
          </a:r>
          <a:r>
            <a:rPr lang="en-US" dirty="0" err="1">
              <a:latin typeface="Footlight MT Light" panose="0204060206030A020304" pitchFamily="18" charset="0"/>
            </a:rPr>
            <a:t>atopiya</a:t>
          </a:r>
          <a:r>
            <a:rPr lang="en-US" dirty="0">
              <a:latin typeface="Footlight MT Light" panose="0204060206030A020304" pitchFamily="18" charset="0"/>
            </a:rPr>
            <a:t> </a:t>
          </a:r>
        </a:p>
      </dsp:txBody>
      <dsp:txXfrm>
        <a:off x="4511272" y="398212"/>
        <a:ext cx="1997104" cy="1597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type="pieWedge" r:blip="" rot="90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type="pieWedge" r:blip="" rot="90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type="pieWedge" r:blip="" rot="180">
                  <dgm:adjLst/>
                </dgm:shape>
              </dgm:if>
              <dgm:else name="Name40">
                <dgm:shape xmlns:r="http://schemas.openxmlformats.org/officeDocument/2006/relationships" type="pieWedge" r:blip="" rot="270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type="pieWedge" r:blip="" rot="270">
                  <dgm:adjLst/>
                </dgm:shape>
              </dgm:if>
              <dgm:else name="Name43">
                <dgm:shape xmlns:r="http://schemas.openxmlformats.org/officeDocument/2006/relationships" type="pieWedge" r:blip="" rot="180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type="leftCircularArrow" r:blip="" rot="180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type="circularArrow" r:blip="" rot="180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58546D-4114-4FFB-A3F6-EC56F4B19196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FA19B3-343E-4387-8EB4-FDBE5B984941}" type="datetime1">
              <a:rPr lang="ru-RU" noProof="0" smtClean="0"/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Образец подзаголовка</a:t>
            </a:r>
            <a:endParaRPr lang="ru-RU" noProof="0"/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атк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ru-RU" noProof="0">
                <a:solidFill>
                  <a:schemeClr val="tx2"/>
                </a:solidFill>
              </a:rPr>
              <a:t>Образец заголовка</a:t>
            </a:r>
            <a:endParaRPr lang="ru-RU" noProof="0">
              <a:solidFill>
                <a:schemeClr val="tx2"/>
              </a:solidFill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6" name="Рисунок 11"/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ru-RU" noProof="0">
                <a:solidFill>
                  <a:schemeClr val="tx2"/>
                </a:solidFill>
              </a:rPr>
              <a:t>Образец заголовка</a:t>
            </a:r>
            <a:endParaRPr lang="ru-RU" noProof="0">
              <a:solidFill>
                <a:schemeClr val="tx2"/>
              </a:solidFill>
            </a:endParaRPr>
          </a:p>
        </p:txBody>
      </p:sp>
      <p:sp>
        <p:nvSpPr>
          <p:cNvPr id="6" name="Объект 2" descr="Tag=AccentColor&#10;Flavor=Light&#10;Target=Bullets"/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Образец подзаголовка</a:t>
            </a:r>
            <a:endParaRPr lang="ru-RU" noProof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Образец подзаголовка</a:t>
            </a:r>
            <a:endParaRPr lang="ru-RU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15" name="Заполнитель графического элемента SmartArt 14"/>
          <p:cNvSpPr>
            <a:spLocks noGrp="1"/>
          </p:cNvSpPr>
          <p:nvPr>
            <p:ph type="pic" sz="quarter" idx="13" hasCustomPrompt="1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  <a:endParaRPr lang="ru-RU" noProof="0"/>
          </a:p>
        </p:txBody>
      </p:sp>
      <p:sp>
        <p:nvSpPr>
          <p:cNvPr id="16" name="Заполнитель графического элемента SmartArt 14"/>
          <p:cNvSpPr>
            <a:spLocks noGrp="1"/>
          </p:cNvSpPr>
          <p:nvPr>
            <p:ph type="pic" sz="quarter" idx="14" hasCustomPrompt="1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  <a:endParaRPr lang="ru-RU" noProof="0"/>
          </a:p>
        </p:txBody>
      </p:sp>
      <p:sp>
        <p:nvSpPr>
          <p:cNvPr id="17" name="Заполнитель графического элемента SmartArt 14"/>
          <p:cNvSpPr>
            <a:spLocks noGrp="1"/>
          </p:cNvSpPr>
          <p:nvPr>
            <p:ph type="pic" sz="quarter" idx="15" hasCustomPrompt="1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  <a:endParaRPr lang="ru-RU" noProof="0"/>
          </a:p>
        </p:txBody>
      </p:sp>
      <p:sp>
        <p:nvSpPr>
          <p:cNvPr id="18" name="Заполнитель графического элемента SmartArt 14"/>
          <p:cNvSpPr>
            <a:spLocks noGrp="1"/>
          </p:cNvSpPr>
          <p:nvPr>
            <p:ph type="pic" sz="quarter" idx="16" hasCustomPrompt="1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  <a:endParaRPr lang="ru-RU" noProof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3850" indent="0">
              <a:buNone/>
              <a:defRPr sz="1800"/>
            </a:lvl2pPr>
            <a:lvl3pPr marL="629920" indent="0">
              <a:buNone/>
              <a:defRPr sz="1800"/>
            </a:lvl3pPr>
            <a:lvl4pPr marL="1007745" indent="0">
              <a:buNone/>
              <a:defRPr sz="1800"/>
            </a:lvl4pPr>
            <a:lvl5pPr marL="136779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  <a:endParaRPr lang="ru-RU" noProof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3850" indent="0">
              <a:buNone/>
              <a:defRPr sz="1600"/>
            </a:lvl2pPr>
            <a:lvl3pPr marL="629920" indent="0">
              <a:buNone/>
              <a:defRPr sz="1600"/>
            </a:lvl3pPr>
            <a:lvl4pPr marL="1007745" indent="0">
              <a:buNone/>
              <a:defRPr sz="1600"/>
            </a:lvl4pPr>
            <a:lvl5pPr marL="136779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  <a:endParaRPr lang="ru-RU" noProof="0"/>
          </a:p>
        </p:txBody>
      </p:sp>
      <p:sp>
        <p:nvSpPr>
          <p:cNvPr id="23" name="Текст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3850" indent="0">
              <a:buNone/>
              <a:defRPr sz="1800"/>
            </a:lvl2pPr>
            <a:lvl3pPr marL="629920" indent="0">
              <a:buNone/>
              <a:defRPr sz="1800"/>
            </a:lvl3pPr>
            <a:lvl4pPr marL="1007745" indent="0">
              <a:buNone/>
              <a:defRPr sz="1800"/>
            </a:lvl4pPr>
            <a:lvl5pPr marL="136779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  <a:endParaRPr lang="ru-RU" noProof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3850" indent="0">
              <a:buNone/>
              <a:defRPr sz="1600"/>
            </a:lvl2pPr>
            <a:lvl3pPr marL="629920" indent="0">
              <a:buNone/>
              <a:defRPr sz="1600"/>
            </a:lvl3pPr>
            <a:lvl4pPr marL="1007745" indent="0">
              <a:buNone/>
              <a:defRPr sz="1600"/>
            </a:lvl4pPr>
            <a:lvl5pPr marL="136779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  <a:endParaRPr lang="ru-RU" noProof="0"/>
          </a:p>
        </p:txBody>
      </p:sp>
      <p:sp>
        <p:nvSpPr>
          <p:cNvPr id="25" name="Текст 19"/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3850" indent="0">
              <a:buNone/>
              <a:defRPr sz="1800"/>
            </a:lvl2pPr>
            <a:lvl3pPr marL="629920" indent="0">
              <a:buNone/>
              <a:defRPr sz="1800"/>
            </a:lvl3pPr>
            <a:lvl4pPr marL="1007745" indent="0">
              <a:buNone/>
              <a:defRPr sz="1800"/>
            </a:lvl4pPr>
            <a:lvl5pPr marL="136779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  <a:endParaRPr lang="ru-RU" noProof="0"/>
          </a:p>
        </p:txBody>
      </p:sp>
      <p:sp>
        <p:nvSpPr>
          <p:cNvPr id="26" name="Текст 21"/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3850" indent="0">
              <a:buNone/>
              <a:defRPr sz="1600"/>
            </a:lvl2pPr>
            <a:lvl3pPr marL="629920" indent="0">
              <a:buNone/>
              <a:defRPr sz="1600"/>
            </a:lvl3pPr>
            <a:lvl4pPr marL="1007745" indent="0">
              <a:buNone/>
              <a:defRPr sz="1600"/>
            </a:lvl4pPr>
            <a:lvl5pPr marL="136779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  <a:endParaRPr lang="ru-RU" noProof="0"/>
          </a:p>
        </p:txBody>
      </p:sp>
      <p:sp>
        <p:nvSpPr>
          <p:cNvPr id="27" name="Текст 19"/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3850" indent="0">
              <a:buNone/>
              <a:defRPr sz="1800"/>
            </a:lvl2pPr>
            <a:lvl3pPr marL="629920" indent="0">
              <a:buNone/>
              <a:defRPr sz="1800"/>
            </a:lvl3pPr>
            <a:lvl4pPr marL="1007745" indent="0">
              <a:buNone/>
              <a:defRPr sz="1800"/>
            </a:lvl4pPr>
            <a:lvl5pPr marL="136779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  <a:endParaRPr lang="ru-RU" noProof="0"/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3850" indent="0">
              <a:buNone/>
              <a:defRPr sz="1600"/>
            </a:lvl2pPr>
            <a:lvl3pPr marL="629920" indent="0">
              <a:buNone/>
              <a:defRPr sz="1600"/>
            </a:lvl3pPr>
            <a:lvl4pPr marL="1007745" indent="0">
              <a:buNone/>
              <a:defRPr sz="1600"/>
            </a:lvl4pPr>
            <a:lvl5pPr marL="136779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/>
            </a:pPr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/>
            </a:pPr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/>
            </a:pPr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</p:txBody>
      </p:sp>
      <p:sp>
        <p:nvSpPr>
          <p:cNvPr id="11" name="Объект 5"/>
          <p:cNvSpPr>
            <a:spLocks noGrp="1"/>
          </p:cNvSpPr>
          <p:nvPr>
            <p:ph sz="quarter" idx="14" hasCustomPrompt="1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20XX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Образец текста нижнего колонтитула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ru-RU" noProof="0" smtClean="0"/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20.png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8.xml"/><Relationship Id="rId8" Type="http://schemas.openxmlformats.org/officeDocument/2006/relationships/diagramQuickStyle" Target="../diagrams/quickStyle8.xml"/><Relationship Id="rId7" Type="http://schemas.openxmlformats.org/officeDocument/2006/relationships/diagramLayout" Target="../diagrams/layout8.xml"/><Relationship Id="rId6" Type="http://schemas.openxmlformats.org/officeDocument/2006/relationships/diagramData" Target="../diagrams/data8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1" Type="http://schemas.openxmlformats.org/officeDocument/2006/relationships/slideLayout" Target="../slideLayouts/slideLayout14.xml"/><Relationship Id="rId10" Type="http://schemas.microsoft.com/office/2007/relationships/diagramDrawing" Target="../diagrams/drawing8.xml"/><Relationship Id="rId1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0.xml"/><Relationship Id="rId8" Type="http://schemas.openxmlformats.org/officeDocument/2006/relationships/diagramLayout" Target="../diagrams/layout10.xml"/><Relationship Id="rId7" Type="http://schemas.openxmlformats.org/officeDocument/2006/relationships/diagramData" Target="../diagrams/data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2" Type="http://schemas.openxmlformats.org/officeDocument/2006/relationships/slideLayout" Target="../slideLayouts/slideLayout14.xml"/><Relationship Id="rId11" Type="http://schemas.microsoft.com/office/2007/relationships/diagramDrawing" Target="../diagrams/drawing10.xml"/><Relationship Id="rId10" Type="http://schemas.openxmlformats.org/officeDocument/2006/relationships/diagramColors" Target="../diagrams/colors10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microsoft.com/office/2007/relationships/diagramDrawing" Target="../diagrams/drawin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3" Type="http://schemas.openxmlformats.org/officeDocument/2006/relationships/diagramData" Target="../diagrams/data4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785629" y="651913"/>
            <a:ext cx="5106705" cy="1499616"/>
          </a:xfrm>
        </p:spPr>
        <p:txBody>
          <a:bodyPr rtlCol="0">
            <a:normAutofit/>
          </a:bodyPr>
          <a:lstStyle/>
          <a:p>
            <a:pPr rtl="0"/>
            <a:r>
              <a:rPr lang="az-Latn-AZ" sz="4400" b="1" dirty="0">
                <a:latin typeface="Algerian" panose="04020705040A02060702" pitchFamily="82" charset="0"/>
              </a:rPr>
              <a:t>Bronxial astma</a:t>
            </a:r>
            <a:endParaRPr lang="ru-RU" sz="4400" b="1" dirty="0"/>
          </a:p>
        </p:txBody>
      </p:sp>
      <p:pic>
        <p:nvPicPr>
          <p:cNvPr id="8" name="Рисунок 7" descr="Медицинское оборудование со стетоскопом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056" y="3081528"/>
            <a:ext cx="11265408" cy="33101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graphicFrame>
        <p:nvGraphicFramePr>
          <p:cNvPr id="5" name="Схема 4"/>
          <p:cNvGraphicFramePr/>
          <p:nvPr/>
        </p:nvGraphicFramePr>
        <p:xfrm>
          <a:off x="243540" y="578225"/>
          <a:ext cx="11791577" cy="602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Свиток: горизонтальный 5"/>
          <p:cNvSpPr/>
          <p:nvPr/>
        </p:nvSpPr>
        <p:spPr>
          <a:xfrm>
            <a:off x="403412" y="806823"/>
            <a:ext cx="4625788" cy="927847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800" dirty="0">
                <a:latin typeface="Footlight MT Light" panose="0204060206030A020304" pitchFamily="18" charset="0"/>
              </a:rPr>
              <a:t>Uşaqlarda BA-nın ağırlıq dərəcələri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693" y="-67912"/>
            <a:ext cx="7415323" cy="692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F5B556-373F-4CF6-9712-BCE3A755C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BF5B556-373F-4CF6-9712-BCE3A755C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C5E678-EB16-4F8E-B240-45A050E31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89C5E678-EB16-4F8E-B240-45A050E31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75B8CF-7400-48F9-AA2C-E2C50458D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4B75B8CF-7400-48F9-AA2C-E2C50458D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F46AF8-606E-4ABB-B0C5-1F0DEE358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59F46AF8-606E-4ABB-B0C5-1F0DEE358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D5D307-23DC-4D60-984D-B450722CC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69D5D307-23DC-4D60-984D-B450722CC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942BE3-E4DD-422E-A116-706401332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E5942BE3-E4DD-422E-A116-706401332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C48970-5761-4AAD-BCB5-D2EA69707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A0C48970-5761-4AAD-BCB5-D2EA69707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647B1D-067E-4E2A-A6AB-CA94A98ED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22647B1D-067E-4E2A-A6AB-CA94A98ED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95" y="487003"/>
            <a:ext cx="4003755" cy="1188720"/>
          </a:xfrm>
        </p:spPr>
        <p:txBody>
          <a:bodyPr rtlCol="0">
            <a:normAutofit fontScale="90000"/>
          </a:bodyPr>
          <a:lstStyle/>
          <a:p>
            <a:r>
              <a:rPr lang="en-US" dirty="0" err="1">
                <a:latin typeface="Footlight MT Light" panose="0204060206030A020304" pitchFamily="18" charset="0"/>
              </a:rPr>
              <a:t>Diaqnostika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məqsədilə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istifadə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olunan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testlər</a:t>
            </a:r>
            <a:r>
              <a:rPr lang="en-US" dirty="0">
                <a:latin typeface="Footlight MT Light" panose="0204060206030A020304" pitchFamily="18" charset="0"/>
              </a:rPr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72834"/>
            <a:ext cx="4657344" cy="5385166"/>
          </a:xfrm>
        </p:spPr>
        <p:txBody>
          <a:bodyPr rtlCol="0">
            <a:normAutofit lnSpcReduction="10000"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Footlight MT Light" panose="0204060206030A020304" pitchFamily="18" charset="0"/>
              </a:rPr>
              <a:t>Döş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qəfəsinin</a:t>
            </a:r>
            <a:r>
              <a:rPr lang="en-US" sz="2000" dirty="0">
                <a:latin typeface="Footlight MT Light" panose="0204060206030A020304" pitchFamily="18" charset="0"/>
              </a:rPr>
              <a:t> PA </a:t>
            </a:r>
            <a:r>
              <a:rPr lang="en-US" sz="2000" dirty="0" err="1">
                <a:latin typeface="Footlight MT Light" panose="0204060206030A020304" pitchFamily="18" charset="0"/>
              </a:rPr>
              <a:t>rentgen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şəklində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qabırğalar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və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diafraqmada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düzlənmə</a:t>
            </a:r>
            <a:r>
              <a:rPr lang="az-Latn-AZ" sz="2000" dirty="0">
                <a:latin typeface="Footlight MT Light" panose="0204060206030A020304" pitchFamily="18" charset="0"/>
              </a:rPr>
              <a:t>, </a:t>
            </a:r>
            <a:r>
              <a:rPr lang="en-US" sz="2000" dirty="0" err="1">
                <a:latin typeface="Footlight MT Light" panose="0204060206030A020304" pitchFamily="18" charset="0"/>
              </a:rPr>
              <a:t>ağciyərlərdə</a:t>
            </a:r>
            <a:r>
              <a:rPr lang="en-US" sz="2000" dirty="0">
                <a:latin typeface="Footlight MT Light" panose="0204060206030A020304" pitchFamily="18" charset="0"/>
              </a:rPr>
              <a:t> bilateral </a:t>
            </a:r>
            <a:r>
              <a:rPr lang="en-US" sz="2000" dirty="0" err="1">
                <a:latin typeface="Footlight MT Light" panose="0204060206030A020304" pitchFamily="18" charset="0"/>
              </a:rPr>
              <a:t>havalılığın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artması</a:t>
            </a:r>
            <a:endParaRPr lang="az-Latn-AZ" sz="2000" dirty="0">
              <a:latin typeface="Footlight MT Light" panose="0204060206030A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Footlight MT Light" panose="0204060206030A020304" pitchFamily="18" charset="0"/>
              </a:rPr>
              <a:t>tənəffüsün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funksional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testləri</a:t>
            </a:r>
            <a:r>
              <a:rPr lang="en-US" sz="2000" dirty="0">
                <a:latin typeface="Footlight MT Light" panose="0204060206030A020304" pitchFamily="18" charset="0"/>
              </a:rPr>
              <a:t>, </a:t>
            </a:r>
            <a:endParaRPr lang="az-Latn-AZ" sz="2000" dirty="0">
              <a:latin typeface="Footlight MT Light" panose="0204060206030A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Footlight MT Light" panose="0204060206030A020304" pitchFamily="18" charset="0"/>
              </a:rPr>
              <a:t>dəri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testl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ri</a:t>
            </a:r>
            <a:r>
              <a:rPr lang="en-US" sz="2000" dirty="0">
                <a:latin typeface="Footlight MT Light" panose="0204060206030A020304" pitchFamily="18" charset="0"/>
              </a:rPr>
              <a:t>, </a:t>
            </a:r>
            <a:endParaRPr lang="az-Latn-AZ" sz="2000" dirty="0">
              <a:latin typeface="Footlight MT Light" panose="0204060206030A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Footlight MT Light" panose="0204060206030A020304" pitchFamily="18" charset="0"/>
              </a:rPr>
              <a:t>eozinofiliya</a:t>
            </a:r>
            <a:r>
              <a:rPr lang="en-US" sz="2000" dirty="0">
                <a:latin typeface="Footlight MT Light" panose="0204060206030A020304" pitchFamily="18" charset="0"/>
              </a:rPr>
              <a:t> (&gt;4%), </a:t>
            </a:r>
            <a:endParaRPr lang="az-Latn-AZ" sz="2000" dirty="0">
              <a:latin typeface="Footlight MT Light" panose="0204060206030A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000" dirty="0">
                <a:latin typeface="Footlight MT Light" panose="0204060206030A020304" pitchFamily="18" charset="0"/>
              </a:rPr>
              <a:t>total </a:t>
            </a:r>
            <a:r>
              <a:rPr lang="en-US" sz="2000" dirty="0" err="1">
                <a:latin typeface="Footlight MT Light" panose="0204060206030A020304" pitchFamily="18" charset="0"/>
              </a:rPr>
              <a:t>spesifik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IgE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artması</a:t>
            </a:r>
            <a:r>
              <a:rPr lang="en-US" sz="2000" dirty="0">
                <a:latin typeface="Footlight MT Light" panose="0204060206030A020304" pitchFamily="18" charset="0"/>
              </a:rPr>
              <a:t>,</a:t>
            </a:r>
            <a:endParaRPr lang="az-Latn-AZ" sz="2000" dirty="0">
              <a:latin typeface="Footlight MT Light" panose="0204060206030A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bronxial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provokasion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testl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r </a:t>
            </a:r>
            <a:r>
              <a:rPr lang="en-US" sz="2000" dirty="0" err="1">
                <a:latin typeface="Footlight MT Light" panose="0204060206030A020304" pitchFamily="18" charset="0"/>
              </a:rPr>
              <a:t>metaxolin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və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ya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fiziki</a:t>
            </a:r>
            <a:r>
              <a:rPr lang="en-US" sz="2000" dirty="0">
                <a:latin typeface="Footlight MT Light" panose="0204060206030A020304" pitchFamily="18" charset="0"/>
              </a:rPr>
              <a:t> g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rginlikd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yaradılan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bronx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provakosion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testində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bronxların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hiperh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ssaslığının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aşkarlanması</a:t>
            </a:r>
            <a:r>
              <a:rPr lang="en-US" sz="2000" dirty="0">
                <a:latin typeface="Footlight MT Light" panose="0204060206030A020304" pitchFamily="18" charset="0"/>
              </a:rPr>
              <a:t>, </a:t>
            </a:r>
            <a:endParaRPr lang="az-Latn-AZ" sz="2000" dirty="0">
              <a:latin typeface="Footlight MT Light" panose="0204060206030A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Footlight MT Light" panose="0204060206030A020304" pitchFamily="18" charset="0"/>
              </a:rPr>
              <a:t>bəlğəmdə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Şarko</a:t>
            </a:r>
            <a:r>
              <a:rPr lang="en-US" sz="2000" dirty="0">
                <a:latin typeface="Footlight MT Light" panose="0204060206030A020304" pitchFamily="18" charset="0"/>
              </a:rPr>
              <a:t>-Leyden </a:t>
            </a:r>
            <a:r>
              <a:rPr lang="en-US" sz="2000" dirty="0" err="1">
                <a:latin typeface="Footlight MT Light" panose="0204060206030A020304" pitchFamily="18" charset="0"/>
              </a:rPr>
              <a:t>kristalları</a:t>
            </a:r>
            <a:r>
              <a:rPr lang="en-US" sz="2000" dirty="0">
                <a:latin typeface="Footlight MT Light" panose="0204060206030A020304" pitchFamily="18" charset="0"/>
              </a:rPr>
              <a:t> v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Cruşman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spirallarının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varlığının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təyin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olması</a:t>
            </a:r>
            <a:r>
              <a:rPr lang="en-US" sz="2000" dirty="0">
                <a:latin typeface="Footlight MT Light" panose="0204060206030A020304" pitchFamily="18" charset="0"/>
              </a:rPr>
              <a:t>.</a:t>
            </a:r>
            <a:endParaRPr lang="ru-RU" sz="2000" dirty="0"/>
          </a:p>
        </p:txBody>
      </p:sp>
      <p:pic>
        <p:nvPicPr>
          <p:cNvPr id="6" name="Рисунок 5" descr="Врач разговаривает с пациентом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7344" y="0"/>
            <a:ext cx="7534656" cy="68580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20XX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899146"/>
            <a:ext cx="6413350" cy="307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graphicFrame>
        <p:nvGraphicFramePr>
          <p:cNvPr id="8" name="Схема 7"/>
          <p:cNvGraphicFramePr/>
          <p:nvPr/>
        </p:nvGraphicFramePr>
        <p:xfrm>
          <a:off x="4418404" y="649429"/>
          <a:ext cx="9050736" cy="595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28719"/>
            <a:ext cx="6400800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8730D9-1175-41CA-A067-AAA47BE25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88730D9-1175-41CA-A067-AAA47BE25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88730D9-1175-41CA-A067-AAA47BE25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536C3E-5077-4CBA-A458-04633CDB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02536C3E-5077-4CBA-A458-04633CDB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02536C3E-5077-4CBA-A458-04633CDB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5C014C-96F4-46D2-A5F2-3B7DC920A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665C014C-96F4-46D2-A5F2-3B7DC920A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665C014C-96F4-46D2-A5F2-3B7DC920A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DA5FF1-6210-430E-A997-9C0FA46C4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E3DA5FF1-6210-430E-A997-9C0FA46C4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E3DA5FF1-6210-430E-A997-9C0FA46C4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AF0EE8-660F-49CA-9E53-9093AD6B5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BAAF0EE8-660F-49CA-9E53-9093AD6B5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BAAF0EE8-660F-49CA-9E53-9093AD6B5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B2E8F5-02BA-437A-830A-93ED90809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25B2E8F5-02BA-437A-830A-93ED90809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25B2E8F5-02BA-437A-830A-93ED90809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AB494A-6BC4-4BEE-BF93-35D09FF94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63AB494A-6BC4-4BEE-BF93-35D09FF94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63AB494A-6BC4-4BEE-BF93-35D09FF94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C529C3-4EF6-41D3-B80B-ABD7A6E94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BDC529C3-4EF6-41D3-B80B-ABD7A6E94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BDC529C3-4EF6-41D3-B80B-ABD7A6E94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6EDBC9-1A14-41E2-B151-19103617C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3F6EDBC9-1A14-41E2-B151-19103617C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3F6EDBC9-1A14-41E2-B151-19103617C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980196-FD77-4BAC-B0C0-7F0428DA8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16980196-FD77-4BAC-B0C0-7F0428DA8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16980196-FD77-4BAC-B0C0-7F0428DA8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1FEA94-7D3E-4B99-B1E6-2152DB33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31FEA94-7D3E-4B99-B1E6-2152DB33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31FEA94-7D3E-4B99-B1E6-2152DB33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9AD555-837E-4179-A259-C41D9A7BB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8F9AD555-837E-4179-A259-C41D9A7BB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8F9AD555-837E-4179-A259-C41D9A7BB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graphicFrame>
        <p:nvGraphicFramePr>
          <p:cNvPr id="5" name="Схема 4"/>
          <p:cNvGraphicFramePr/>
          <p:nvPr/>
        </p:nvGraphicFramePr>
        <p:xfrm>
          <a:off x="137459" y="953737"/>
          <a:ext cx="54311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830890" y="1573305"/>
          <a:ext cx="6216180" cy="455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126274-BFC7-4796-9CE7-250886F1E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2126274-BFC7-4796-9CE7-250886F1E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2126274-BFC7-4796-9CE7-250886F1E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90F508-5AAD-438E-ADF1-2AFD6E3A3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390F508-5AAD-438E-ADF1-2AFD6E3A3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390F508-5AAD-438E-ADF1-2AFD6E3A3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382AB1-A13E-4835-BF98-CCF1AD82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50382AB1-A13E-4835-BF98-CCF1AD82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50382AB1-A13E-4835-BF98-CCF1AD82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096D03-24C6-4F77-AE8D-7ACD9851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83096D03-24C6-4F77-AE8D-7ACD9851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3096D03-24C6-4F77-AE8D-7ACD9851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8EBBBC-4C3D-4213-A2D8-7DCEB8351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198EBBBC-4C3D-4213-A2D8-7DCEB8351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198EBBBC-4C3D-4213-A2D8-7DCEB8351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EBD9DE-2C31-4CC6-A209-4B54A9A75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A0EBD9DE-2C31-4CC6-A209-4B54A9A75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graphicEl>
                                              <a:dgm id="{A0EBD9DE-2C31-4CC6-A209-4B54A9A75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8A9DF5-F6B4-4AFA-A3BA-B48D57F96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F58A9DF5-F6B4-4AFA-A3BA-B48D57F96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F58A9DF5-F6B4-4AFA-A3BA-B48D57F96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3B6FB28-74EF-4CED-BDE8-4E920FA96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23B6FB28-74EF-4CED-BDE8-4E920FA96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23B6FB28-74EF-4CED-BDE8-4E920FA96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0F19CC-975F-4E87-9A40-1A9553348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3C0F19CC-975F-4E87-9A40-1A9553348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3C0F19CC-975F-4E87-9A40-1A9553348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1568BD-4C86-463E-970F-ABC3D72CA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7C1568BD-4C86-463E-970F-ABC3D72CA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graphicEl>
                                              <a:dgm id="{7C1568BD-4C86-463E-970F-ABC3D72CA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1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50"/>
            <a:ext cx="12266129" cy="68625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graphicFrame>
        <p:nvGraphicFramePr>
          <p:cNvPr id="5" name="Схема 4"/>
          <p:cNvGraphicFramePr/>
          <p:nvPr/>
        </p:nvGraphicFramePr>
        <p:xfrm>
          <a:off x="381897" y="-385307"/>
          <a:ext cx="6508376" cy="422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589059" y="3321424"/>
          <a:ext cx="5021751" cy="386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61365" y="1108293"/>
            <a:ext cx="4504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4400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Südəmər uşaqlarda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4851" y="1332522"/>
            <a:ext cx="4359535" cy="4511040"/>
          </a:xfrm>
        </p:spPr>
        <p:txBody>
          <a:bodyPr/>
          <a:lstStyle/>
          <a:p>
            <a:pPr algn="ctr"/>
            <a:r>
              <a:rPr lang="en-US" sz="2400" dirty="0" err="1">
                <a:latin typeface="Footlight MT Light" panose="0204060206030A020304" pitchFamily="18" charset="0"/>
              </a:rPr>
              <a:t>Müalicə</a:t>
            </a:r>
            <a:r>
              <a:rPr lang="en-US" sz="2400" dirty="0">
                <a:latin typeface="Footlight MT Light" panose="0204060206030A020304" pitchFamily="18" charset="0"/>
              </a:rPr>
              <a:t> individual </a:t>
            </a:r>
            <a:r>
              <a:rPr lang="en-US" sz="2400" dirty="0" err="1">
                <a:latin typeface="Footlight MT Light" panose="0204060206030A020304" pitchFamily="18" charset="0"/>
              </a:rPr>
              <a:t>olaraq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aparılır</a:t>
            </a:r>
            <a:r>
              <a:rPr lang="en-US" sz="2400" dirty="0">
                <a:latin typeface="Footlight MT Light" panose="0204060206030A020304" pitchFamily="18" charset="0"/>
              </a:rPr>
              <a:t>. </a:t>
            </a:r>
            <a:r>
              <a:rPr lang="en-US" sz="2400" dirty="0" err="1">
                <a:latin typeface="Footlight MT Light" panose="0204060206030A020304" pitchFamily="18" charset="0"/>
              </a:rPr>
              <a:t>Astmaya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səbəb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olan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faktorlar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kənarlaşdırılır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və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mühit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qıcıqlandırıcılardan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təmizlənir</a:t>
            </a:r>
            <a:r>
              <a:rPr lang="en-US" sz="2400" dirty="0">
                <a:latin typeface="Footlight MT Light" panose="0204060206030A020304" pitchFamily="18" charset="0"/>
              </a:rPr>
              <a:t>. </a:t>
            </a:r>
            <a:r>
              <a:rPr lang="en-US" sz="2400" dirty="0" err="1">
                <a:latin typeface="Footlight MT Light" panose="0204060206030A020304" pitchFamily="18" charset="0"/>
              </a:rPr>
              <a:t>Astmanın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hansı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formaya</a:t>
            </a:r>
            <a:r>
              <a:rPr lang="en-US" sz="2400" dirty="0">
                <a:latin typeface="Footlight MT Light" panose="0204060206030A020304" pitchFamily="18" charset="0"/>
              </a:rPr>
              <a:t> aid </a:t>
            </a:r>
            <a:r>
              <a:rPr lang="en-US" sz="2400" dirty="0" err="1">
                <a:latin typeface="Footlight MT Light" panose="0204060206030A020304" pitchFamily="18" charset="0"/>
              </a:rPr>
              <a:t>olduğu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müəyyənləşdirdikdən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sonra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müalicəyə</a:t>
            </a:r>
            <a:r>
              <a:rPr lang="en-US" sz="2400" dirty="0">
                <a:latin typeface="Footlight MT Light" panose="0204060206030A020304" pitchFamily="18" charset="0"/>
              </a:rPr>
              <a:t> start </a:t>
            </a:r>
            <a:r>
              <a:rPr lang="en-US" sz="2400" dirty="0" err="1">
                <a:latin typeface="Footlight MT Light" panose="0204060206030A020304" pitchFamily="18" charset="0"/>
              </a:rPr>
              <a:t>verilir</a:t>
            </a:r>
            <a:r>
              <a:rPr lang="en-US" sz="2400" dirty="0">
                <a:latin typeface="Footlight MT Light" panose="0204060206030A020304" pitchFamily="18" charset="0"/>
              </a:rPr>
              <a:t>. </a:t>
            </a:r>
            <a:r>
              <a:rPr lang="en-US" sz="2400" dirty="0" err="1">
                <a:latin typeface="Footlight MT Light" panose="0204060206030A020304" pitchFamily="18" charset="0"/>
              </a:rPr>
              <a:t>Xəstə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fasiləsiz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olaraq</a:t>
            </a:r>
            <a:r>
              <a:rPr lang="en-US" sz="2400" dirty="0">
                <a:latin typeface="Footlight MT Light" panose="0204060206030A020304" pitchFamily="18" charset="0"/>
              </a:rPr>
              <a:t> 2-4 ay </a:t>
            </a:r>
            <a:r>
              <a:rPr lang="en-US" sz="2400" dirty="0" err="1">
                <a:latin typeface="Footlight MT Light" panose="0204060206030A020304" pitchFamily="18" charset="0"/>
              </a:rPr>
              <a:t>ərzində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müalicə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alır</a:t>
            </a:r>
            <a:r>
              <a:rPr lang="en-US" sz="2400" dirty="0">
                <a:latin typeface="Footlight MT Light" panose="0204060206030A020304" pitchFamily="18" charset="0"/>
              </a:rPr>
              <a:t>. Bu </a:t>
            </a:r>
            <a:r>
              <a:rPr lang="en-US" sz="2400" dirty="0" err="1">
                <a:latin typeface="Footlight MT Light" panose="0204060206030A020304" pitchFamily="18" charset="0"/>
              </a:rPr>
              <a:t>müddət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ərzində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xəstənin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sağlamlığı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tamamilə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bərpa</a:t>
            </a:r>
            <a:r>
              <a:rPr lang="en-US" sz="2400" dirty="0">
                <a:latin typeface="Footlight MT Light" panose="0204060206030A020304" pitchFamily="18" charset="0"/>
              </a:rPr>
              <a:t> </a:t>
            </a:r>
            <a:r>
              <a:rPr lang="en-US" sz="2400" dirty="0" err="1">
                <a:latin typeface="Footlight MT Light" panose="0204060206030A020304" pitchFamily="18" charset="0"/>
              </a:rPr>
              <a:t>olunur</a:t>
            </a:r>
            <a:r>
              <a:rPr lang="en-US" sz="2400" dirty="0">
                <a:latin typeface="Footlight MT Light" panose="0204060206030A020304" pitchFamily="18" charset="0"/>
              </a:rPr>
              <a:t>.</a:t>
            </a:r>
            <a:endParaRPr lang="ru-RU" sz="2400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20XX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2273" y="624840"/>
            <a:ext cx="3107767" cy="31077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44113" y="3878199"/>
            <a:ext cx="4047887" cy="29108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-3243" r="3243"/>
          <a:stretch>
            <a:fillRect/>
          </a:stretch>
        </p:blipFill>
        <p:spPr>
          <a:xfrm>
            <a:off x="4485503" y="1584960"/>
            <a:ext cx="4156770" cy="34286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01562" y="22457"/>
            <a:ext cx="10993549" cy="1056294"/>
          </a:xfrm>
        </p:spPr>
        <p:txBody>
          <a:bodyPr/>
          <a:lstStyle/>
          <a:p>
            <a:r>
              <a:rPr lang="az-Latn-AZ" dirty="0">
                <a:latin typeface="Footlight MT Light" panose="0204060206030A020304" pitchFamily="18" charset="0"/>
              </a:rPr>
              <a:t>Bazis terapiya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3560" y="1078751"/>
            <a:ext cx="10993546" cy="2819400"/>
          </a:xfrm>
        </p:spPr>
        <p:txBody>
          <a:bodyPr>
            <a:noAutofit/>
          </a:bodyPr>
          <a:lstStyle/>
          <a:p>
            <a:pPr indent="360045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Bazis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terapiyanın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əsas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preparatları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inhaliyasion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kortikosteroidlər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hesab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edilir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.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Bronxial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astmanın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uzunmüddətli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müalicəsi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zamanı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inhaliyasion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kortikosteroidlər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ən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effektli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dərman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preparatları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hesab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edilir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. Bu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preparatların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uzun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müddət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istifadəsi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tutmaların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baş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vermə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tezliyini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və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ağırlıq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dərəcəsini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getdikcə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azaldır.Bu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preparatlar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yerli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təsir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edərək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bronxolitik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və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iltihabəleyhi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effekt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yaradır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.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Yerli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təsir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göstərdiklərinə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görə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sistem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təsirləri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minimum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səviyyədədir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.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6889" y="4192734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45" algn="just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Tərkibində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kortikosteroid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və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beta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adrenomimet</a:t>
            </a:r>
            <a:r>
              <a:rPr lang="az-Latn-AZ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ik olan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kombinəedilmiş</a:t>
            </a:r>
            <a:r>
              <a:rPr lang="az-Latn-AZ" sz="2400" dirty="0">
                <a:solidFill>
                  <a:srgbClr val="000000"/>
                </a:solidFill>
                <a:latin typeface="Footlight MT Light" panose="0204060206030A020304" pitchFamily="18" charset="0"/>
              </a:rPr>
              <a:t>-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inhaliyasion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preparatlar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pasiyentlər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üçün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daha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əlverişli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hesab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edilir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.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Sübut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edilmişdir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ki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bu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preparatların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təsir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gücü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kortikosteroidlərin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ikiqat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təsirinə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bərabərdir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.</a:t>
            </a:r>
            <a:endParaRPr lang="en-US" sz="2400" b="0" dirty="0">
              <a:effectLst/>
              <a:latin typeface="Footlight MT Light" panose="0204060206030A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8336" y="3954161"/>
            <a:ext cx="5481901" cy="241374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" y="1764473"/>
            <a:ext cx="3424138" cy="1500131"/>
          </a:xfrm>
        </p:spPr>
        <p:txBody>
          <a:bodyPr rtlCol="0">
            <a:noAutofit/>
          </a:bodyPr>
          <a:lstStyle/>
          <a:p>
            <a:pPr algn="ctr" rtl="0"/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Bronxial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astma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– </a:t>
            </a:r>
            <a:br>
              <a:rPr lang="az-Latn-AZ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</a:b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tənəffüs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sisteminin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xroniki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infeksion-allergik</a:t>
            </a:r>
            <a:r>
              <a:rPr lang="az-Latn-AZ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mənşəl</a:t>
            </a:r>
            <a:r>
              <a:rPr lang="az-Latn-AZ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i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xəstəliyidir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ootlight MT Light" panose="0204060206030A020304" pitchFamily="18" charset="0"/>
              </a:rPr>
              <a:t>. </a:t>
            </a:r>
            <a:r>
              <a:rPr lang="ru-RU" dirty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601" y="3186954"/>
            <a:ext cx="3800855" cy="3674016"/>
          </a:xfrm>
        </p:spPr>
        <p:txBody>
          <a:bodyPr rtlCol="0">
            <a:normAutofit/>
          </a:bodyPr>
          <a:lstStyle/>
          <a:p>
            <a:pPr algn="ctr" rtl="0"/>
            <a:r>
              <a:rPr lang="az-Latn-AZ" sz="2800" dirty="0">
                <a:latin typeface="Footlight MT Light" panose="0204060206030A020304" pitchFamily="18" charset="0"/>
              </a:rPr>
              <a:t>O</a:t>
            </a:r>
            <a:r>
              <a:rPr lang="en-US" sz="2800" dirty="0">
                <a:latin typeface="Footlight MT Light" panose="0204060206030A020304" pitchFamily="18" charset="0"/>
              </a:rPr>
              <a:t>nun  </a:t>
            </a:r>
            <a:r>
              <a:rPr lang="en-US" sz="2800" dirty="0" err="1">
                <a:latin typeface="Footlight MT Light" panose="0204060206030A020304" pitchFamily="18" charset="0"/>
              </a:rPr>
              <a:t>əsas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patogenetik</a:t>
            </a:r>
            <a:r>
              <a:rPr lang="en-US" sz="2800" dirty="0">
                <a:latin typeface="Footlight MT Light" panose="0204060206030A020304" pitchFamily="18" charset="0"/>
              </a:rPr>
              <a:t>  </a:t>
            </a:r>
            <a:r>
              <a:rPr lang="en-US" sz="2800" dirty="0" err="1">
                <a:latin typeface="Footlight MT Light" panose="0204060206030A020304" pitchFamily="18" charset="0"/>
              </a:rPr>
              <a:t>mexanizmi</a:t>
            </a:r>
            <a:r>
              <a:rPr lang="en-US" sz="2800" dirty="0">
                <a:latin typeface="Footlight MT Light" panose="0204060206030A020304" pitchFamily="18" charset="0"/>
              </a:rPr>
              <a:t>  </a:t>
            </a:r>
            <a:r>
              <a:rPr lang="en-US" sz="2800" dirty="0" err="1">
                <a:latin typeface="Footlight MT Light" panose="0204060206030A020304" pitchFamily="18" charset="0"/>
              </a:rPr>
              <a:t>spesifik</a:t>
            </a:r>
            <a:r>
              <a:rPr lang="en-US" sz="2800" dirty="0">
                <a:latin typeface="Footlight MT Light" panose="0204060206030A020304" pitchFamily="18" charset="0"/>
              </a:rPr>
              <a:t>  </a:t>
            </a:r>
            <a:r>
              <a:rPr lang="en-US" sz="2800" dirty="0" err="1">
                <a:latin typeface="Footlight MT Light" panose="0204060206030A020304" pitchFamily="18" charset="0"/>
              </a:rPr>
              <a:t>immunoloji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və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ya</a:t>
            </a:r>
            <a:r>
              <a:rPr lang="en-US" sz="2800" dirty="0">
                <a:latin typeface="Footlight MT Light" panose="0204060206030A020304" pitchFamily="18" charset="0"/>
              </a:rPr>
              <a:t>  </a:t>
            </a:r>
            <a:r>
              <a:rPr lang="en-US" sz="2800" dirty="0" err="1">
                <a:latin typeface="Footlight MT Light" panose="0204060206030A020304" pitchFamily="18" charset="0"/>
              </a:rPr>
              <a:t>qeyri-spesifik</a:t>
            </a:r>
            <a:r>
              <a:rPr lang="en-US" sz="2800" dirty="0">
                <a:latin typeface="Footlight MT Light" panose="0204060206030A020304" pitchFamily="18" charset="0"/>
              </a:rPr>
              <a:t>  </a:t>
            </a:r>
            <a:r>
              <a:rPr lang="en-US" sz="2800" dirty="0" err="1">
                <a:latin typeface="Footlight MT Light" panose="0204060206030A020304" pitchFamily="18" charset="0"/>
              </a:rPr>
              <a:t>mexanizmlərlə</a:t>
            </a:r>
            <a:r>
              <a:rPr lang="en-US" sz="2800" dirty="0">
                <a:latin typeface="Footlight MT Light" panose="0204060206030A020304" pitchFamily="18" charset="0"/>
              </a:rPr>
              <a:t>  </a:t>
            </a:r>
            <a:r>
              <a:rPr lang="en-US" sz="2800" dirty="0" err="1">
                <a:latin typeface="Footlight MT Light" panose="0204060206030A020304" pitchFamily="18" charset="0"/>
              </a:rPr>
              <a:t>bronxların</a:t>
            </a:r>
            <a:r>
              <a:rPr lang="en-US" sz="2800" dirty="0">
                <a:latin typeface="Footlight MT Light" panose="0204060206030A020304" pitchFamily="18" charset="0"/>
              </a:rPr>
              <a:t>  </a:t>
            </a:r>
            <a:r>
              <a:rPr lang="en-US" sz="2800" dirty="0" err="1">
                <a:latin typeface="Footlight MT Light" panose="0204060206030A020304" pitchFamily="18" charset="0"/>
              </a:rPr>
              <a:t>reaktivliyinin</a:t>
            </a:r>
            <a:r>
              <a:rPr lang="en-US" sz="2800" dirty="0">
                <a:latin typeface="Footlight MT Light" panose="0204060206030A020304" pitchFamily="18" charset="0"/>
              </a:rPr>
              <a:t>  </a:t>
            </a:r>
            <a:r>
              <a:rPr lang="en-US" sz="2800" dirty="0" err="1">
                <a:latin typeface="Footlight MT Light" panose="0204060206030A020304" pitchFamily="18" charset="0"/>
              </a:rPr>
              <a:t>dəyişməsindən</a:t>
            </a:r>
            <a:r>
              <a:rPr lang="en-US" sz="2800" dirty="0">
                <a:latin typeface="Footlight MT Light" panose="0204060206030A020304" pitchFamily="18" charset="0"/>
              </a:rPr>
              <a:t>  </a:t>
            </a:r>
            <a:r>
              <a:rPr lang="en-US" sz="2800" dirty="0" err="1">
                <a:latin typeface="Footlight MT Light" panose="0204060206030A020304" pitchFamily="18" charset="0"/>
              </a:rPr>
              <a:t>ibarətdir</a:t>
            </a:r>
            <a:r>
              <a:rPr lang="en-US" sz="3600" dirty="0">
                <a:latin typeface="Footlight MT Light" panose="0204060206030A020304" pitchFamily="18" charset="0"/>
              </a:rPr>
              <a:t>.</a:t>
            </a:r>
            <a:endParaRPr lang="ru-RU" sz="2800" dirty="0"/>
          </a:p>
        </p:txBody>
      </p:sp>
      <p:pic>
        <p:nvPicPr>
          <p:cNvPr id="7" name="Рисунок 6" descr="Стетоскоп 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2815" y="640080"/>
            <a:ext cx="3703320" cy="5751576"/>
          </a:xfrm>
        </p:spPr>
      </p:pic>
      <p:pic>
        <p:nvPicPr>
          <p:cNvPr id="9" name="Рисунок 8" descr="Врачи в хирургическом кабинете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6720" y="640080"/>
            <a:ext cx="3703320" cy="5751576"/>
          </a:xfr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22" y="1"/>
            <a:ext cx="4077278" cy="6789038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2000" dirty="0" err="1">
                <a:latin typeface="Footlight MT Light" panose="0204060206030A020304" pitchFamily="18" charset="0"/>
              </a:rPr>
              <a:t>Uşaqlarda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çox</a:t>
            </a:r>
            <a:r>
              <a:rPr lang="en-US" sz="2000" dirty="0">
                <a:latin typeface="Footlight MT Light" panose="0204060206030A020304" pitchFamily="18" charset="0"/>
              </a:rPr>
              <a:t> t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sadüf</a:t>
            </a:r>
            <a:r>
              <a:rPr lang="en-US" sz="2000" dirty="0">
                <a:latin typeface="Footlight MT Light" panose="0204060206030A020304" pitchFamily="18" charset="0"/>
              </a:rPr>
              <a:t> ed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n </a:t>
            </a:r>
            <a:r>
              <a:rPr lang="en-US" sz="2000" dirty="0" err="1">
                <a:latin typeface="Footlight MT Light" panose="0204060206030A020304" pitchFamily="18" charset="0"/>
              </a:rPr>
              <a:t>xroniki</a:t>
            </a:r>
            <a:r>
              <a:rPr lang="en-US" sz="2000" dirty="0">
                <a:latin typeface="Footlight MT Light" panose="0204060206030A020304" pitchFamily="18" charset="0"/>
              </a:rPr>
              <a:t> respirator x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st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lik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olub</a:t>
            </a:r>
            <a:r>
              <a:rPr lang="en-US" sz="2000" dirty="0">
                <a:latin typeface="Footlight MT Light" panose="0204060206030A020304" pitchFamily="18" charset="0"/>
              </a:rPr>
              <a:t>. </a:t>
            </a:r>
            <a:r>
              <a:rPr lang="en-US" sz="2000" dirty="0" err="1">
                <a:latin typeface="Footlight MT Light" panose="0204060206030A020304" pitchFamily="18" charset="0"/>
              </a:rPr>
              <a:t>məktəbyaşlı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uşaqların</a:t>
            </a:r>
            <a:r>
              <a:rPr lang="en-US" sz="2000" dirty="0">
                <a:latin typeface="Footlight MT Light" panose="0204060206030A020304" pitchFamily="18" charset="0"/>
              </a:rPr>
              <a:t> 10-15% -</a:t>
            </a:r>
            <a:r>
              <a:rPr lang="en-US" sz="2000" dirty="0" err="1">
                <a:latin typeface="Footlight MT Light" panose="0204060206030A020304" pitchFamily="18" charset="0"/>
              </a:rPr>
              <a:t>ni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hat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edir.Bütün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dünyada</a:t>
            </a:r>
            <a:r>
              <a:rPr lang="en-US" sz="2000" dirty="0">
                <a:latin typeface="Footlight MT Light" panose="0204060206030A020304" pitchFamily="18" charset="0"/>
              </a:rPr>
              <a:t> son </a:t>
            </a:r>
            <a:r>
              <a:rPr lang="az-Latn-AZ" sz="2000" dirty="0">
                <a:latin typeface="Footlight MT Light" panose="0204060206030A020304" pitchFamily="18" charset="0"/>
              </a:rPr>
              <a:t>i</a:t>
            </a:r>
            <a:r>
              <a:rPr lang="en-US" sz="2000" dirty="0" err="1">
                <a:latin typeface="Footlight MT Light" panose="0204060206030A020304" pitchFamily="18" charset="0"/>
              </a:rPr>
              <a:t>ll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rd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bronxial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astmanın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artmas</a:t>
            </a:r>
            <a:r>
              <a:rPr lang="az-Latn-AZ" sz="2000" dirty="0">
                <a:latin typeface="Footlight MT Light" panose="0204060206030A020304" pitchFamily="18" charset="0"/>
              </a:rPr>
              <a:t>ı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müşahidə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edilir</a:t>
            </a:r>
            <a:r>
              <a:rPr lang="en-US" sz="2000" dirty="0">
                <a:latin typeface="Footlight MT Light" panose="0204060206030A020304" pitchFamily="18" charset="0"/>
              </a:rPr>
              <a:t> (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sas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n </a:t>
            </a:r>
            <a:r>
              <a:rPr lang="en-US" sz="2000" dirty="0" err="1">
                <a:latin typeface="Footlight MT Light" panose="0204060206030A020304" pitchFamily="18" charset="0"/>
              </a:rPr>
              <a:t>inkişaf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etmiş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ölk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l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rd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), </a:t>
            </a:r>
            <a:r>
              <a:rPr lang="en-US" sz="2000" dirty="0" err="1">
                <a:latin typeface="Footlight MT Light" panose="0204060206030A020304" pitchFamily="18" charset="0"/>
              </a:rPr>
              <a:t>Əksər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uşaqlarda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astma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simptomları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asanlıqla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aradan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qaldırılır.Uşaqlıqda</a:t>
            </a:r>
            <a:r>
              <a:rPr lang="en-US" sz="2000" dirty="0">
                <a:latin typeface="Footlight MT Light" panose="0204060206030A020304" pitchFamily="18" charset="0"/>
              </a:rPr>
              <a:t> x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st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lik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oğlanlarda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qızlara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nisb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t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n 2 d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f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çox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təsadüf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edir</a:t>
            </a:r>
            <a:r>
              <a:rPr lang="en-US" sz="2000" dirty="0">
                <a:latin typeface="Footlight MT Light" panose="0204060206030A020304" pitchFamily="18" charset="0"/>
              </a:rPr>
              <a:t>, </a:t>
            </a:r>
            <a:r>
              <a:rPr lang="en-US" sz="2000" dirty="0" err="1">
                <a:latin typeface="Footlight MT Light" panose="0204060206030A020304" pitchFamily="18" charset="0"/>
              </a:rPr>
              <a:t>lakin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yeniyetm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 err="1">
                <a:latin typeface="Footlight MT Light" panose="0204060206030A020304" pitchFamily="18" charset="0"/>
              </a:rPr>
              <a:t>likd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bu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nisb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t eynidir.1-16 </a:t>
            </a:r>
            <a:r>
              <a:rPr lang="en-US" sz="2000" dirty="0" err="1">
                <a:latin typeface="Footlight MT Light" panose="0204060206030A020304" pitchFamily="18" charset="0"/>
              </a:rPr>
              <a:t>yaşlı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uşaqlar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aras</a:t>
            </a:r>
            <a:r>
              <a:rPr lang="az-Latn-AZ" sz="2000" dirty="0">
                <a:latin typeface="Footlight MT Light" panose="0204060206030A020304" pitchFamily="18" charset="0"/>
              </a:rPr>
              <a:t>ın</a:t>
            </a:r>
            <a:r>
              <a:rPr lang="en-US" sz="2000" dirty="0">
                <a:latin typeface="Footlight MT Light" panose="0204060206030A020304" pitchFamily="18" charset="0"/>
              </a:rPr>
              <a:t>da </a:t>
            </a:r>
            <a:r>
              <a:rPr lang="en-US" sz="2000" dirty="0" err="1">
                <a:latin typeface="Footlight MT Light" panose="0204060206030A020304" pitchFamily="18" charset="0"/>
              </a:rPr>
              <a:t>tibbi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göstərişlə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xəst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x</a:t>
            </a:r>
            <a:r>
              <a:rPr lang="az-Latn-AZ" sz="2000" dirty="0">
                <a:latin typeface="Footlight MT Light" panose="0204060206030A020304" pitchFamily="18" charset="0"/>
              </a:rPr>
              <a:t>a</a:t>
            </a:r>
            <a:r>
              <a:rPr lang="en-US" sz="2000" dirty="0" err="1">
                <a:latin typeface="Footlight MT Light" panose="0204060206030A020304" pitchFamily="18" charset="0"/>
              </a:rPr>
              <a:t>naya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yatırılmanın</a:t>
            </a:r>
            <a:r>
              <a:rPr lang="en-US" sz="2000" dirty="0">
                <a:latin typeface="Footlight MT Light" panose="0204060206030A020304" pitchFamily="18" charset="0"/>
              </a:rPr>
              <a:t> 10</a:t>
            </a:r>
            <a:r>
              <a:rPr lang="az-Latn-AZ" sz="2000" dirty="0">
                <a:latin typeface="Footlight MT Light" panose="0204060206030A020304" pitchFamily="18" charset="0"/>
              </a:rPr>
              <a:t>-</a:t>
            </a:r>
            <a:r>
              <a:rPr lang="en-US" sz="2000" dirty="0">
                <a:latin typeface="Footlight MT Light" panose="0204060206030A020304" pitchFamily="18" charset="0"/>
              </a:rPr>
              <a:t> 20%-</a:t>
            </a:r>
            <a:r>
              <a:rPr lang="en-US" sz="2000" dirty="0" err="1">
                <a:latin typeface="Footlight MT Light" panose="0204060206030A020304" pitchFamily="18" charset="0"/>
              </a:rPr>
              <a:t>nin</a:t>
            </a:r>
            <a:r>
              <a:rPr lang="en-US" sz="2000" dirty="0">
                <a:latin typeface="Footlight MT Light" panose="0204060206030A020304" pitchFamily="18" charset="0"/>
              </a:rPr>
              <a:t> s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b</a:t>
            </a:r>
            <a:r>
              <a:rPr lang="az-Latn-AZ" sz="2000" dirty="0"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latin typeface="Footlight MT Light" panose="0204060206030A020304" pitchFamily="18" charset="0"/>
              </a:rPr>
              <a:t>bi </a:t>
            </a:r>
            <a:r>
              <a:rPr lang="en-US" sz="2000" dirty="0" err="1">
                <a:latin typeface="Footlight MT Light" panose="0204060206030A020304" pitchFamily="18" charset="0"/>
              </a:rPr>
              <a:t>bronxial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latin typeface="Footlight MT Light" panose="0204060206030A020304" pitchFamily="18" charset="0"/>
              </a:rPr>
              <a:t>astmadır</a:t>
            </a:r>
            <a:r>
              <a:rPr lang="en-US" sz="2000" dirty="0">
                <a:latin typeface="Footlight MT Light" panose="0204060206030A020304" pitchFamily="18" charset="0"/>
              </a:rPr>
              <a:t>.</a:t>
            </a:r>
            <a:endParaRPr lang="ru-RU" sz="2000" dirty="0"/>
          </a:p>
        </p:txBody>
      </p:sp>
      <p:pic>
        <p:nvPicPr>
          <p:cNvPr id="10" name="Рисунок 9" descr="Врач со скрещенными на груди руками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4233672"/>
            <a:ext cx="3703320" cy="2139696"/>
          </a:xfrm>
        </p:spPr>
      </p:pic>
      <p:pic>
        <p:nvPicPr>
          <p:cNvPr id="12" name="Рисунок 11" descr="Улыбающийся врач со стетоскопом и пациентом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6720" y="4233672"/>
            <a:ext cx="3703320" cy="2139696"/>
          </a:xfrm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r>
              <a:rPr lang="ru-RU"/>
              <a:t>20XX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</a:fld>
            <a:endParaRPr lang="ru-RU"/>
          </a:p>
        </p:txBody>
      </p:sp>
      <p:pic>
        <p:nvPicPr>
          <p:cNvPr id="17" name="Рисунок 7" descr="Врач разговаривает с пациентом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r="16416"/>
          <a:stretch>
            <a:fillRect/>
          </a:stretch>
        </p:blipFill>
        <p:spPr>
          <a:xfrm>
            <a:off x="4241800" y="630238"/>
            <a:ext cx="7504113" cy="3521075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5460" y="726017"/>
            <a:ext cx="5690540" cy="1216152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lgerian" panose="04020705040A02060702" pitchFamily="82" charset="0"/>
              </a:rPr>
              <a:t>patofiziologiyası</a:t>
            </a:r>
            <a:endParaRPr lang="en-US" sz="4000" dirty="0">
              <a:latin typeface="Algerian" panose="04020705040A020607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741553"/>
            <a:ext cx="5690540" cy="3337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137160" y="19421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D40082-004C-4537-A396-67A3D062F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FAD40082-004C-4537-A396-67A3D062F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FAD40082-004C-4537-A396-67A3D062F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9742F5E-D431-4CA9-A4CA-A02216DCA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59742F5E-D431-4CA9-A4CA-A02216DCA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59742F5E-D431-4CA9-A4CA-A02216DCA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93EE024-9E42-42C0-A104-38D101C0D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293EE024-9E42-42C0-A104-38D101C0D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293EE024-9E42-42C0-A104-38D101C0D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C1A057E-EBCB-4BB5-96F7-D5310AC2C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C1A057E-EBCB-4BB5-96F7-D5310AC2C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C1A057E-EBCB-4BB5-96F7-D5310AC2C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6534728-AA43-4B1A-8DE8-32425ECB3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D6534728-AA43-4B1A-8DE8-32425ECB3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D6534728-AA43-4B1A-8DE8-32425ECB3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B3EF25C-7D88-45DD-9FF3-6D3745C3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2B3EF25C-7D88-45DD-9FF3-6D3745C3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2B3EF25C-7D88-45DD-9FF3-6D3745C3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1D01AF-6551-4DD6-81DD-847003946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D11D01AF-6551-4DD6-81DD-847003946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D11D01AF-6551-4DD6-81DD-847003946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3817A6-74C6-4235-B7FD-A6290312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D13817A6-74C6-4235-B7FD-A6290312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D13817A6-74C6-4235-B7FD-A6290312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3AFF7E-A163-49B8-A5AF-C8EE1BCA2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graphicEl>
                                              <a:dgm id="{EB3AFF7E-A163-49B8-A5AF-C8EE1BCA2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EB3AFF7E-A163-49B8-A5AF-C8EE1BCA2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9559352-69E3-4026-86C0-0C06C1272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A9559352-69E3-4026-86C0-0C06C1272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A9559352-69E3-4026-86C0-0C06C1272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558859-9C7D-4146-835C-C1FBFB88A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D9558859-9C7D-4146-835C-C1FBFB88A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graphicEl>
                                              <a:dgm id="{D9558859-9C7D-4146-835C-C1FBFB88A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227" y="4453735"/>
            <a:ext cx="10993546" cy="1705018"/>
          </a:xfrm>
        </p:spPr>
        <p:txBody>
          <a:bodyPr rtlCol="0">
            <a:normAutofit/>
          </a:bodyPr>
          <a:lstStyle/>
          <a:p>
            <a:pPr rtl="0"/>
            <a:r>
              <a:rPr lang="az-Latn-AZ" sz="2800" dirty="0">
                <a:latin typeface="Footlight MT Light" panose="0204060206030A020304" pitchFamily="18" charset="0"/>
              </a:rPr>
              <a:t>U</a:t>
            </a:r>
            <a:r>
              <a:rPr lang="en-US" sz="2800" dirty="0" err="1">
                <a:latin typeface="Footlight MT Light" panose="0204060206030A020304" pitchFamily="18" charset="0"/>
              </a:rPr>
              <a:t>şaq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yaşlarında</a:t>
            </a:r>
            <a:r>
              <a:rPr lang="en-US" sz="2800" dirty="0">
                <a:latin typeface="Footlight MT Light" panose="0204060206030A020304" pitchFamily="18" charset="0"/>
              </a:rPr>
              <a:t> persist</a:t>
            </a:r>
            <a:r>
              <a:rPr lang="az-Latn-AZ" sz="2800" dirty="0">
                <a:latin typeface="Footlight MT Light" panose="0204060206030A020304" pitchFamily="18" charset="0"/>
              </a:rPr>
              <a:t>ə</a:t>
            </a:r>
            <a:r>
              <a:rPr lang="en-US" sz="2800" dirty="0" err="1">
                <a:latin typeface="Footlight MT Light" panose="0204060206030A020304" pitchFamily="18" charset="0"/>
              </a:rPr>
              <a:t>edici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astmanın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inkişaf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etməsin</a:t>
            </a:r>
            <a:r>
              <a:rPr lang="az-Latn-AZ" sz="2800" dirty="0">
                <a:latin typeface="Footlight MT Light" panose="0204060206030A020304" pitchFamily="18" charset="0"/>
              </a:rPr>
              <a:t>ə</a:t>
            </a:r>
            <a:r>
              <a:rPr lang="en-US" sz="2800" dirty="0">
                <a:latin typeface="Footlight MT Light" panose="0204060206030A020304" pitchFamily="18" charset="0"/>
              </a:rPr>
              <a:t> s</a:t>
            </a:r>
            <a:r>
              <a:rPr lang="az-Latn-AZ" sz="2800" dirty="0">
                <a:latin typeface="Footlight MT Light" panose="0204060206030A020304" pitchFamily="18" charset="0"/>
              </a:rPr>
              <a:t>ə</a:t>
            </a:r>
            <a:r>
              <a:rPr lang="en-US" sz="2800" dirty="0">
                <a:latin typeface="Footlight MT Light" panose="0204060206030A020304" pitchFamily="18" charset="0"/>
              </a:rPr>
              <a:t>b</a:t>
            </a:r>
            <a:r>
              <a:rPr lang="az-Latn-AZ" sz="2800" dirty="0">
                <a:latin typeface="Footlight MT Light" panose="0204060206030A020304" pitchFamily="18" charset="0"/>
              </a:rPr>
              <a:t>ə</a:t>
            </a:r>
            <a:r>
              <a:rPr lang="en-US" sz="2800" dirty="0">
                <a:latin typeface="Footlight MT Light" panose="0204060206030A020304" pitchFamily="18" charset="0"/>
              </a:rPr>
              <a:t>b </a:t>
            </a:r>
            <a:r>
              <a:rPr lang="en-US" sz="2800" dirty="0" err="1">
                <a:latin typeface="Footlight MT Light" panose="0204060206030A020304" pitchFamily="18" charset="0"/>
              </a:rPr>
              <a:t>olan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az-Latn-AZ" sz="2800" dirty="0">
                <a:latin typeface="Footlight MT Light" panose="0204060206030A020304" pitchFamily="18" charset="0"/>
              </a:rPr>
              <a:t>ə</a:t>
            </a:r>
            <a:r>
              <a:rPr lang="en-US" sz="2800" dirty="0">
                <a:latin typeface="Footlight MT Light" panose="0204060206030A020304" pitchFamily="18" charset="0"/>
              </a:rPr>
              <a:t>n </a:t>
            </a:r>
            <a:r>
              <a:rPr lang="en-US" sz="2800" dirty="0" err="1">
                <a:latin typeface="Footlight MT Light" panose="0204060206030A020304" pitchFamily="18" charset="0"/>
              </a:rPr>
              <a:t>ön</a:t>
            </a:r>
            <a:r>
              <a:rPr lang="az-Latn-AZ" sz="2800" dirty="0">
                <a:latin typeface="Footlight MT Light" panose="0204060206030A020304" pitchFamily="18" charset="0"/>
              </a:rPr>
              <a:t>ə</a:t>
            </a:r>
            <a:r>
              <a:rPr lang="en-US" sz="2800" dirty="0">
                <a:latin typeface="Footlight MT Light" panose="0204060206030A020304" pitchFamily="18" charset="0"/>
              </a:rPr>
              <a:t>mli risk </a:t>
            </a:r>
            <a:r>
              <a:rPr lang="en-US" sz="2800" dirty="0" err="1">
                <a:latin typeface="Footlight MT Light" panose="0204060206030A020304" pitchFamily="18" charset="0"/>
              </a:rPr>
              <a:t>amili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atopiyadır</a:t>
            </a:r>
            <a:r>
              <a:rPr lang="en-US" sz="2800" dirty="0">
                <a:latin typeface="Footlight MT Light" panose="0204060206030A020304" pitchFamily="18" charset="0"/>
              </a:rPr>
              <a:t> (</a:t>
            </a:r>
            <a:r>
              <a:rPr lang="en-US" sz="2800" dirty="0" err="1">
                <a:latin typeface="Footlight MT Light" panose="0204060206030A020304" pitchFamily="18" charset="0"/>
              </a:rPr>
              <a:t>kliniki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olaraq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atopik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dermatit,allergik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rinit</a:t>
            </a:r>
            <a:r>
              <a:rPr lang="en-US" sz="2800" dirty="0">
                <a:latin typeface="Footlight MT Light" panose="0204060206030A020304" pitchFamily="18" charset="0"/>
              </a:rPr>
              <a:t> v</a:t>
            </a:r>
            <a:r>
              <a:rPr lang="az-Latn-AZ" sz="2800" dirty="0">
                <a:latin typeface="Footlight MT Light" panose="0204060206030A020304" pitchFamily="18" charset="0"/>
              </a:rPr>
              <a:t>ə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ya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qida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allergiyası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olaraq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nəzərə</a:t>
            </a:r>
            <a:r>
              <a:rPr lang="en-US" sz="2800" dirty="0">
                <a:latin typeface="Footlight MT Light" panose="0204060206030A020304" pitchFamily="18" charset="0"/>
              </a:rPr>
              <a:t> </a:t>
            </a:r>
            <a:r>
              <a:rPr lang="en-US" sz="2800" dirty="0" err="1">
                <a:latin typeface="Footlight MT Light" panose="0204060206030A020304" pitchFamily="18" charset="0"/>
              </a:rPr>
              <a:t>çarpır</a:t>
            </a:r>
            <a:r>
              <a:rPr lang="en-US" sz="2800" dirty="0">
                <a:latin typeface="Footlight MT Light" panose="0204060206030A020304" pitchFamily="18" charset="0"/>
              </a:rPr>
              <a:t>).</a:t>
            </a:r>
            <a:endParaRPr lang="ru-RU" sz="2800" dirty="0"/>
          </a:p>
        </p:txBody>
      </p:sp>
      <p:pic>
        <p:nvPicPr>
          <p:cNvPr id="6" name="Рисунок 5" descr="Улыбающийся врач со стетоскопом, ребенок и мама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603504"/>
            <a:ext cx="11292840" cy="3557016"/>
          </a:xfr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52824" y="2074334"/>
          <a:ext cx="10312400" cy="464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4635" y="967967"/>
            <a:ext cx="9843247" cy="149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595" indent="-315595" defTabSz="379730">
              <a:lnSpc>
                <a:spcPct val="64000"/>
              </a:lnSpc>
              <a:spcBef>
                <a:spcPts val="2300"/>
              </a:spcBef>
              <a:buSzTx/>
              <a:buNone/>
              <a:defRPr sz="3700" b="1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pPr>
            <a:r>
              <a:rPr lang="en-US" dirty="0">
                <a:latin typeface="Footlight MT Light" panose="0204060206030A020304" pitchFamily="18" charset="0"/>
              </a:rPr>
              <a:t>BA-</a:t>
            </a:r>
            <a:r>
              <a:rPr lang="en-US" dirty="0" err="1">
                <a:latin typeface="Footlight MT Light" panose="0204060206030A020304" pitchFamily="18" charset="0"/>
              </a:rPr>
              <a:t>polietioloji</a:t>
            </a:r>
            <a:r>
              <a:rPr lang="en-US" dirty="0">
                <a:latin typeface="Footlight MT Light" panose="0204060206030A020304" pitchFamily="18" charset="0"/>
              </a:rPr>
              <a:t>  </a:t>
            </a:r>
            <a:r>
              <a:rPr lang="en-US" dirty="0" err="1">
                <a:latin typeface="Footlight MT Light" panose="0204060206030A020304" pitchFamily="18" charset="0"/>
              </a:rPr>
              <a:t>xəstəlikdir</a:t>
            </a:r>
            <a:r>
              <a:rPr lang="en-US" dirty="0">
                <a:latin typeface="Footlight MT Light" panose="0204060206030A020304" pitchFamily="18" charset="0"/>
              </a:rPr>
              <a:t>.</a:t>
            </a:r>
            <a:r>
              <a:rPr lang="az-Latn-AZ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Xəstəliyin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inkişafında</a:t>
            </a:r>
            <a:r>
              <a:rPr lang="en-US" dirty="0">
                <a:latin typeface="Footlight MT Light" panose="0204060206030A020304" pitchFamily="18" charset="0"/>
              </a:rPr>
              <a:t>  </a:t>
            </a:r>
            <a:r>
              <a:rPr lang="en-US" dirty="0" err="1">
                <a:latin typeface="Footlight MT Light" panose="0204060206030A020304" pitchFamily="18" charset="0"/>
              </a:rPr>
              <a:t>daxili</a:t>
            </a:r>
            <a:r>
              <a:rPr lang="az-Latn-AZ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və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xarici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amillər</a:t>
            </a:r>
            <a:r>
              <a:rPr lang="en-US" dirty="0">
                <a:latin typeface="Footlight MT Light" panose="0204060206030A020304" pitchFamily="18" charset="0"/>
              </a:rPr>
              <a:t>  </a:t>
            </a:r>
            <a:r>
              <a:rPr lang="en-US" dirty="0" err="1">
                <a:latin typeface="Footlight MT Light" panose="0204060206030A020304" pitchFamily="18" charset="0"/>
              </a:rPr>
              <a:t>iştirak</a:t>
            </a:r>
            <a:r>
              <a:rPr lang="en-US" dirty="0">
                <a:latin typeface="Footlight MT Light" panose="0204060206030A020304" pitchFamily="18" charset="0"/>
              </a:rPr>
              <a:t>  </a:t>
            </a:r>
            <a:r>
              <a:rPr lang="en-US" dirty="0" err="1">
                <a:latin typeface="Footlight MT Light" panose="0204060206030A020304" pitchFamily="18" charset="0"/>
              </a:rPr>
              <a:t>edir</a:t>
            </a:r>
            <a:r>
              <a:rPr lang="en-US" dirty="0">
                <a:latin typeface="Footlight MT Light" panose="0204060206030A020304" pitchFamily="18" charset="0"/>
              </a:rPr>
              <a:t>.</a:t>
            </a:r>
            <a:endParaRPr lang="en-US" dirty="0">
              <a:latin typeface="Footlight MT Light" panose="0204060206030A020304" pitchFamily="18" charset="0"/>
            </a:endParaRPr>
          </a:p>
          <a:p>
            <a:pPr marL="315595" indent="-315595" defTabSz="379730">
              <a:lnSpc>
                <a:spcPct val="64000"/>
              </a:lnSpc>
              <a:spcBef>
                <a:spcPts val="2300"/>
              </a:spcBef>
              <a:buSzTx/>
              <a:buNone/>
              <a:defRPr sz="3700" b="1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192" y="369919"/>
            <a:ext cx="4600408" cy="1478341"/>
          </a:xfrm>
        </p:spPr>
        <p:txBody>
          <a:bodyPr/>
          <a:lstStyle/>
          <a:p>
            <a:r>
              <a:rPr lang="az-Latn-AZ" b="1" dirty="0">
                <a:solidFill>
                  <a:schemeClr val="accent1"/>
                </a:solidFill>
                <a:latin typeface="Footlight MT Light" panose="0204060206030A020304" pitchFamily="18" charset="0"/>
              </a:rPr>
              <a:t>Sensibilizasiya   yaradıcı  faktorlar</a:t>
            </a:r>
            <a:endParaRPr lang="en-US" dirty="0">
              <a:solidFill>
                <a:schemeClr val="accent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9706" y="1954072"/>
            <a:ext cx="6778834" cy="49407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z-Latn-AZ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Məişət</a:t>
            </a:r>
            <a:r>
              <a:rPr lang="en-US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</a:t>
            </a:r>
            <a:r>
              <a:rPr lang="az-Latn-AZ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tozları:  ev  və  kitab   tozları, gənələr, tarakanlar, quru  balıq  qidaları, quş  tükü.</a:t>
            </a:r>
            <a:endParaRPr lang="az-Latn-AZ" sz="26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z-Latn-AZ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Qeyri  patogen  göbələklər (kif  və  maya  göbə-ləklər).</a:t>
            </a:r>
            <a:endParaRPr lang="az-Latn-AZ" sz="26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z-Latn-AZ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Epidermal  allergenlər (it, pişik  tükü).</a:t>
            </a:r>
            <a:endParaRPr lang="az-Latn-AZ" sz="26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z-Latn-AZ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Bitki  allergenləri (ağac  tozu, alaq otları, çiçəklər)</a:t>
            </a:r>
            <a:endParaRPr lang="az-Latn-AZ" sz="2600" b="1" dirty="0">
              <a:solidFill>
                <a:srgbClr val="002060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z-Latn-AZ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Vaxtından </a:t>
            </a:r>
            <a:r>
              <a:rPr lang="en-US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</a:t>
            </a:r>
            <a:r>
              <a:rPr lang="az-Latn-AZ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qabaq</a:t>
            </a:r>
            <a:r>
              <a:rPr lang="en-US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</a:t>
            </a:r>
            <a:r>
              <a:rPr lang="az-Latn-AZ" sz="2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doğulanlarda  ağciyərlərin  və immun  sistemin  yetişməzliyi .</a:t>
            </a:r>
            <a:endParaRPr lang="ru-RU" sz="2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1551" y="196869"/>
            <a:ext cx="3008855" cy="30088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243" y="4461065"/>
            <a:ext cx="2705144" cy="27051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018" y="2282608"/>
            <a:ext cx="3169920" cy="3340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676" y="3735052"/>
            <a:ext cx="3169920" cy="33202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046" y="414804"/>
            <a:ext cx="3320248" cy="33202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8960" y="2326935"/>
            <a:ext cx="5273040" cy="26365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</a:fld>
            <a:endParaRPr lang="ru-RU" noProof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9411" y="753035"/>
          <a:ext cx="8128000" cy="603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7411" y="1058731"/>
            <a:ext cx="3348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44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BA-nın tipləri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203258-A62B-423E-BA16-FF368DEA0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6203258-A62B-423E-BA16-FF368DEA0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6203258-A62B-423E-BA16-FF368DEA0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45A861-EB97-4401-83FA-88597F153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E945A861-EB97-4401-83FA-88597F153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945A861-EB97-4401-83FA-88597F153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C78D61-50C0-445F-AE99-A555C4B7E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CC78D61-50C0-445F-AE99-A555C4B7E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CC78D61-50C0-445F-AE99-A555C4B7E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7B439D-7B54-4496-AF26-10808C210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847B439D-7B54-4496-AF26-10808C210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47B439D-7B54-4496-AF26-10808C210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9FF5CB-3DA9-4AF8-9E8C-E6A10B73F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5F9FF5CB-3DA9-4AF8-9E8C-E6A10B73F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5F9FF5CB-3DA9-4AF8-9E8C-E6A10B73F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3DCDB8-57A8-450D-9FB2-50CF59AFA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153DCDB8-57A8-450D-9FB2-50CF59AFA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153DCDB8-57A8-450D-9FB2-50CF59AFA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A8C50D-B1CB-4DF9-AA9E-9A8C3FA0E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A1A8C50D-B1CB-4DF9-AA9E-9A8C3FA0E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A1A8C50D-B1CB-4DF9-AA9E-9A8C3FA0E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CE7B5F-03F2-41A1-8827-F070374D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85CE7B5F-03F2-41A1-8827-F070374D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85CE7B5F-03F2-41A1-8827-F070374D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1C3340-1669-40A9-BE63-664FCD0F3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61C3340-1669-40A9-BE63-664FCD0F3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61C3340-1669-40A9-BE63-664FCD0F3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655D6F-10F9-4943-979B-A11031472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04655D6F-10F9-4943-979B-A11031472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04655D6F-10F9-4943-979B-A11031472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000" b="95778" l="4889" r="95778">
                        <a14:foregroundMark x1="14667" y1="22222" x2="14667" y2="22222"/>
                        <a14:foregroundMark x1="14667" y1="22222" x2="14667" y2="22222"/>
                        <a14:foregroundMark x1="14889" y1="17556" x2="14889" y2="17556"/>
                        <a14:foregroundMark x1="14889" y1="17556" x2="17333" y2="20889"/>
                        <a14:foregroundMark x1="17333" y1="20889" x2="17333" y2="20889"/>
                        <a14:foregroundMark x1="17333" y1="20889" x2="17333" y2="20889"/>
                        <a14:foregroundMark x1="16444" y1="16889" x2="16444" y2="16889"/>
                        <a14:foregroundMark x1="16444" y1="16889" x2="12667" y2="19333"/>
                        <a14:foregroundMark x1="12667" y1="19333" x2="12667" y2="19333"/>
                        <a14:foregroundMark x1="12667" y1="19333" x2="15333" y2="24000"/>
                        <a14:foregroundMark x1="15333" y1="24000" x2="15333" y2="24000"/>
                        <a14:foregroundMark x1="15333" y1="24000" x2="15333" y2="24000"/>
                        <a14:foregroundMark x1="16222" y1="18444" x2="16222" y2="18444"/>
                        <a14:foregroundMark x1="16222" y1="18444" x2="18444" y2="18667"/>
                        <a14:foregroundMark x1="18444" y1="18667" x2="18444" y2="18667"/>
                        <a14:foregroundMark x1="18444" y1="18667" x2="18444" y2="18667"/>
                        <a14:foregroundMark x1="16667" y1="16222" x2="16667" y2="16222"/>
                        <a14:foregroundMark x1="16667" y1="16222" x2="16667" y2="16222"/>
                        <a14:foregroundMark x1="11333" y1="72000" x2="11333" y2="72000"/>
                        <a14:foregroundMark x1="11333" y1="72000" x2="15778" y2="78444"/>
                        <a14:foregroundMark x1="15778" y1="78444" x2="15778" y2="78444"/>
                        <a14:foregroundMark x1="15778" y1="78444" x2="15778" y2="78444"/>
                        <a14:foregroundMark x1="87556" y1="59556" x2="87556" y2="59556"/>
                        <a14:foregroundMark x1="87556" y1="59556" x2="87556" y2="59556"/>
                        <a14:foregroundMark x1="91778" y1="63333" x2="91778" y2="63333"/>
                        <a14:foregroundMark x1="91778" y1="63333" x2="91778" y2="63333"/>
                        <a14:foregroundMark x1="91778" y1="63333" x2="91778" y2="63333"/>
                        <a14:foregroundMark x1="91778" y1="63333" x2="90667" y2="61333"/>
                        <a14:foregroundMark x1="90667" y1="61333" x2="90667" y2="61333"/>
                        <a14:foregroundMark x1="90667" y1="61333" x2="90667" y2="61333"/>
                        <a14:foregroundMark x1="24667" y1="75111" x2="24667" y2="75111"/>
                        <a14:foregroundMark x1="24667" y1="75111" x2="24667" y2="75111"/>
                        <a14:foregroundMark x1="23111" y1="70444" x2="23111" y2="70444"/>
                        <a14:foregroundMark x1="23111" y1="70444" x2="23111" y2="70444"/>
                        <a14:foregroundMark x1="26444" y1="73111" x2="26444" y2="73111"/>
                        <a14:foregroundMark x1="26444" y1="73111" x2="26444" y2="73111"/>
                        <a14:foregroundMark x1="26000" y1="70667" x2="26000" y2="70667"/>
                        <a14:foregroundMark x1="26000" y1="70667" x2="26000" y2="70667"/>
                        <a14:foregroundMark x1="21556" y1="67778" x2="21556" y2="67778"/>
                        <a14:foregroundMark x1="21556" y1="67778" x2="21556" y2="67778"/>
                        <a14:foregroundMark x1="12667" y1="66444" x2="12667" y2="66444"/>
                        <a14:foregroundMark x1="12667" y1="66444" x2="12667" y2="66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4762" y="746780"/>
            <a:ext cx="5394960" cy="539496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215899" y="1749532"/>
          <a:ext cx="7583395" cy="4128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виток: горизонтальный 7"/>
          <p:cNvSpPr/>
          <p:nvPr/>
        </p:nvSpPr>
        <p:spPr>
          <a:xfrm>
            <a:off x="3146612" y="716260"/>
            <a:ext cx="4652682" cy="1033272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Footlight MT Light" panose="0204060206030A020304" pitchFamily="18" charset="0"/>
              </a:rPr>
              <a:t>klinik</a:t>
            </a:r>
            <a:r>
              <a:rPr lang="en-US" sz="4000" dirty="0">
                <a:latin typeface="Footlight MT Light" panose="0204060206030A020304" pitchFamily="18" charset="0"/>
              </a:rPr>
              <a:t> </a:t>
            </a:r>
            <a:r>
              <a:rPr lang="en-US" sz="4000" dirty="0" err="1">
                <a:latin typeface="Footlight MT Light" panose="0204060206030A020304" pitchFamily="18" charset="0"/>
              </a:rPr>
              <a:t>əlamətləri</a:t>
            </a:r>
            <a:r>
              <a:rPr lang="en-US" sz="4000" dirty="0">
                <a:latin typeface="Footlight MT Light" panose="0204060206030A020304" pitchFamily="18" charset="0"/>
              </a:rPr>
              <a:t> </a:t>
            </a:r>
            <a:endParaRPr lang="en-US" sz="4000" dirty="0">
              <a:latin typeface="Footlight MT Light" panose="0204060206030A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093" y="5982580"/>
            <a:ext cx="104752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Astma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zamanı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simptomların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tutma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şəklində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olması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daha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çox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gecə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və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ya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s</a:t>
            </a:r>
            <a:r>
              <a:rPr lang="az-Latn-AZ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h</a:t>
            </a:r>
            <a:r>
              <a:rPr lang="az-Latn-AZ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r</a:t>
            </a:r>
            <a:r>
              <a:rPr lang="az-Latn-AZ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yaxın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meydana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çıxır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.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Öz-özünə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və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ya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müalicə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ilə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azalır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və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itir</a:t>
            </a:r>
            <a:r>
              <a:rPr lang="az-Latn-AZ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, fə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sli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dəyişiklik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göstərir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ootlight MT Light" panose="0204060206030A020304" pitchFamily="18" charset="0"/>
              </a:rPr>
              <a:t>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Footlight MT Light" panose="0204060206030A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705384-9332-4ECA-8694-533CD8B66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A7705384-9332-4ECA-8694-533CD8B66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A7705384-9332-4ECA-8694-533CD8B66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926763-8B35-4D29-9ACB-C8191E67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01926763-8B35-4D29-9ACB-C8191E67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01926763-8B35-4D29-9ACB-C8191E67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E4F36C-BD9C-4A68-BB8B-7E525BAB6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F5E4F36C-BD9C-4A68-BB8B-7E525BAB6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F5E4F36C-BD9C-4A68-BB8B-7E525BAB6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8ED26A-7496-4AF5-8C05-900C78622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FD8ED26A-7496-4AF5-8C05-900C78622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FD8ED26A-7496-4AF5-8C05-900C78622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E248E1-A513-4AC0-A7F1-6276B45B6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59E248E1-A513-4AC0-A7F1-6276B45B6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59E248E1-A513-4AC0-A7F1-6276B45B6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62B77B-8B64-4532-B97F-F75537E3E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8962B77B-8B64-4532-B97F-F75537E3E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8962B77B-8B64-4532-B97F-F75537E3E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C99F8-CB67-4985-A2E4-C05DC40DD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020C99F8-CB67-4985-A2E4-C05DC40DD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020C99F8-CB67-4985-A2E4-C05DC40DD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295969-A064-4CA5-A77C-4D11F282A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FC295969-A064-4CA5-A77C-4D11F282A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FC295969-A064-4CA5-A77C-4D11F282A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766C56-5782-42E7-BC99-8420CF051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23766C56-5782-42E7-BC99-8420CF051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23766C56-5782-42E7-BC99-8420CF051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ABAC37-3229-47B9-9862-F09754053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DDABAC37-3229-47B9-9862-F09754053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DDABAC37-3229-47B9-9862-F09754053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E4BB0C-9075-4C69-A231-C3CE1F9B3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67E4BB0C-9075-4C69-A231-C3CE1F9B3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67E4BB0C-9075-4C69-A231-C3CE1F9B3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6512A5-0ED8-411E-B626-CA44D184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D06512A5-0ED8-411E-B626-CA44D184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D06512A5-0ED8-411E-B626-CA44D184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447098-92F7-4DBC-A629-D467DB9AB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6447098-92F7-4DBC-A629-D467DB9AB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F6447098-92F7-4DBC-A629-D467DB9AB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E4D96F-B187-4E3E-BE29-B720CBADB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07E4D96F-B187-4E3E-BE29-B720CBADB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07E4D96F-B187-4E3E-BE29-B720CBADB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DC1A2-2655-48A0-AC5A-D19C928D4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DA9DC1A2-2655-48A0-AC5A-D19C928D4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DA9DC1A2-2655-48A0-AC5A-D19C928D4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S t a t u s   x m l n s = " 7 1 a f 3 2 4 3 - 3 d d 4 - 4 a 8 d - 8 c 0 d - d d 7 6 d a 1 f 0 2 a 5 " > N o t   s t a r t e d < / S t a t u s > < _ i p _ U n i f i e d C o m p l i a n c e P o l i c y U I A c t i o n   x m l n s = " h t t p : / / s c h e m a s . m i c r o s o f t . c o m / s h a r e p o i n t / v 3 "   x s i : n i l = " t r u e " / > < I m a g e   x m l n s = " 7 1 a f 3 2 4 3 - 3 d d 4 - 4 a 8 d - 8 c 0 d - d d 7 6 d a 1 f 0 2 a 5 " > < U r l   x s i : n i l = " t r u e " > < / U r l > < D e s c r i p t i o n   x s i : n i l = " t r u e " > < / D e s c r i p t i o n > < / I m a g e > < _ i p _ U n i f i e d C o m p l i a n c e P o l i c y P r o p e r t i e s   x m l n s = " h t t p : / / s c h e m a s . m i c r o s o f t . c o m / s h a r e p o i n t / v 3 "   x s i : n i l = " t r u e " / > < I m a g e T a g s T a x H T F i e l d   x m l n s = " 7 1 a f 3 2 4 3 - 3 d d 4 - 4 a 8 d - 8 c 0 d - d d 7 6 d a 1 f 0 2 a 5 " > < T e r m s   x m l n s = " h t t p : / / s c h e m a s . m i c r o s o f t . c o m / o f f i c e / i n f o p a t h / 2 0 0 7 / P a r t n e r C o n t r o l s " > < / T e r m s > < / I m a g e T a g s T a x H T F i e l d > < T a x C a t c h A l l   x m l n s = " 2 3 0 e 9 d f 3 - b e 6 5 - 4 c 7 3 - a 9 3 b - d 1 2 3 6 e b d 6 7 7 e " / > < M e d i a S e r v i c e K e y P o i n t s   x m l n s = " 7 1 a f 3 2 4 3 - 3 d d 4 - 4 a 8 d - 8 c 0 d - d d 7 6 d a 1 f 0 2 a 5 "   x s i : n i l = " t r u e " / > < / d o c u m e n t M a n a g e m e n t > < / p : p r o p e r t i e s > 
</file>

<file path=customXml/item2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3.xml>��< ? x m l   v e r s i o n = " 1 . 0 " ? > < c t : c o n t e n t T y p e S c h e m a   c t : _ = " "   m a : _ = " "   m a : c o n t e n t T y p e N a m e = " D o c u m e n t "   m a : c o n t e n t T y p e I D = " 0 x 0 1 0 1 0 0 7 9 F 1 1 1 E D 3 5 F 8 C C 4 7 9 4 4 9 6 0 9 E 8 A 0 9 2 3 A 6 "   m a : c o n t e n t T y p e V e r s i o n = " 2 0 "   m a : c o n t e n t T y p e D e s c r i p t i o n = " C r e a t e   a   n e w   d o c u m e n t . "   m a : c o n t e n t T y p e S c o p e = " "   m a : v e r s i o n I D = " 1 2 6 7 0 9 7 e e 5 f 5 8 7 4 a d f c c 4 0 8 0 4 1 a e 2 5 2 e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3 9 5 8 9 1 a 9 3 d f 6 5 b 1 4 7 2 7 7 5 0 f 2 c 0 6 c 3 0 6 c "   n s 1 : _ = " "   n s 2 : _ = " "   n s 3 : _ = " "   n s 4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1 = " h t t p : / / s c h e m a s . m i c r o s o f t . c o m / s h a r e p o i n t / v 3 "   x m l n s : n s 2 = " 7 1 a f 3 2 4 3 - 3 d d 4 - 4 a 8 d - 8 c 0 d - d d 7 6 d a 1 f 0 2 a 5 "   x m l n s : n s 3 = " 1 6 c 0 5 7 2 7 - a a 7 5 - 4 e 4 a - 9 b 5 f - 8 a 8 0 a 1 1 6 5 8 9 1 "   x m l n s : n s 4 = " 2 3 0 e 9 d f 3 - b e 6 5 - 4 c 7 3 - a 9 3 b - d 1 2 3 6 e b d 6 7 7 e " >  
 < x s d : i m p o r t   n a m e s p a c e = " h t t p : / / s c h e m a s . m i c r o s o f t . c o m / s h a r e p o i n t / v 3 " / >  
 < x s d : i m p o r t   n a m e s p a c e = " 7 1 a f 3 2 4 3 - 3 d d 4 - 4 a 8 d - 8 c 0 d - d d 7 6 d a 1 f 0 2 a 5 " / >  
 < x s d : i m p o r t   n a m e s p a c e = " 1 6 c 0 5 7 2 7 - a a 7 5 - 4 e 4 a - 9 b 5 f - 8 a 8 0 a 1 1 6 5 8 9 1 " / >  
 < x s d : i m p o r t   n a m e s p a c e = " 2 3 0 e 9 d f 3 - b e 6 5 - 4 c 7 3 - a 9 3 b - d 1 2 3 6 e b d 6 7 7 e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O C R "   m i n O c c u r s = " 0 " / >  
 < x s d : e l e m e n t   r e f = " n s 2 : M e d i a S e r v i c e A u t o T a g s "   m i n O c c u r s = " 0 " / >  
 < x s d : e l e m e n t   r e f = " n s 2 : M e d i a S e r v i c e E v e n t H a s h C o d e "   m i n O c c u r s = " 0 " / >  
 < x s d : e l e m e n t   r e f = " n s 2 : M e d i a S e r v i c e G e n e r a t i o n T i m e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M e d i a S e r v i c e D a t e T a k e n "   m i n O c c u r s = " 0 " / >  
 < x s d : e l e m e n t   r e f = " n s 2 : S t a t u s "   m i n O c c u r s = " 0 " / >  
 < x s d : e l e m e n t   r e f = " n s 1 : _ i p _ U n i f i e d C o m p l i a n c e P o l i c y P r o p e r t i e s "   m i n O c c u r s = " 0 " / >  
 < x s d : e l e m e n t   r e f = " n s 1 : _ i p _ U n i f i e d C o m p l i a n c e P o l i c y U I A c t i o n "   m i n O c c u r s = " 0 " / >  
 < x s d : e l e m e n t   r e f = " n s 2 : I m a g e "   m i n O c c u r s = " 0 " / >  
 < x s d : e l e m e n t   r e f = " n s 4 : T a x C a t c h A l l "   m i n O c c u r s = " 0 " / >  
 < x s d : e l e m e n t   r e f = " n s 2 : I m a g e T a g s T a x H T F i e l d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i p _ U n i f i e d C o m p l i a n c e P o l i c y P r o p e r t i e s "   m a : i n d e x = " 2 0 "   n i l l a b l e = " t r u e "   m a : d i s p l a y N a m e = " U n i f i e d   C o m p l i a n c e   P o l i c y   P r o p e r t i e s "   m a : h i d d e n = " t r u e "   m a : i n t e r n a l N a m e = " _ i p _ U n i f i e d C o m p l i a n c e P o l i c y P r o p e r t i e s " >  
 < x s d : s i m p l e T y p e >  
 < x s d : r e s t r i c t i o n   b a s e = " d m s : N o t e " / >  
 < / x s d : s i m p l e T y p e >  
 < / x s d : e l e m e n t >  
 < x s d : e l e m e n t   n a m e = " _ i p _ U n i f i e d C o m p l i a n c e P o l i c y U I A c t i o n "   m a : i n d e x = " 2 1 "   n i l l a b l e = " t r u e "   m a : d i s p l a y N a m e = " U n i f i e d   C o m p l i a n c e   P o l i c y   U I   A c t i o n "   m a : h i d d e n = " t r u e "   m a : i n t e r n a l N a m e = " _ i p _ U n i f i e d C o m p l i a n c e P o l i c y U I A c t i o n " >  
 < x s d : s i m p l e T y p e >  
 < x s d : r e s t r i c t i o n   b a s e = " d m s : T e x t " / >  
 < / x s d : s i m p l e T y p e >  
 < / x s d : e l e m e n t >  
 < / x s d : s c h e m a >  
 < x s d : s c h e m a   t a r g e t N a m e s p a c e = " 7 1 a f 3 2 4 3 - 3 d d 4 - 4 a 8 d - 8 c 0 d - d d 7 6 d a 1 f 0 2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O C R "   m a : i n d e x = " 1 0 "   n i l l a b l e = " t r u e "   m a : d i s p l a y N a m e = " M e d i a S e r v i c e O C R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A u t o T a g s "   m a : i n d e x = " 1 1 "   n i l l a b l e = " t r u e "   m a : d i s p l a y N a m e = " M e d i a S e r v i c e A u t o T a g s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G e n e r a t i o n T i m e "   m a : i n d e x = " 1 3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K e y P o i n t s "   m a : i n d e x = " 1 6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7 "   n i l l a b l e = " t r u e "   m a : d i s p l a y N a m e = " K e y P o i n t s "   m a : i n t e r n a l N a m e = " M e d i a S e r v i c e K e y P o i n t s "   m a : r e a d O n l y = " f a l s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D a t e T a k e n "   m a : i n d e x = " 1 8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S t a t u s "   m a : i n d e x = " 1 9 "   n i l l a b l e = " t r u e "   m a : d i s p l a y N a m e = " S t a t u s "   m a : d e f a u l t = " N o t   s t a r t e d "   m a : f o r m a t = " D r o p d o w n "   m a : i n t e r n a l N a m e = " S t a t u s " >  
 < x s d : s i m p l e T y p e >  
 < x s d : r e s t r i c t i o n   b a s e = " d m s : C h o i c e " >  
 < x s d : e n u m e r a t i o n   v a l u e = " N o t   s t a r t e d " / >  
 < x s d : e n u m e r a t i o n   v a l u e = " I n   P r o g r e s s " / >  
 < x s d : e n u m e r a t i o n   v a l u e = " C o m p l e t e d " / >  
 < / x s d : r e s t r i c t i o n >  
 < / x s d : s i m p l e T y p e >  
 < / x s d : e l e m e n t >  
 < x s d : e l e m e n t   n a m e = " I m a g e "   m a : i n d e x = " 2 2 "   n i l l a b l e = " t r u e "   m a : d i s p l a y N a m e = " I m a g e "   m a : f o r m a t = " I m a g e "   m a : i n t e r n a l N a m e = " I m a g e " >  
 < x s d : c o m p l e x T y p e >  
 < x s d : c o m p l e x C o n t e n t >  
 < x s d : e x t e n s i o n   b a s e = " d m s : U R L " >  
 < x s d : s e q u e n c e >  
 < x s d : e l e m e n t   n a m e = " U r l "   t y p e = " d m s : V a l i d U r l "   m i n O c c u r s = " 0 "   n i l l a b l e = " t r u e " / >  
 < x s d : e l e m e n t   n a m e = " D e s c r i p t i o n "   t y p e = " x s d : s t r i n g "   n i l l a b l e = " t r u e " / >  
 < / x s d : s e q u e n c e >  
 < / x s d : e x t e n s i o n >  
 < / x s d : c o m p l e x C o n t e n t >  
 < / x s d : c o m p l e x T y p e >  
 < / x s d : e l e m e n t >  
 < x s d : e l e m e n t   n a m e = " I m a g e T a g s T a x H T F i e l d "   m a : i n d e x = " 2 5 "   n i l l a b l e = " t r u e "   m a : t a x o n o m y = " t r u e "   m a : i n t e r n a l N a m e = " I m a g e T a g s T a x H T F i e l d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3 8 5 f b 4 0 - 5 2 d 4 - 4 f a e - 9 c 5 b - 3 e 8 f f 8 a 5 8 7 8 e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/ x s d : s c h e m a >  
 < x s d : s c h e m a   t a r g e t N a m e s p a c e = " 1 6 c 0 5 7 2 7 - a a 7 5 - 4 e 4 a - 9 b 5 f - 8 a 8 0 a 1 1 6 5 8 9 1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4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5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/ x s d : s c h e m a >  
 < x s d : s c h e m a   t a r g e t N a m e s p a c e = " 2 3 0 e 9 d f 3 - b e 6 5 - 4 c 7 3 - a 9 3 b - d 1 2 3 6 e b d 6 7 7 e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T a x C a t c h A l l "   m a : i n d e x = " 2 3 "   n i l l a b l e = " t r u e "   m a : d i s p l a y N a m e = " T a x o n o m y   C a t c h   A l l   C o l u m n "   m a : h i d d e n = " t r u e "   m a : l i s t = " { 3 f 6 b f c b c - 3 d b 3 - 4 a e 6 - b d 7 6 - 3 2 6 f 0 7 9 8 a d 2 8 } "   m a : i n t e r n a l N a m e = " T a x C a t c h A l l "   m a : s h o w F i e l d = " C a t c h A l l D a t a "   m a : w e b = " 1 6 c 0 5 7 2 7 - a a 7 5 - 4 e 4 a - 9 b 5 f - 8 a 8 0 a 1 1 6 5 8 9 1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Props1.xml><?xml version="1.0" encoding="utf-8"?>
<ds:datastoreItem xmlns:ds="http://schemas.openxmlformats.org/officeDocument/2006/customXml" ds:itemID="{97333985-6DEC-4BB6-B360-FFFEFA02249A}">
  <ds:schemaRefs/>
</ds:datastoreItem>
</file>

<file path=customXml/itemProps2.xml><?xml version="1.0" encoding="utf-8"?>
<ds:datastoreItem xmlns:ds="http://schemas.openxmlformats.org/officeDocument/2006/customXml" ds:itemID="{5470C9DA-ADC8-49D9-B223-6D54C6FB7BE0}">
  <ds:schemaRefs/>
</ds:datastoreItem>
</file>

<file path=customXml/itemProps3.xml><?xml version="1.0" encoding="utf-8"?>
<ds:datastoreItem xmlns:ds="http://schemas.openxmlformats.org/officeDocument/2006/customXml" ds:itemID="{54608ECE-840A-4514-AD05-0950FC5D30A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Дивиденд</Template>
  <TotalTime>0</TotalTime>
  <Words>3196</Words>
  <Application>WPS Presentation</Application>
  <PresentationFormat>Широкоэкранный</PresentationFormat>
  <Paragraphs>84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Wingdings 2</vt:lpstr>
      <vt:lpstr>Algerian</vt:lpstr>
      <vt:lpstr>Footlight MT Light</vt:lpstr>
      <vt:lpstr>Century Gothic</vt:lpstr>
      <vt:lpstr>Microsoft YaHei</vt:lpstr>
      <vt:lpstr>Arial Unicode MS</vt:lpstr>
      <vt:lpstr>Gill Sans MT</vt:lpstr>
      <vt:lpstr>DividendVTI</vt:lpstr>
      <vt:lpstr>Bronxial astma</vt:lpstr>
      <vt:lpstr>Bronxial astma –  tənəffüs sisteminin xroniki infeksion-allergik mənşəli xəstəliyidir. 	</vt:lpstr>
      <vt:lpstr>PowerPoint 演示文稿</vt:lpstr>
      <vt:lpstr>patofiziologiyası</vt:lpstr>
      <vt:lpstr>PowerPoint 演示文稿</vt:lpstr>
      <vt:lpstr>PowerPoint 演示文稿</vt:lpstr>
      <vt:lpstr>Sensibilizasiya   yaradıcı  faktorlar</vt:lpstr>
      <vt:lpstr>PowerPoint 演示文稿</vt:lpstr>
      <vt:lpstr>PowerPoint 演示文稿</vt:lpstr>
      <vt:lpstr>PowerPoint 演示文稿</vt:lpstr>
      <vt:lpstr>Diaqnostika məqsədilə istifadə olunan testlər: </vt:lpstr>
      <vt:lpstr>PowerPoint 演示文稿</vt:lpstr>
      <vt:lpstr>PowerPoint 演示文稿</vt:lpstr>
      <vt:lpstr>PowerPoint 演示文稿</vt:lpstr>
      <vt:lpstr>PowerPoint 演示文稿</vt:lpstr>
      <vt:lpstr>Bazis terapiya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HELLO</cp:lastModifiedBy>
  <cp:revision>2</cp:revision>
  <dcterms:created xsi:type="dcterms:W3CDTF">2022-03-08T13:22:00Z</dcterms:created>
  <dcterms:modified xsi:type="dcterms:W3CDTF">2023-10-24T18:53:13Z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7BA79F702FE444A0951FB3EDECD62D18_13</vt:lpwstr>
  </property>
  <property fmtid="{D5CDD505-2E9C-101B-9397-08002B2CF9AE}" pid="4" name="KSOProductBuildVer">
    <vt:lpwstr>1033-12.2.0.13266</vt:lpwstr>
  </property>
</Properties>
</file>